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a:solidFill>
                  <a:srgbClr val="FFC000"/>
                </a:solidFill>
                <a:latin typeface="Arial"/>
                <a:cs typeface="Arial"/>
              </a:rPr>
              <a:t>KARTHIKEYAN V</a:t>
            </a:r>
          </a:p>
          <a:p>
            <a:pPr marL="457200" indent="-457200">
              <a:buAutoNum type="arabicPeriod"/>
            </a:pPr>
            <a:r>
              <a:rPr lang="en-US" sz="2000" b="1" dirty="0">
                <a:solidFill>
                  <a:schemeClr val="accent1">
                    <a:lumMod val="75000"/>
                  </a:schemeClr>
                </a:solidFill>
                <a:latin typeface="Arial"/>
                <a:cs typeface="Arial"/>
              </a:rPr>
              <a:t>College Name- </a:t>
            </a:r>
            <a:r>
              <a:rPr lang="en-US" sz="2000" b="1" dirty="0">
                <a:solidFill>
                  <a:srgbClr val="FFC000"/>
                </a:solidFill>
                <a:latin typeface="Arial"/>
                <a:cs typeface="Arial"/>
              </a:rPr>
              <a:t>KINGS ENGINEERING COLLEGE</a:t>
            </a:r>
          </a:p>
          <a:p>
            <a:pPr marL="457200" indent="-457200">
              <a:buAutoNum type="arabicPeriod"/>
            </a:pPr>
            <a:r>
              <a:rPr lang="en-US" sz="2000" b="1" dirty="0">
                <a:solidFill>
                  <a:schemeClr val="accent1">
                    <a:lumMod val="75000"/>
                  </a:schemeClr>
                </a:solidFill>
                <a:latin typeface="Arial"/>
                <a:cs typeface="Arial"/>
              </a:rPr>
              <a:t>Department-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dirty="0">
                <a:solidFill>
                  <a:schemeClr val="accent1"/>
                </a:solidFill>
              </a:rPr>
              <a:t>OUTPUT</a:t>
            </a:r>
          </a:p>
        </p:txBody>
      </p:sp>
      <p:pic>
        <p:nvPicPr>
          <p:cNvPr id="4" name="Content Placeholder 3">
            <a:extLst>
              <a:ext uri="{FF2B5EF4-FFF2-40B4-BE49-F238E27FC236}">
                <a16:creationId xmlns:a16="http://schemas.microsoft.com/office/drawing/2014/main" id="{5786DABE-9917-FD39-F3C7-0CB010938EAB}"/>
              </a:ext>
            </a:extLst>
          </p:cNvPr>
          <p:cNvPicPr>
            <a:picLocks noGrp="1" noChangeAspect="1"/>
          </p:cNvPicPr>
          <p:nvPr>
            <p:ph idx="1"/>
          </p:nvPr>
        </p:nvPicPr>
        <p:blipFill>
          <a:blip r:embed="rId2"/>
          <a:srcRect/>
          <a:stretch/>
        </p:blipFill>
        <p:spPr>
          <a:xfrm>
            <a:off x="2209800" y="2177034"/>
            <a:ext cx="7772400" cy="2923032"/>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5786DABE-9917-FD39-F3C7-0CB010938EAB}"/>
              </a:ext>
            </a:extLst>
          </p:cNvPr>
          <p:cNvPicPr>
            <a:picLocks noGrp="1" noChangeAspect="1"/>
          </p:cNvPicPr>
          <p:nvPr>
            <p:ph idx="1"/>
          </p:nvPr>
        </p:nvPicPr>
        <p:blipFill>
          <a:blip r:embed="rId2"/>
          <a:stretch>
            <a:fillRect/>
          </a:stretch>
        </p:blipFill>
        <p:spPr>
          <a:xfrm>
            <a:off x="2209800" y="2177034"/>
            <a:ext cx="7772400" cy="2923032"/>
          </a:xfrm>
        </p:spPr>
      </p:pic>
    </p:spTree>
    <p:extLst>
      <p:ext uri="{BB962C8B-B14F-4D97-AF65-F5344CB8AC3E}">
        <p14:creationId xmlns:p14="http://schemas.microsoft.com/office/powerpoint/2010/main" val="150567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745</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23</cp:revision>
  <dcterms:created xsi:type="dcterms:W3CDTF">2021-05-26T16:50:10Z</dcterms:created>
  <dcterms:modified xsi:type="dcterms:W3CDTF">2024-04-09T09:30:59Z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