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61" d="100"/>
          <a:sy n="61" d="100"/>
        </p:scale>
        <p:origin x="10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hyperlink" Target="https://courses.lumenlearning.com/suny-osintrobus/chapter/building-organizational-structures/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314150"/>
            <a:ext cx="10288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KARTHIKEYAN.S</a:t>
            </a:r>
          </a:p>
          <a:p>
            <a:r>
              <a:rPr lang="en-US" sz="2400" dirty="0"/>
              <a:t>REGISTER NO: 312207154</a:t>
            </a:r>
          </a:p>
          <a:p>
            <a:r>
              <a:rPr lang="en-US" sz="2400" dirty="0"/>
              <a:t>NM ID: B57265050427A41BF6A41BD3A02AB4AE</a:t>
            </a:r>
          </a:p>
          <a:p>
            <a:r>
              <a:rPr lang="en-US" sz="2400" dirty="0"/>
              <a:t>DEPARTMENT: B.COM MARKETING MANAGEMENT</a:t>
            </a:r>
          </a:p>
          <a:p>
            <a:r>
              <a:rPr lang="en-US" sz="2400" dirty="0"/>
              <a:t>COLLEGE: AGURCHAND MANMULL JAIN COLLEGE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649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ilakiyabaskar1928@gmail.com</cp:lastModifiedBy>
  <cp:revision>24</cp:revision>
  <dcterms:created xsi:type="dcterms:W3CDTF">2024-03-29T15:07:22Z</dcterms:created>
  <dcterms:modified xsi:type="dcterms:W3CDTF">2024-09-29T14:48:03Z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