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D</a:t>
            </a:r>
            <a:r>
              <a:rPr dirty="0" lang="en-US">
                <a:solidFill>
                  <a:srgbClr val="FFFF00"/>
                </a:solidFill>
              </a:rPr>
              <a:t>.</a:t>
            </a:r>
            <a:r>
              <a:rPr dirty="0" lang="en-US">
                <a:solidFill>
                  <a:srgbClr val="FFFF00"/>
                </a:solidFill>
              </a:rPr>
              <a:t> </a:t>
            </a:r>
            <a:r>
              <a:rPr dirty="0" lang="en-US">
                <a:solidFill>
                  <a:srgbClr val="FFFF00"/>
                </a:solidFill>
              </a:rPr>
              <a:t>K</a:t>
            </a:r>
            <a:r>
              <a:rPr dirty="0" lang="en-US">
                <a:solidFill>
                  <a:srgbClr val="FFFF00"/>
                </a:solidFill>
              </a:rPr>
              <a:t>a</a:t>
            </a:r>
            <a:r>
              <a:rPr dirty="0" lang="en-US">
                <a:solidFill>
                  <a:srgbClr val="FFFF00"/>
                </a:solidFill>
              </a:rPr>
              <a:t>r</a:t>
            </a:r>
            <a:r>
              <a:rPr dirty="0" lang="en-US">
                <a:solidFill>
                  <a:srgbClr val="FFFF00"/>
                </a:solidFill>
              </a:rPr>
              <a:t>t</a:t>
            </a:r>
            <a:r>
              <a:rPr dirty="0" lang="en-US">
                <a:solidFill>
                  <a:srgbClr val="FFFF00"/>
                </a:solidFill>
              </a:rPr>
              <a:t>h</a:t>
            </a:r>
            <a:r>
              <a:rPr dirty="0" lang="en-US">
                <a:solidFill>
                  <a:srgbClr val="FFFF00"/>
                </a:solidFill>
              </a:rPr>
              <a:t>i</a:t>
            </a:r>
            <a:r>
              <a:rPr dirty="0" lang="en-US">
                <a:solidFill>
                  <a:srgbClr val="FFFF00"/>
                </a:solidFill>
              </a:rPr>
              <a:t>k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2</a:t>
            </a:r>
            <a:r>
              <a:rPr dirty="0" lang="en-US">
                <a:solidFill>
                  <a:srgbClr val="FFFF00"/>
                </a:solidFill>
              </a:rPr>
              <a:t>9</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2024-08-28T16:58:21Z</dcterms:created>
  <dcterms:modified xsi:type="dcterms:W3CDTF">2024-09-09T08:21:37Z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8cd22e0c9feb40be9d2b1f583dc4a249</vt:lpwstr>
  </property>
</Properties>
</file>