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5" r:id="rId9"/>
    <p:sldId id="272" r:id="rId10"/>
    <p:sldId id="263" r:id="rId11"/>
    <p:sldId id="271" r:id="rId12"/>
    <p:sldId id="274" r:id="rId13"/>
    <p:sldId id="270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2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7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6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97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97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9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941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0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5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3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4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3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4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8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6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3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168" y="1600201"/>
            <a:ext cx="9881664" cy="1736101"/>
          </a:xfrm>
        </p:spPr>
        <p:txBody>
          <a:bodyPr>
            <a:normAutofit/>
          </a:bodyPr>
          <a:lstStyle/>
          <a:p>
            <a:r>
              <a:rPr lang="en-US" sz="4400" b="1" kern="1400" dirty="0">
                <a:solidFill>
                  <a:srgbClr val="2F2F2F"/>
                </a:solidFill>
                <a:effectLst/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  <a:t>Ebay/e-commerce site</a:t>
            </a:r>
            <a:br>
              <a:rPr lang="en-IN" sz="1800" b="1" kern="1400" dirty="0">
                <a:solidFill>
                  <a:srgbClr val="2F2F2F"/>
                </a:solidFill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6426" y="3214602"/>
            <a:ext cx="8689976" cy="1371599"/>
          </a:xfrm>
        </p:spPr>
        <p:txBody>
          <a:bodyPr/>
          <a:lstStyle/>
          <a:p>
            <a:r>
              <a:rPr lang="en-US" sz="1800" u="sng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 </a:t>
            </a:r>
            <a:r>
              <a:rPr lang="en-US" sz="1800" u="sng" kern="1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Mrs. Vaishali </a:t>
            </a: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FF"/>
                </a:highlight>
              </a:rPr>
              <a:t> </a:t>
            </a:r>
            <a:r>
              <a:rPr lang="en-IN" b="1" u="sng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FF"/>
                </a:highlight>
              </a:rPr>
              <a:t>Sonanis</a:t>
            </a: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FF"/>
                </a:highlight>
              </a:rPr>
              <a:t> </a:t>
            </a:r>
            <a:r>
              <a:rPr lang="en-US" sz="1800" u="sng" kern="1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Mam. </a:t>
            </a:r>
            <a:endParaRPr lang="en-IN" sz="1800" u="sng" kern="1400" dirty="0">
              <a:solidFill>
                <a:schemeClr val="tx1">
                  <a:lumMod val="95000"/>
                  <a:lumOff val="5000"/>
                </a:schemeClr>
              </a:solidFill>
              <a:effectLst/>
              <a:highlight>
                <a:srgbClr val="FF00FF"/>
              </a:highlight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6CB86-782A-CD72-7098-B5E345CF6AA8}"/>
              </a:ext>
            </a:extLst>
          </p:cNvPr>
          <p:cNvSpPr txBox="1"/>
          <p:nvPr/>
        </p:nvSpPr>
        <p:spPr>
          <a:xfrm>
            <a:off x="7342632" y="4014216"/>
            <a:ext cx="500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BY KAVALI VENKATA SAI SRI KARTHIK</a:t>
            </a:r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running a testcase at certain point some fields are not working as it is expected which is nothing but a defect, so I have created a Defect report on those defects.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760650"/>
            <a:ext cx="10363826" cy="482023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3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</a:t>
            </a:r>
            <a:r>
              <a:rPr lang="en-IN" sz="1500" dirty="0"/>
              <a:t>Def_login_003 </a:t>
            </a:r>
            <a:endParaRPr lang="en-IN" sz="15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   :-  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 the registration page email is not verified before proceeding to further 			                    steps.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3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</a:t>
            </a:r>
            <a:r>
              <a:rPr lang="en-US" sz="15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 </a:t>
            </a:r>
            <a:r>
              <a:rPr lang="en-IN" sz="1500" dirty="0"/>
              <a:t>EB‑003 </a:t>
            </a:r>
            <a:endParaRPr lang="en-IN" sz="15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 </a:t>
            </a:r>
            <a:r>
              <a:rPr lang="en-US" sz="15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 </a:t>
            </a:r>
            <a:r>
              <a:rPr lang="en-US" sz="1500" dirty="0"/>
              <a:t>SHOULD BE ABLE TO TAKE valid EMAIL </a:t>
            </a:r>
            <a:endParaRPr lang="en-IN" sz="15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 :-  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registration module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:- 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 :-  </a:t>
            </a:r>
            <a:r>
              <a:rPr lang="en-US" sz="1300" dirty="0" err="1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kavali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Venkata </a:t>
            </a:r>
            <a:r>
              <a:rPr lang="en-US" sz="1300" dirty="0" err="1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sai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300" dirty="0" err="1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sri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300" dirty="0" err="1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karthik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 :-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 :-</a:t>
            </a:r>
            <a:r>
              <a:rPr lang="en-US" sz="13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16/08/2025</a:t>
            </a:r>
            <a:endParaRPr lang="en-IN" sz="13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 :-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pending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3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1A22F-251A-4F16-997B-99A575634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581A-83B7-4205-1028-B338C27C69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760650"/>
            <a:ext cx="10363826" cy="482023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3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</a:t>
            </a:r>
            <a:r>
              <a:rPr lang="en-IN" sz="1500" dirty="0"/>
              <a:t>Def_login_004 </a:t>
            </a:r>
            <a:endParaRPr lang="en-IN" sz="15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  :-  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 the registration </a:t>
            </a:r>
            <a:r>
              <a:rPr lang="en-US" sz="13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page in the first name field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 should accep</a:t>
            </a:r>
            <a:r>
              <a:rPr lang="en-US" sz="13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 only 			                 characters but it is accepting everything.</a:t>
            </a:r>
            <a:endParaRPr lang="en-US" sz="1300" dirty="0">
              <a:effectLst/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3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</a:t>
            </a:r>
            <a:r>
              <a:rPr lang="en-US" sz="15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500" dirty="0"/>
              <a:t>EB_004</a:t>
            </a:r>
            <a:endParaRPr lang="en-IN" sz="15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5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IN" sz="1500" dirty="0"/>
              <a:t>first name should accept only characters </a:t>
            </a:r>
            <a:endParaRPr lang="en-IN" sz="15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:- 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registration module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:-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kavali</a:t>
            </a:r>
            <a:r>
              <a:rPr lang="en-US" sz="13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Venkata </a:t>
            </a:r>
            <a:r>
              <a:rPr lang="en-US" sz="1300" dirty="0" err="1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sai</a:t>
            </a:r>
            <a:r>
              <a:rPr lang="en-US" sz="13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sri</a:t>
            </a:r>
            <a:r>
              <a:rPr lang="en-US" sz="13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300" dirty="0" err="1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karthik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 Team lead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16/08/2025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:-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:-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:-</a:t>
            </a:r>
            <a:endParaRPr lang="en-IN" sz="13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10992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F6709B-81C0-8038-E7A8-9492FC44C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920175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AB90-50F7-DEBA-288E-F4E06EBD91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big website which contains huge data we faced some challenges about: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inorder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test one module I have to start from scratch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ebay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has flows like login, product search, cart,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payement</a:t>
            </a:r>
            <a:r>
              <a:rPr lang="en-US" sz="18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…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 Covering all flows with automation </a:t>
            </a:r>
            <a:r>
              <a:rPr lang="en-US" sz="18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alone becomes challenging.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if you run automated scripts too fast,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ebay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may flag you as a bot and may block your account.</a:t>
            </a:r>
            <a:endParaRPr lang="en-IN" sz="1800" dirty="0">
              <a:effectLst/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Every time products are changing new products are added and some are removed during this process It sometimes be challenging to do automation tasks.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B419DE-6F19-CF01-3583-D821D3B3A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you run automated scripts too fast, eBay may flag you as a bot and block your account or 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97" y="920175"/>
            <a:ext cx="10364451" cy="1596177"/>
          </a:xfrm>
        </p:spPr>
        <p:txBody>
          <a:bodyPr/>
          <a:lstStyle/>
          <a:p>
            <a:pPr algn="l"/>
            <a:r>
              <a:rPr lang="en-IN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8742-3DC2-2E37-52B3-6F9C77130D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lot of communication And discussion with our mentor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vishali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madam it helps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write taste case in easy way.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feel exited to work for this project and learn lot of new things during the process and gained hands on experience by doing this project.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automation scripts and using frameworks like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testng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make easier and challenging for handling a large scale projects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testing needs strong observation and in that testers needs to apply all possibilities  in test cases.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89189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eBay</a:t>
            </a:r>
            <a:r>
              <a:rPr lang="en-US" dirty="0"/>
              <a:t> is one of the world’s largest </a:t>
            </a:r>
            <a:r>
              <a:rPr lang="en-US" b="1" dirty="0"/>
              <a:t>online marketplaces</a:t>
            </a:r>
            <a:r>
              <a:rPr lang="en-US" dirty="0"/>
              <a:t>, founded in 1995.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It allows buyers and sellers to connect globally through actions and fixed – price sales.</a:t>
            </a:r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85C7-8070-13C8-42B0-89D73FAF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066801"/>
            <a:ext cx="10364451" cy="1695253"/>
          </a:xfrm>
        </p:spPr>
        <p:txBody>
          <a:bodyPr/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Members of Team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0836-C6EE-9E90-9BA3-9CF559A072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56702"/>
            <a:ext cx="10363826" cy="3434498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buFont typeface="Symbol" panose="05050102010706020507" pitchFamily="18" charset="2"/>
              <a:buChar char=""/>
            </a:pPr>
            <a:r>
              <a:rPr lang="en-IN" sz="22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KAVALI VENKATA SAI SRI KARTHIK – TEST LEAD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7000"/>
              </a:lnSpc>
              <a:buNone/>
            </a:pPr>
            <a:endParaRPr lang="en-IN" sz="1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8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FEDE-B728-F40B-5D5C-242993C7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D1EA-2277-4FD4-0B61-7F62313CA4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dirty="0"/>
              <a:t>Structured all modules for better organization.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dirty="0"/>
              <a:t>Designed, reviewed and optimized all test cases.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dirty="0"/>
              <a:t>Executed all test cases thoroughly.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dirty="0"/>
              <a:t>Created a detailed defect report and tracked issues until closure.</a:t>
            </a:r>
          </a:p>
        </p:txBody>
      </p:sp>
    </p:spTree>
    <p:extLst>
      <p:ext uri="{BB962C8B-B14F-4D97-AF65-F5344CB8AC3E}">
        <p14:creationId xmlns:p14="http://schemas.microsoft.com/office/powerpoint/2010/main" val="19758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78729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93715"/>
            <a:ext cx="10363826" cy="3424107"/>
          </a:xfrm>
        </p:spPr>
        <p:txBody>
          <a:bodyPr>
            <a:normAutofit/>
          </a:bodyPr>
          <a:lstStyle/>
          <a:p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EBAY?</a:t>
            </a:r>
            <a:endParaRPr lang="en-IN" sz="3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+mj-lt"/>
              <a:buAutoNum type="romanUcPeriod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Ebay </a:t>
            </a:r>
            <a:r>
              <a:rPr lang="en-US" sz="18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is a leading e-commerce platform where individuals and businesses buy and sell products worldwide.</a:t>
            </a: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+mj-lt"/>
              <a:buAutoNum type="romanUcPeriod"/>
            </a:pPr>
            <a:r>
              <a:rPr lang="en-US" sz="18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 offers categories like electronics, fashion, collectibles, and vehicles to home goods.</a:t>
            </a: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+mj-lt"/>
              <a:buAutoNum type="romanUcPeriod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Provides buyer and seller protection, ensuring safe and reliable payments through system.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329" y="2064470"/>
            <a:ext cx="10963372" cy="4515439"/>
          </a:xfrm>
        </p:spPr>
        <p:txBody>
          <a:bodyPr>
            <a:normAutofit fontScale="77500" lnSpcReduction="20000"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 </a:t>
            </a:r>
            <a:r>
              <a:rPr lang="en-US" sz="2300" b="1" dirty="0"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 in page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Checked all the functionalities on Sign in page which included personal info </a:t>
            </a:r>
            <a:r>
              <a:rPr lang="en-US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,</a:t>
            </a:r>
            <a:endParaRPr lang="en-IN" sz="23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	 password.</a:t>
            </a:r>
            <a:endParaRPr lang="en-IN" sz="23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 </a:t>
            </a:r>
            <a:r>
              <a:rPr lang="en-US" sz="2300" b="1" dirty="0">
                <a:effectLst/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 up page</a:t>
            </a:r>
            <a:endParaRPr lang="en-IN" sz="2300" dirty="0">
              <a:effectLst/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</a:t>
            </a: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in the sign up page and it contains both personal and              	   business type of creating accounts</a:t>
            </a:r>
            <a:r>
              <a:rPr lang="en-US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endParaRPr lang="en-IN" sz="2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 :  </a:t>
            </a:r>
            <a:r>
              <a:rPr lang="en-IN" sz="2300" dirty="0"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home page</a:t>
            </a:r>
            <a:endParaRPr lang="en-IN" sz="2300" dirty="0">
              <a:effectLst/>
              <a:highlight>
                <a:srgbClr val="00FFFF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	  Checked all the functionalities on home page which included </a:t>
            </a:r>
            <a:r>
              <a:rPr lang="en-US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Add   	  to cart button, product info,grid,list button.</a:t>
            </a: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2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6694" y="961534"/>
            <a:ext cx="10746556" cy="5231876"/>
          </a:xfrm>
        </p:spPr>
        <p:txBody>
          <a:bodyPr>
            <a:normAutofit fontScale="92500" lnSpcReduction="10000"/>
          </a:bodyPr>
          <a:lstStyle/>
          <a:p>
            <a:pPr lvl="2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19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 :  </a:t>
            </a:r>
            <a:r>
              <a:rPr lang="en-US" sz="1900" b="1" dirty="0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cart</a:t>
            </a:r>
            <a:r>
              <a:rPr lang="en-US" sz="19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900" b="1" dirty="0">
              <a:solidFill>
                <a:schemeClr val="bg1"/>
              </a:solidFill>
              <a:effectLst/>
              <a:highlight>
                <a:srgbClr val="FF0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if all the buttons </a:t>
            </a:r>
            <a:r>
              <a:rPr lang="en-US" sz="16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 the cart are working or not like adding the quantity of the product, removing items from the cart</a:t>
            </a:r>
            <a:r>
              <a:rPr lang="en-US" sz="16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5 :  </a:t>
            </a:r>
            <a:r>
              <a:rPr lang="en-US" sz="1800" b="1" dirty="0">
                <a:solidFill>
                  <a:schemeClr val="bg1"/>
                </a:solidFill>
                <a:highlight>
                  <a:srgbClr val="800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payment</a:t>
            </a:r>
            <a:endParaRPr lang="en-IN" sz="1800" b="1" dirty="0">
              <a:solidFill>
                <a:schemeClr val="bg1"/>
              </a:solidFill>
              <a:effectLst/>
              <a:highlight>
                <a:srgbClr val="800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Checked all options of payment are working as expected and ensuring smooth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transcation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customer.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6 :  </a:t>
            </a:r>
            <a:r>
              <a:rPr lang="en-US" sz="1800" b="1" dirty="0">
                <a:solidFill>
                  <a:schemeClr val="bg1"/>
                </a:solidFill>
                <a:highlight>
                  <a:srgbClr val="000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product page</a:t>
            </a:r>
            <a:endParaRPr lang="en-IN" sz="1800" dirty="0">
              <a:solidFill>
                <a:schemeClr val="bg1"/>
              </a:solidFill>
              <a:effectLst/>
              <a:highlight>
                <a:srgbClr val="000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 that all the features in the product page working as expected like add to cart, buy, add to watchlist.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7 :  </a:t>
            </a:r>
            <a:r>
              <a:rPr lang="en-US" sz="1800" b="1" dirty="0">
                <a:solidFill>
                  <a:schemeClr val="bg1"/>
                </a:solidFill>
                <a:highlight>
                  <a:srgbClr val="008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all h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eaders And footers</a:t>
            </a:r>
            <a:endParaRPr lang="en-IN" sz="1800" dirty="0">
              <a:solidFill>
                <a:schemeClr val="bg1"/>
              </a:solidFill>
              <a:effectLst/>
              <a:highlight>
                <a:srgbClr val="008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                   </a:t>
            </a:r>
            <a:r>
              <a:rPr lang="en-US" sz="16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Show all valid details on header and footer like ,logo of shop, contact us, sign in, add to cart, all info     	about site(terms and conditions, about us, contact us)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0F8AA-BEE8-277B-6BA0-AF90F0098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F9CCCB-D035-3B05-C08E-6D3055756B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644790" y="1626124"/>
            <a:ext cx="10746556" cy="5231876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8 :  </a:t>
            </a:r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shop by category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b="1" dirty="0">
              <a:solidFill>
                <a:schemeClr val="bg1"/>
              </a:solidFill>
              <a:effectLst/>
              <a:highlight>
                <a:srgbClr val="FF0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		checked if all the </a:t>
            </a:r>
            <a:r>
              <a:rPr lang="en-IN" sz="16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products are displayed as per the category.</a:t>
            </a: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endParaRPr lang="en-IN" sz="1600" dirty="0">
              <a:effectLst/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18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9 :  </a:t>
            </a:r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search </a:t>
            </a:r>
            <a:endParaRPr lang="en-IN" sz="1800" b="1" dirty="0">
              <a:solidFill>
                <a:schemeClr val="bg1"/>
              </a:solidFill>
              <a:highlight>
                <a:srgbClr val="FF0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		checked search option in the website and ensuring all the products are displaying</a:t>
            </a: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		 as per search</a:t>
            </a:r>
            <a:r>
              <a:rPr lang="en-IN" sz="16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and reported defects in the search module.</a:t>
            </a:r>
            <a:endParaRPr lang="en-IN" sz="16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93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FF31F2-F935-9F7C-74C9-06CBCF5A0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1040</Words>
  <Application>Microsoft Office PowerPoint</Application>
  <PresentationFormat>Widescreen</PresentationFormat>
  <Paragraphs>109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Arial Rounded MT Bold</vt:lpstr>
      <vt:lpstr>Calibri</vt:lpstr>
      <vt:lpstr>Cooper Black</vt:lpstr>
      <vt:lpstr>Corbel</vt:lpstr>
      <vt:lpstr>Courier New</vt:lpstr>
      <vt:lpstr>Symbol</vt:lpstr>
      <vt:lpstr>Tw Cen MT</vt:lpstr>
      <vt:lpstr>Wingdings</vt:lpstr>
      <vt:lpstr>Droplet</vt:lpstr>
      <vt:lpstr>Ebay/e-commerce site </vt:lpstr>
      <vt:lpstr>Introduction :  </vt:lpstr>
      <vt:lpstr>Members of Team </vt:lpstr>
      <vt:lpstr>Responsibilities</vt:lpstr>
      <vt:lpstr>Overview </vt:lpstr>
      <vt:lpstr>Modules </vt:lpstr>
      <vt:lpstr>PowerPoint Presentation</vt:lpstr>
      <vt:lpstr>PowerPoint Presentation</vt:lpstr>
      <vt:lpstr>PowerPoint Presentation</vt:lpstr>
      <vt:lpstr>Defects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 </dc:title>
  <dc:creator>samrudhi Sakoji</dc:creator>
  <cp:lastModifiedBy>KARTHIK KING</cp:lastModifiedBy>
  <cp:revision>79</cp:revision>
  <dcterms:created xsi:type="dcterms:W3CDTF">2024-02-15T17:31:50Z</dcterms:created>
  <dcterms:modified xsi:type="dcterms:W3CDTF">2025-08-19T07:33:07Z</dcterms:modified>
</cp:coreProperties>
</file>