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1622323" y="1892968"/>
            <a:ext cx="9910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KARTHIK KUMAR J S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962821104308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ID : karthikkumar03js@gmail.com 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</TotalTime>
  <Words>502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KARTHIK KUMAR</cp:lastModifiedBy>
  <cp:revision>4</cp:revision>
  <dcterms:created xsi:type="dcterms:W3CDTF">2024-04-03T14:53:22Z</dcterms:created>
  <dcterms:modified xsi:type="dcterms:W3CDTF">2024-04-08T16:32:11Z</dcterms:modified>
</cp:coreProperties>
</file>