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0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4" y="274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6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1325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3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4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5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0014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3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9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NAME:KARTHI .R</a:t>
            </a:r>
          </a:p>
          <a:p>
            <a:r>
              <a:rPr lang="en-US" sz="2400" dirty="0"/>
              <a:t>REGISTER NO:2213111036018</a:t>
            </a:r>
          </a:p>
          <a:p>
            <a:r>
              <a:rPr lang="en-US" sz="2400" dirty="0"/>
              <a:t>NM ID: asunm13112022batch/2230018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399</TotalTime>
  <Words>593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Roboto</vt:lpstr>
      <vt:lpstr>Times New Roman</vt:lpstr>
      <vt:lpstr>Trebuchet MS</vt:lpstr>
      <vt:lpstr>Wingdings</vt:lpstr>
      <vt:lpstr>Gallery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17</cp:revision>
  <dcterms:created xsi:type="dcterms:W3CDTF">2024-03-29T15:07:22Z</dcterms:created>
  <dcterms:modified xsi:type="dcterms:W3CDTF">2024-08-30T05:33:43Z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