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Smart Farming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FFFFFF"/>
                </a:solidFill>
              </a:rPr>
              <a:t>Team: Robot Aspirants </a:t>
            </a:r>
          </a:p>
          <a:p>
            <a:r>
              <a:rPr sz="2400" b="1" dirty="0">
                <a:solidFill>
                  <a:srgbClr val="FFFFFF"/>
                </a:solidFill>
              </a:rPr>
              <a:t>Domain: Robotics &amp;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FFFFFF"/>
                </a:solidFill>
              </a:rPr>
              <a:t> Labor shortage in agriculture</a:t>
            </a:r>
          </a:p>
          <a:p>
            <a:r>
              <a:rPr sz="2400" b="1" dirty="0">
                <a:solidFill>
                  <a:srgbClr val="FFFFFF"/>
                </a:solidFill>
              </a:rPr>
              <a:t> Manual collection &amp; sorting is time-consuming</a:t>
            </a:r>
          </a:p>
          <a:p>
            <a:r>
              <a:rPr sz="2400" b="1" dirty="0">
                <a:solidFill>
                  <a:srgbClr val="FFFFFF"/>
                </a:solidFill>
              </a:rPr>
              <a:t>Crop loss due to delays &amp; intrusions</a:t>
            </a:r>
          </a:p>
          <a:p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FFFFFF"/>
                </a:solidFill>
              </a:rPr>
              <a:t>Autonomous robot with ML-based vegetable recognition</a:t>
            </a:r>
          </a:p>
          <a:p>
            <a:r>
              <a:rPr sz="2400" b="1" dirty="0">
                <a:solidFill>
                  <a:srgbClr val="FFFFFF"/>
                </a:solidFill>
              </a:rPr>
              <a:t>Robotic arm for collection &amp; sorting</a:t>
            </a:r>
          </a:p>
          <a:p>
            <a:r>
              <a:rPr sz="2400" b="1" dirty="0">
                <a:solidFill>
                  <a:srgbClr val="FFFFFF"/>
                </a:solidFill>
              </a:rPr>
              <a:t>IoT dashboard &amp; WhatsApp alerts</a:t>
            </a:r>
          </a:p>
          <a:p>
            <a:r>
              <a:rPr sz="2400" b="1" dirty="0">
                <a:solidFill>
                  <a:srgbClr val="FFFFFF"/>
                </a:solidFill>
              </a:rPr>
              <a:t>Intruder detection with AI camera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Flow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1. Crop monitoring via Pi Camera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2. ML model classifies vegetables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3. Robotic arm collects &amp; sorts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4. Sensors track bin levels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5. IoT dashboard sends alerts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Unique Selling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FFFFFF"/>
                </a:solidFill>
              </a:rPr>
              <a:t>Affordable, modular, scalable design</a:t>
            </a:r>
          </a:p>
          <a:p>
            <a:r>
              <a:rPr sz="2400" b="1" dirty="0">
                <a:solidFill>
                  <a:srgbClr val="FFFFFF"/>
                </a:solidFill>
              </a:rPr>
              <a:t>Works in offline + online mode</a:t>
            </a:r>
          </a:p>
          <a:p>
            <a:r>
              <a:rPr sz="2400" b="1" dirty="0">
                <a:solidFill>
                  <a:srgbClr val="FFFFFF"/>
                </a:solidFill>
              </a:rPr>
              <a:t>Real-time WhatsApp/Telegram alerts</a:t>
            </a:r>
          </a:p>
          <a:p>
            <a:r>
              <a:rPr sz="2400" b="1" dirty="0">
                <a:solidFill>
                  <a:srgbClr val="FFFFFF"/>
                </a:solidFill>
              </a:rPr>
              <a:t>Reduces labor cost &amp; crop 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6D6A0"/>
                </a:solidFill>
              </a:rPr>
              <a:t>Market &amp; 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FFFFFF"/>
                </a:solidFill>
              </a:rPr>
              <a:t>Target Market: Small &amp; marginal farmers</a:t>
            </a:r>
          </a:p>
          <a:p>
            <a:endParaRPr sz="2400" b="1" dirty="0">
              <a:solidFill>
                <a:srgbClr val="FFFFFF"/>
              </a:solidFill>
            </a:endParaRPr>
          </a:p>
          <a:p>
            <a:r>
              <a:rPr sz="2400" b="1" dirty="0">
                <a:solidFill>
                  <a:srgbClr val="FFFFFF"/>
                </a:solidFill>
              </a:rPr>
              <a:t>Revenue Streams:</a:t>
            </a:r>
          </a:p>
          <a:p>
            <a:r>
              <a:rPr sz="2400" b="1" dirty="0">
                <a:solidFill>
                  <a:srgbClr val="FFFFFF"/>
                </a:solidFill>
              </a:rPr>
              <a:t>- Robot kits (low-cost prototype)</a:t>
            </a:r>
          </a:p>
          <a:p>
            <a:r>
              <a:rPr sz="2400" b="1" dirty="0">
                <a:solidFill>
                  <a:srgbClr val="FFFFFF"/>
                </a:solidFill>
              </a:rPr>
              <a:t>- Maintenance &amp; support services</a:t>
            </a:r>
          </a:p>
          <a:p>
            <a:endParaRPr sz="2400" b="1" dirty="0">
              <a:solidFill>
                <a:srgbClr val="FFFFFF"/>
              </a:solidFill>
            </a:endParaRPr>
          </a:p>
          <a:p>
            <a:r>
              <a:rPr sz="2400" b="1" dirty="0">
                <a:solidFill>
                  <a:srgbClr val="FFFFFF"/>
                </a:solidFill>
              </a:rPr>
              <a:t>Partnerships: Govt schemes (Digital India, Smart Villages)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6D6A0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- Expand to other crops (fruits, grains)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- Solar-powered robot for sustainability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- Integration with drones for aerial monitoring</a:t>
            </a:r>
          </a:p>
          <a:p>
            <a:pPr marL="0" indent="0">
              <a:buNone/>
            </a:pPr>
            <a:r>
              <a:rPr sz="2400" b="1" dirty="0">
                <a:solidFill>
                  <a:srgbClr val="FFFFFF"/>
                </a:solidFill>
              </a:rPr>
              <a:t>- Predictive analytics for yield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03" cy="5762368"/>
          </a:xfrm>
        </p:spPr>
        <p:txBody>
          <a:bodyPr/>
          <a:lstStyle/>
          <a:p>
            <a:r>
              <a:rPr sz="3600" b="1" dirty="0">
                <a:solidFill>
                  <a:srgbClr val="06D6A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Smart Farming Robot</vt:lpstr>
      <vt:lpstr>Problem Statement</vt:lpstr>
      <vt:lpstr>Proposed Solution</vt:lpstr>
      <vt:lpstr>Flow of Work</vt:lpstr>
      <vt:lpstr>Unique Selling Points</vt:lpstr>
      <vt:lpstr>Market &amp; Revenue Model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ANIKET SINGH</cp:lastModifiedBy>
  <cp:revision>4</cp:revision>
  <dcterms:created xsi:type="dcterms:W3CDTF">2013-01-27T09:14:16Z</dcterms:created>
  <dcterms:modified xsi:type="dcterms:W3CDTF">2025-09-06T06:53:51Z</dcterms:modified>
  <cp:category/>
</cp:coreProperties>
</file>