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07"/>
  </p:normalViewPr>
  <p:slideViewPr>
    <p:cSldViewPr snapToGrid="0">
      <p:cViewPr varScale="1">
        <p:scale>
          <a:sx n="130" d="100"/>
          <a:sy n="13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7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6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4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0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0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0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9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3E13455-8A34-4A46-93DD-D52601F61F2D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6B61579-8E55-DB43-A7AA-BF6C7AE3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93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5974-F51B-2EBA-6385-D597803C5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10" y="1449147"/>
            <a:ext cx="11186792" cy="2971051"/>
          </a:xfrm>
        </p:spPr>
        <p:txBody>
          <a:bodyPr/>
          <a:lstStyle/>
          <a:p>
            <a:r>
              <a:rPr lang="en-US" dirty="0"/>
              <a:t>What is frontend system design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64092-8F60-944A-BC1F-2139994CA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891" y="6234576"/>
            <a:ext cx="10572000" cy="434974"/>
          </a:xfrm>
        </p:spPr>
        <p:txBody>
          <a:bodyPr/>
          <a:lstStyle/>
          <a:p>
            <a:r>
              <a:rPr lang="en-US" dirty="0"/>
              <a:t>Subscribe to </a:t>
            </a:r>
            <a:r>
              <a:rPr lang="en-US" b="1" dirty="0" err="1">
                <a:solidFill>
                  <a:srgbClr val="FF0000"/>
                </a:solidFill>
              </a:rPr>
              <a:t>uncommonGeeks</a:t>
            </a:r>
            <a:r>
              <a:rPr lang="en-US" dirty="0"/>
              <a:t> YouTube channel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D66AD3-9AAB-238B-4AA2-ACE377ABF6F4}"/>
              </a:ext>
            </a:extLst>
          </p:cNvPr>
          <p:cNvSpPr txBox="1">
            <a:spLocks/>
          </p:cNvSpPr>
          <p:nvPr/>
        </p:nvSpPr>
        <p:spPr>
          <a:xfrm>
            <a:off x="962401" y="5433247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By: Vasanth Bhat</a:t>
            </a:r>
          </a:p>
        </p:txBody>
      </p:sp>
    </p:spTree>
    <p:extLst>
      <p:ext uri="{BB962C8B-B14F-4D97-AF65-F5344CB8AC3E}">
        <p14:creationId xmlns:p14="http://schemas.microsoft.com/office/powerpoint/2010/main" val="197697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3196-B739-4F0B-C88A-97F65B57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BF00-6A35-8E74-49AC-774C2231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Systems design is the process of defining elements of a system like modules, architecture, components and their interfaces and data for a system based on the specified requirements.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DC688-F2B5-FE64-8858-30BD2793F14B}"/>
              </a:ext>
            </a:extLst>
          </p:cNvPr>
          <p:cNvSpPr txBox="1"/>
          <p:nvPr/>
        </p:nvSpPr>
        <p:spPr>
          <a:xfrm>
            <a:off x="3043083" y="6294115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Subscribe to </a:t>
            </a:r>
            <a:r>
              <a:rPr lang="en-US" b="1" dirty="0" err="1">
                <a:solidFill>
                  <a:srgbClr val="FF0000"/>
                </a:solidFill>
              </a:rPr>
              <a:t>uncommonGeeks</a:t>
            </a:r>
            <a:r>
              <a:rPr lang="en-US" dirty="0"/>
              <a:t>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11255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3196-B739-4F0B-C88A-97F65B57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high level system design (HLD)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BF00-6A35-8E74-49AC-774C2231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is High Level Design? Commonly abbreviated as HLD, the high-level design is a general system of design. In simpler words, it refers to the overall design of a system and describes the overall architecture/ description of any application. It is also called system/ macro-level design.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E710C-42EE-962D-982B-A57C20C04416}"/>
              </a:ext>
            </a:extLst>
          </p:cNvPr>
          <p:cNvSpPr txBox="1"/>
          <p:nvPr/>
        </p:nvSpPr>
        <p:spPr>
          <a:xfrm>
            <a:off x="2895600" y="6294115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Subscribe to </a:t>
            </a:r>
            <a:r>
              <a:rPr lang="en-US" b="1" dirty="0" err="1">
                <a:solidFill>
                  <a:srgbClr val="FF0000"/>
                </a:solidFill>
              </a:rPr>
              <a:t>uncommonGeeks</a:t>
            </a:r>
            <a:r>
              <a:rPr lang="en-US" dirty="0"/>
              <a:t>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21208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3196-B739-4F0B-C88A-97F65B57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low level system design (LLD)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BF00-6A35-8E74-49AC-774C2231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Low-level design (LLD) is a component-level design process that follows a step-by-step refinement process. This process can be used for designing data structures, required software architecture, source code and ultimately, performance algorithms.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2997B-C169-50DD-425E-90745C594E5E}"/>
              </a:ext>
            </a:extLst>
          </p:cNvPr>
          <p:cNvSpPr txBox="1"/>
          <p:nvPr/>
        </p:nvSpPr>
        <p:spPr>
          <a:xfrm>
            <a:off x="3043083" y="6294115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Subscribe to </a:t>
            </a:r>
            <a:r>
              <a:rPr lang="en-US" b="1" dirty="0" err="1">
                <a:solidFill>
                  <a:srgbClr val="FF0000"/>
                </a:solidFill>
              </a:rPr>
              <a:t>uncommonGeeks</a:t>
            </a:r>
            <a:r>
              <a:rPr lang="en-US" dirty="0"/>
              <a:t>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3701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3E02-9E3F-DECF-2C68-34B211FA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of Frontend HLD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62C8-F185-5DAC-9D43-DE002E662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704068"/>
            <a:ext cx="10554574" cy="3636511"/>
          </a:xfrm>
        </p:spPr>
        <p:txBody>
          <a:bodyPr>
            <a:normAutofit/>
          </a:bodyPr>
          <a:lstStyle/>
          <a:p>
            <a:r>
              <a:rPr lang="en-US" sz="2800" dirty="0"/>
              <a:t>Requirements</a:t>
            </a:r>
          </a:p>
          <a:p>
            <a:pPr lvl="1"/>
            <a:r>
              <a:rPr lang="en-US" sz="2400" dirty="0"/>
              <a:t>Function Requirement</a:t>
            </a:r>
          </a:p>
          <a:p>
            <a:pPr lvl="1"/>
            <a:r>
              <a:rPr lang="en-US" sz="2400" dirty="0"/>
              <a:t>Non-Functional Requirement</a:t>
            </a:r>
          </a:p>
          <a:p>
            <a:r>
              <a:rPr lang="en-US" sz="2800" dirty="0"/>
              <a:t>Scoping</a:t>
            </a:r>
          </a:p>
          <a:p>
            <a:r>
              <a:rPr lang="en-US" sz="2800" dirty="0"/>
              <a:t>Component Architecture</a:t>
            </a:r>
          </a:p>
          <a:p>
            <a:r>
              <a:rPr lang="en-US" sz="2800" dirty="0"/>
              <a:t>Tech Stack</a:t>
            </a:r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E0FF7-90E3-4F9E-FCC0-C0967839A6BF}"/>
              </a:ext>
            </a:extLst>
          </p:cNvPr>
          <p:cNvSpPr txBox="1"/>
          <p:nvPr/>
        </p:nvSpPr>
        <p:spPr>
          <a:xfrm>
            <a:off x="2964426" y="6410812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Subscribe to </a:t>
            </a:r>
            <a:r>
              <a:rPr lang="en-US" b="1" dirty="0" err="1">
                <a:solidFill>
                  <a:srgbClr val="FF0000"/>
                </a:solidFill>
              </a:rPr>
              <a:t>uncommonGeeks</a:t>
            </a:r>
            <a:r>
              <a:rPr lang="en-US" dirty="0"/>
              <a:t>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25002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DFD1-8A5A-C8E7-D299-AA8DF673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5BFE-2CD2-54FB-3941-1A841D13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63" y="1799500"/>
            <a:ext cx="4993471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FB7FD-A4B9-9C01-6AFA-50B5351A38FC}"/>
              </a:ext>
            </a:extLst>
          </p:cNvPr>
          <p:cNvSpPr txBox="1"/>
          <p:nvPr/>
        </p:nvSpPr>
        <p:spPr>
          <a:xfrm>
            <a:off x="2123768" y="4293927"/>
            <a:ext cx="7561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Subscribe to </a:t>
            </a:r>
            <a:r>
              <a:rPr lang="en-US" sz="2400" b="1" dirty="0" err="1">
                <a:solidFill>
                  <a:srgbClr val="FF0000"/>
                </a:solidFill>
              </a:rPr>
              <a:t>uncommonGeeks</a:t>
            </a:r>
            <a:r>
              <a:rPr lang="en-US" sz="2400" dirty="0"/>
              <a:t> YouTube channel</a:t>
            </a:r>
          </a:p>
        </p:txBody>
      </p:sp>
    </p:spTree>
    <p:extLst>
      <p:ext uri="{BB962C8B-B14F-4D97-AF65-F5344CB8AC3E}">
        <p14:creationId xmlns:p14="http://schemas.microsoft.com/office/powerpoint/2010/main" val="171347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{E849C6B2-8086-F043-9DF7-C7A8A6BB9533}tf10001121</Template>
  <TotalTime>11</TotalTime>
  <Words>202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What is frontend system design ?</vt:lpstr>
      <vt:lpstr>What is system design</vt:lpstr>
      <vt:lpstr>What is high level system design (HLD)</vt:lpstr>
      <vt:lpstr>What is low level system design (LLD)</vt:lpstr>
      <vt:lpstr>Modules of Frontend HLD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Vasanth g Bhat</dc:creator>
  <cp:lastModifiedBy>Vasanth g Bhat</cp:lastModifiedBy>
  <cp:revision>20</cp:revision>
  <dcterms:created xsi:type="dcterms:W3CDTF">2022-10-02T06:11:44Z</dcterms:created>
  <dcterms:modified xsi:type="dcterms:W3CDTF">2022-10-02T06:24:00Z</dcterms:modified>
</cp:coreProperties>
</file>