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8"/>
    <p:restoredTop sz="94707"/>
  </p:normalViewPr>
  <p:slideViewPr>
    <p:cSldViewPr snapToGrid="0">
      <p:cViewPr varScale="1">
        <p:scale>
          <a:sx n="133" d="100"/>
          <a:sy n="133" d="100"/>
        </p:scale>
        <p:origin x="1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C922AF-FAAA-424E-A782-AF9A95B57CC3}" type="doc">
      <dgm:prSet loTypeId="urn:microsoft.com/office/officeart/2005/8/layout/vList2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5B95D415-771B-4D41-ABC0-1340207A5430}">
      <dgm:prSet/>
      <dgm:spPr/>
      <dgm:t>
        <a:bodyPr/>
        <a:lstStyle/>
        <a:p>
          <a:r>
            <a:rPr lang="en-US"/>
            <a:t>HTML</a:t>
          </a:r>
        </a:p>
      </dgm:t>
    </dgm:pt>
    <dgm:pt modelId="{A913055A-3B93-47BA-8DC6-79DCBCEEB983}" type="parTrans" cxnId="{FC27AE7F-72B0-483B-BCC0-71B12A0BBDEE}">
      <dgm:prSet/>
      <dgm:spPr/>
      <dgm:t>
        <a:bodyPr/>
        <a:lstStyle/>
        <a:p>
          <a:endParaRPr lang="en-US"/>
        </a:p>
      </dgm:t>
    </dgm:pt>
    <dgm:pt modelId="{03F9E014-F755-40DB-B39E-7152358D5F34}" type="sibTrans" cxnId="{FC27AE7F-72B0-483B-BCC0-71B12A0BBDEE}">
      <dgm:prSet/>
      <dgm:spPr/>
      <dgm:t>
        <a:bodyPr/>
        <a:lstStyle/>
        <a:p>
          <a:endParaRPr lang="en-US"/>
        </a:p>
      </dgm:t>
    </dgm:pt>
    <dgm:pt modelId="{32525A6B-0C07-42D3-A9F8-78D7918A5A4A}">
      <dgm:prSet/>
      <dgm:spPr/>
      <dgm:t>
        <a:bodyPr/>
        <a:lstStyle/>
        <a:p>
          <a:r>
            <a:rPr lang="en-US"/>
            <a:t>CSS</a:t>
          </a:r>
        </a:p>
      </dgm:t>
    </dgm:pt>
    <dgm:pt modelId="{392B82A0-D48C-43F0-B0D3-990C1EDAF640}" type="parTrans" cxnId="{9AF37852-A0F6-4EF3-9620-8EB609D41F54}">
      <dgm:prSet/>
      <dgm:spPr/>
      <dgm:t>
        <a:bodyPr/>
        <a:lstStyle/>
        <a:p>
          <a:endParaRPr lang="en-US"/>
        </a:p>
      </dgm:t>
    </dgm:pt>
    <dgm:pt modelId="{6C56E7CE-D325-42E1-8BA0-78D001E9CB9A}" type="sibTrans" cxnId="{9AF37852-A0F6-4EF3-9620-8EB609D41F54}">
      <dgm:prSet/>
      <dgm:spPr/>
      <dgm:t>
        <a:bodyPr/>
        <a:lstStyle/>
        <a:p>
          <a:endParaRPr lang="en-US"/>
        </a:p>
      </dgm:t>
    </dgm:pt>
    <dgm:pt modelId="{E7AC0EAF-05E5-45AD-A7A1-0473F0F8E2BF}">
      <dgm:prSet/>
      <dgm:spPr/>
      <dgm:t>
        <a:bodyPr/>
        <a:lstStyle/>
        <a:p>
          <a:r>
            <a:rPr lang="en-US"/>
            <a:t>JavaScript</a:t>
          </a:r>
        </a:p>
      </dgm:t>
    </dgm:pt>
    <dgm:pt modelId="{294D6F9F-F6D4-417E-9B2B-542E027D94A4}" type="parTrans" cxnId="{54EAAA95-A8F3-42A9-B846-74C24D55B419}">
      <dgm:prSet/>
      <dgm:spPr/>
      <dgm:t>
        <a:bodyPr/>
        <a:lstStyle/>
        <a:p>
          <a:endParaRPr lang="en-US"/>
        </a:p>
      </dgm:t>
    </dgm:pt>
    <dgm:pt modelId="{0B778A12-F588-41A5-B02C-AE415E3A9AF1}" type="sibTrans" cxnId="{54EAAA95-A8F3-42A9-B846-74C24D55B419}">
      <dgm:prSet/>
      <dgm:spPr/>
      <dgm:t>
        <a:bodyPr/>
        <a:lstStyle/>
        <a:p>
          <a:endParaRPr lang="en-US"/>
        </a:p>
      </dgm:t>
    </dgm:pt>
    <dgm:pt modelId="{DBF77D6A-694F-4670-B404-21332B57CE44}">
      <dgm:prSet/>
      <dgm:spPr/>
      <dgm:t>
        <a:bodyPr/>
        <a:lstStyle/>
        <a:p>
          <a:r>
            <a:rPr lang="en-US"/>
            <a:t>Typescript</a:t>
          </a:r>
        </a:p>
      </dgm:t>
    </dgm:pt>
    <dgm:pt modelId="{8212CA3E-FE14-442A-8993-5E1DAAAFBCF2}" type="parTrans" cxnId="{95DE485A-0F3D-4155-99E0-9F27C3F66431}">
      <dgm:prSet/>
      <dgm:spPr/>
      <dgm:t>
        <a:bodyPr/>
        <a:lstStyle/>
        <a:p>
          <a:endParaRPr lang="en-US"/>
        </a:p>
      </dgm:t>
    </dgm:pt>
    <dgm:pt modelId="{F6E90B53-3B6C-4082-B827-270B00885EB3}" type="sibTrans" cxnId="{95DE485A-0F3D-4155-99E0-9F27C3F66431}">
      <dgm:prSet/>
      <dgm:spPr/>
      <dgm:t>
        <a:bodyPr/>
        <a:lstStyle/>
        <a:p>
          <a:endParaRPr lang="en-US"/>
        </a:p>
      </dgm:t>
    </dgm:pt>
    <dgm:pt modelId="{D906C8E8-D7D4-1B4D-95A6-873F63599363}" type="pres">
      <dgm:prSet presAssocID="{ABC922AF-FAAA-424E-A782-AF9A95B57CC3}" presName="linear" presStyleCnt="0">
        <dgm:presLayoutVars>
          <dgm:animLvl val="lvl"/>
          <dgm:resizeHandles val="exact"/>
        </dgm:presLayoutVars>
      </dgm:prSet>
      <dgm:spPr/>
    </dgm:pt>
    <dgm:pt modelId="{34AAA971-59E0-6C42-A135-A0B8069FF3A4}" type="pres">
      <dgm:prSet presAssocID="{5B95D415-771B-4D41-ABC0-1340207A543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940EDDB-D4AC-EE45-AC31-11EB54D645C8}" type="pres">
      <dgm:prSet presAssocID="{03F9E014-F755-40DB-B39E-7152358D5F34}" presName="spacer" presStyleCnt="0"/>
      <dgm:spPr/>
    </dgm:pt>
    <dgm:pt modelId="{D8D3A017-46D6-984D-BE61-1F69822E277C}" type="pres">
      <dgm:prSet presAssocID="{32525A6B-0C07-42D3-A9F8-78D7918A5A4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318E633-5E35-3241-B41A-61C00D106040}" type="pres">
      <dgm:prSet presAssocID="{6C56E7CE-D325-42E1-8BA0-78D001E9CB9A}" presName="spacer" presStyleCnt="0"/>
      <dgm:spPr/>
    </dgm:pt>
    <dgm:pt modelId="{55967518-39C7-004C-ABDC-51AE88E32CE5}" type="pres">
      <dgm:prSet presAssocID="{E7AC0EAF-05E5-45AD-A7A1-0473F0F8E2B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9432410-6CCB-6344-9278-7F3EEE3E491C}" type="pres">
      <dgm:prSet presAssocID="{0B778A12-F588-41A5-B02C-AE415E3A9AF1}" presName="spacer" presStyleCnt="0"/>
      <dgm:spPr/>
    </dgm:pt>
    <dgm:pt modelId="{1401E955-94CA-2047-AA37-F8427140BEBE}" type="pres">
      <dgm:prSet presAssocID="{DBF77D6A-694F-4670-B404-21332B57CE4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AF37852-A0F6-4EF3-9620-8EB609D41F54}" srcId="{ABC922AF-FAAA-424E-A782-AF9A95B57CC3}" destId="{32525A6B-0C07-42D3-A9F8-78D7918A5A4A}" srcOrd="1" destOrd="0" parTransId="{392B82A0-D48C-43F0-B0D3-990C1EDAF640}" sibTransId="{6C56E7CE-D325-42E1-8BA0-78D001E9CB9A}"/>
    <dgm:cxn modelId="{95DE485A-0F3D-4155-99E0-9F27C3F66431}" srcId="{ABC922AF-FAAA-424E-A782-AF9A95B57CC3}" destId="{DBF77D6A-694F-4670-B404-21332B57CE44}" srcOrd="3" destOrd="0" parTransId="{8212CA3E-FE14-442A-8993-5E1DAAAFBCF2}" sibTransId="{F6E90B53-3B6C-4082-B827-270B00885EB3}"/>
    <dgm:cxn modelId="{6E46305B-C943-BB49-B03D-9E14EB98003C}" type="presOf" srcId="{DBF77D6A-694F-4670-B404-21332B57CE44}" destId="{1401E955-94CA-2047-AA37-F8427140BEBE}" srcOrd="0" destOrd="0" presId="urn:microsoft.com/office/officeart/2005/8/layout/vList2"/>
    <dgm:cxn modelId="{B0079964-1C0C-6049-BBAB-DDF8FD47108C}" type="presOf" srcId="{32525A6B-0C07-42D3-A9F8-78D7918A5A4A}" destId="{D8D3A017-46D6-984D-BE61-1F69822E277C}" srcOrd="0" destOrd="0" presId="urn:microsoft.com/office/officeart/2005/8/layout/vList2"/>
    <dgm:cxn modelId="{FC27AE7F-72B0-483B-BCC0-71B12A0BBDEE}" srcId="{ABC922AF-FAAA-424E-A782-AF9A95B57CC3}" destId="{5B95D415-771B-4D41-ABC0-1340207A5430}" srcOrd="0" destOrd="0" parTransId="{A913055A-3B93-47BA-8DC6-79DCBCEEB983}" sibTransId="{03F9E014-F755-40DB-B39E-7152358D5F34}"/>
    <dgm:cxn modelId="{54EAAA95-A8F3-42A9-B846-74C24D55B419}" srcId="{ABC922AF-FAAA-424E-A782-AF9A95B57CC3}" destId="{E7AC0EAF-05E5-45AD-A7A1-0473F0F8E2BF}" srcOrd="2" destOrd="0" parTransId="{294D6F9F-F6D4-417E-9B2B-542E027D94A4}" sibTransId="{0B778A12-F588-41A5-B02C-AE415E3A9AF1}"/>
    <dgm:cxn modelId="{E69FA4B7-3AD5-964D-A1B4-89996DD0179C}" type="presOf" srcId="{ABC922AF-FAAA-424E-A782-AF9A95B57CC3}" destId="{D906C8E8-D7D4-1B4D-95A6-873F63599363}" srcOrd="0" destOrd="0" presId="urn:microsoft.com/office/officeart/2005/8/layout/vList2"/>
    <dgm:cxn modelId="{AFC43CF8-1453-714E-9C67-1AE27D90FEB8}" type="presOf" srcId="{5B95D415-771B-4D41-ABC0-1340207A5430}" destId="{34AAA971-59E0-6C42-A135-A0B8069FF3A4}" srcOrd="0" destOrd="0" presId="urn:microsoft.com/office/officeart/2005/8/layout/vList2"/>
    <dgm:cxn modelId="{16E439FD-87D5-6041-84E2-39C27AB06131}" type="presOf" srcId="{E7AC0EAF-05E5-45AD-A7A1-0473F0F8E2BF}" destId="{55967518-39C7-004C-ABDC-51AE88E32CE5}" srcOrd="0" destOrd="0" presId="urn:microsoft.com/office/officeart/2005/8/layout/vList2"/>
    <dgm:cxn modelId="{6E15601D-7CCE-F548-908B-7AF586F7E77D}" type="presParOf" srcId="{D906C8E8-D7D4-1B4D-95A6-873F63599363}" destId="{34AAA971-59E0-6C42-A135-A0B8069FF3A4}" srcOrd="0" destOrd="0" presId="urn:microsoft.com/office/officeart/2005/8/layout/vList2"/>
    <dgm:cxn modelId="{4E43DE7E-D64B-8E4C-8002-6D518E7F0022}" type="presParOf" srcId="{D906C8E8-D7D4-1B4D-95A6-873F63599363}" destId="{6940EDDB-D4AC-EE45-AC31-11EB54D645C8}" srcOrd="1" destOrd="0" presId="urn:microsoft.com/office/officeart/2005/8/layout/vList2"/>
    <dgm:cxn modelId="{C15835C3-2738-6642-9C75-F2D0D32A7D90}" type="presParOf" srcId="{D906C8E8-D7D4-1B4D-95A6-873F63599363}" destId="{D8D3A017-46D6-984D-BE61-1F69822E277C}" srcOrd="2" destOrd="0" presId="urn:microsoft.com/office/officeart/2005/8/layout/vList2"/>
    <dgm:cxn modelId="{55698C0A-0E92-FB49-92BB-13F0ED7F3E87}" type="presParOf" srcId="{D906C8E8-D7D4-1B4D-95A6-873F63599363}" destId="{9318E633-5E35-3241-B41A-61C00D106040}" srcOrd="3" destOrd="0" presId="urn:microsoft.com/office/officeart/2005/8/layout/vList2"/>
    <dgm:cxn modelId="{E25A04A5-0F89-FF48-A0EB-423372459B3A}" type="presParOf" srcId="{D906C8E8-D7D4-1B4D-95A6-873F63599363}" destId="{55967518-39C7-004C-ABDC-51AE88E32CE5}" srcOrd="4" destOrd="0" presId="urn:microsoft.com/office/officeart/2005/8/layout/vList2"/>
    <dgm:cxn modelId="{BE765EE8-6470-4342-BC59-DF2CE632F1D0}" type="presParOf" srcId="{D906C8E8-D7D4-1B4D-95A6-873F63599363}" destId="{F9432410-6CCB-6344-9278-7F3EEE3E491C}" srcOrd="5" destOrd="0" presId="urn:microsoft.com/office/officeart/2005/8/layout/vList2"/>
    <dgm:cxn modelId="{107F8BDF-812C-A640-8DBD-91E52A6CBC80}" type="presParOf" srcId="{D906C8E8-D7D4-1B4D-95A6-873F63599363}" destId="{1401E955-94CA-2047-AA37-F8427140BEB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00B7C5-A758-4089-9FB5-7B02187DB39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4E15974-64B3-4F7C-A92D-AB698095A94F}">
      <dgm:prSet/>
      <dgm:spPr/>
      <dgm:t>
        <a:bodyPr/>
        <a:lstStyle/>
        <a:p>
          <a:r>
            <a:rPr lang="en-US" b="0" i="0"/>
            <a:t>Websites</a:t>
          </a:r>
          <a:endParaRPr lang="en-US"/>
        </a:p>
      </dgm:t>
    </dgm:pt>
    <dgm:pt modelId="{9E948A79-DB5B-49D9-BD7D-8D05A32ED7CA}" type="parTrans" cxnId="{F02ABFDA-A477-4DBF-904D-E439F7B372ED}">
      <dgm:prSet/>
      <dgm:spPr/>
      <dgm:t>
        <a:bodyPr/>
        <a:lstStyle/>
        <a:p>
          <a:endParaRPr lang="en-US"/>
        </a:p>
      </dgm:t>
    </dgm:pt>
    <dgm:pt modelId="{06DA6E29-BB7B-4141-B0BA-8F3BE6270327}" type="sibTrans" cxnId="{F02ABFDA-A477-4DBF-904D-E439F7B372ED}">
      <dgm:prSet/>
      <dgm:spPr/>
      <dgm:t>
        <a:bodyPr/>
        <a:lstStyle/>
        <a:p>
          <a:endParaRPr lang="en-US"/>
        </a:p>
      </dgm:t>
    </dgm:pt>
    <dgm:pt modelId="{B191B46B-F56E-45F5-9AA4-17E4D9A28932}">
      <dgm:prSet/>
      <dgm:spPr/>
      <dgm:t>
        <a:bodyPr/>
        <a:lstStyle/>
        <a:p>
          <a:r>
            <a:rPr lang="en-US" b="0" i="0"/>
            <a:t>Mozilla Org</a:t>
          </a:r>
          <a:endParaRPr lang="en-US"/>
        </a:p>
      </dgm:t>
    </dgm:pt>
    <dgm:pt modelId="{CBF74870-3C1A-4C35-AFBC-AF92EB9FFA84}" type="parTrans" cxnId="{A84DCA46-9BC6-49C2-BD7F-CDBCA106AA6A}">
      <dgm:prSet/>
      <dgm:spPr/>
      <dgm:t>
        <a:bodyPr/>
        <a:lstStyle/>
        <a:p>
          <a:endParaRPr lang="en-US"/>
        </a:p>
      </dgm:t>
    </dgm:pt>
    <dgm:pt modelId="{09376F56-75C7-40D5-A817-0BBE1935660D}" type="sibTrans" cxnId="{A84DCA46-9BC6-49C2-BD7F-CDBCA106AA6A}">
      <dgm:prSet/>
      <dgm:spPr/>
      <dgm:t>
        <a:bodyPr/>
        <a:lstStyle/>
        <a:p>
          <a:endParaRPr lang="en-US"/>
        </a:p>
      </dgm:t>
    </dgm:pt>
    <dgm:pt modelId="{5923718C-4A06-4071-ACD7-AB27C6339B7C}">
      <dgm:prSet/>
      <dgm:spPr/>
      <dgm:t>
        <a:bodyPr/>
        <a:lstStyle/>
        <a:p>
          <a:r>
            <a:rPr lang="en-US" b="0" i="0"/>
            <a:t>W3 School</a:t>
          </a:r>
          <a:endParaRPr lang="en-US"/>
        </a:p>
      </dgm:t>
    </dgm:pt>
    <dgm:pt modelId="{364B0FDC-91DA-4E72-9738-DDD97D96A9C2}" type="parTrans" cxnId="{38595A15-A842-459E-ACBF-71B0A52A0235}">
      <dgm:prSet/>
      <dgm:spPr/>
      <dgm:t>
        <a:bodyPr/>
        <a:lstStyle/>
        <a:p>
          <a:endParaRPr lang="en-US"/>
        </a:p>
      </dgm:t>
    </dgm:pt>
    <dgm:pt modelId="{0399F081-0261-49F2-B096-95FBB8E019A6}" type="sibTrans" cxnId="{38595A15-A842-459E-ACBF-71B0A52A0235}">
      <dgm:prSet/>
      <dgm:spPr/>
      <dgm:t>
        <a:bodyPr/>
        <a:lstStyle/>
        <a:p>
          <a:endParaRPr lang="en-US"/>
        </a:p>
      </dgm:t>
    </dgm:pt>
    <dgm:pt modelId="{A3FE5229-8F13-4046-B251-EA309CD6510A}">
      <dgm:prSet/>
      <dgm:spPr/>
      <dgm:t>
        <a:bodyPr/>
        <a:lstStyle/>
        <a:p>
          <a:r>
            <a:rPr lang="en-US" b="0" i="0"/>
            <a:t>Youtube Channels</a:t>
          </a:r>
          <a:endParaRPr lang="en-US"/>
        </a:p>
      </dgm:t>
    </dgm:pt>
    <dgm:pt modelId="{54C99B5D-8110-4FA7-9B53-625A4A3F042D}" type="parTrans" cxnId="{41331649-3F4B-438A-BD5E-F6762DFAF453}">
      <dgm:prSet/>
      <dgm:spPr/>
      <dgm:t>
        <a:bodyPr/>
        <a:lstStyle/>
        <a:p>
          <a:endParaRPr lang="en-US"/>
        </a:p>
      </dgm:t>
    </dgm:pt>
    <dgm:pt modelId="{80C8B82E-9688-4DD1-AC68-A3C1FEF902D1}" type="sibTrans" cxnId="{41331649-3F4B-438A-BD5E-F6762DFAF453}">
      <dgm:prSet/>
      <dgm:spPr/>
      <dgm:t>
        <a:bodyPr/>
        <a:lstStyle/>
        <a:p>
          <a:endParaRPr lang="en-US"/>
        </a:p>
      </dgm:t>
    </dgm:pt>
    <dgm:pt modelId="{3C45BC3A-657E-4BE8-A70A-967D0C7ABA49}">
      <dgm:prSet/>
      <dgm:spPr/>
      <dgm:t>
        <a:bodyPr/>
        <a:lstStyle/>
        <a:p>
          <a:r>
            <a:rPr lang="en-US" b="0" i="0" dirty="0"/>
            <a:t>Programming with Mosh</a:t>
          </a:r>
          <a:endParaRPr lang="en-US" dirty="0"/>
        </a:p>
      </dgm:t>
    </dgm:pt>
    <dgm:pt modelId="{4D157445-1DD6-458F-9729-BCA235F932B6}" type="parTrans" cxnId="{E233A97F-2EDD-4481-8CBD-39ED9E20D952}">
      <dgm:prSet/>
      <dgm:spPr/>
      <dgm:t>
        <a:bodyPr/>
        <a:lstStyle/>
        <a:p>
          <a:endParaRPr lang="en-US"/>
        </a:p>
      </dgm:t>
    </dgm:pt>
    <dgm:pt modelId="{7B329632-8361-40E6-8031-B91CABDD1EFF}" type="sibTrans" cxnId="{E233A97F-2EDD-4481-8CBD-39ED9E20D952}">
      <dgm:prSet/>
      <dgm:spPr/>
      <dgm:t>
        <a:bodyPr/>
        <a:lstStyle/>
        <a:p>
          <a:endParaRPr lang="en-US"/>
        </a:p>
      </dgm:t>
    </dgm:pt>
    <dgm:pt modelId="{312D221C-F015-403E-8C0A-0E3EE8A62F59}">
      <dgm:prSet/>
      <dgm:spPr/>
      <dgm:t>
        <a:bodyPr/>
        <a:lstStyle/>
        <a:p>
          <a:r>
            <a:rPr lang="en-US" b="0" i="0" dirty="0" err="1"/>
            <a:t>Thenewboston</a:t>
          </a:r>
          <a:endParaRPr lang="en-US" dirty="0"/>
        </a:p>
      </dgm:t>
    </dgm:pt>
    <dgm:pt modelId="{F8BE1888-5C9E-4BA9-83D6-1FBDAA42C5DD}" type="parTrans" cxnId="{F88E7517-2E75-461E-B78F-982BFA416296}">
      <dgm:prSet/>
      <dgm:spPr/>
      <dgm:t>
        <a:bodyPr/>
        <a:lstStyle/>
        <a:p>
          <a:endParaRPr lang="en-US"/>
        </a:p>
      </dgm:t>
    </dgm:pt>
    <dgm:pt modelId="{6ACE0268-4DAE-40CE-B1A3-20E33DA6EF8C}" type="sibTrans" cxnId="{F88E7517-2E75-461E-B78F-982BFA416296}">
      <dgm:prSet/>
      <dgm:spPr/>
      <dgm:t>
        <a:bodyPr/>
        <a:lstStyle/>
        <a:p>
          <a:endParaRPr lang="en-US"/>
        </a:p>
      </dgm:t>
    </dgm:pt>
    <dgm:pt modelId="{DA09AFF2-C2DB-2046-987B-9087D8084DD2}" type="pres">
      <dgm:prSet presAssocID="{C000B7C5-A758-4089-9FB5-7B02187DB39E}" presName="linear" presStyleCnt="0">
        <dgm:presLayoutVars>
          <dgm:dir/>
          <dgm:animLvl val="lvl"/>
          <dgm:resizeHandles val="exact"/>
        </dgm:presLayoutVars>
      </dgm:prSet>
      <dgm:spPr/>
    </dgm:pt>
    <dgm:pt modelId="{D7B65DF8-8BBF-0646-A805-ABA551670442}" type="pres">
      <dgm:prSet presAssocID="{E4E15974-64B3-4F7C-A92D-AB698095A94F}" presName="parentLin" presStyleCnt="0"/>
      <dgm:spPr/>
    </dgm:pt>
    <dgm:pt modelId="{8C334768-C249-2C4A-93EB-2E8AB2A92867}" type="pres">
      <dgm:prSet presAssocID="{E4E15974-64B3-4F7C-A92D-AB698095A94F}" presName="parentLeftMargin" presStyleLbl="node1" presStyleIdx="0" presStyleCnt="2"/>
      <dgm:spPr/>
    </dgm:pt>
    <dgm:pt modelId="{CE6AE46B-DDC3-4E4E-AF7E-09E9CD2376CD}" type="pres">
      <dgm:prSet presAssocID="{E4E15974-64B3-4F7C-A92D-AB698095A94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CE4D6DB-B166-8A40-BF3E-E265B38D176F}" type="pres">
      <dgm:prSet presAssocID="{E4E15974-64B3-4F7C-A92D-AB698095A94F}" presName="negativeSpace" presStyleCnt="0"/>
      <dgm:spPr/>
    </dgm:pt>
    <dgm:pt modelId="{4A6F5855-CB5A-8E47-A488-46680F058857}" type="pres">
      <dgm:prSet presAssocID="{E4E15974-64B3-4F7C-A92D-AB698095A94F}" presName="childText" presStyleLbl="conFgAcc1" presStyleIdx="0" presStyleCnt="2">
        <dgm:presLayoutVars>
          <dgm:bulletEnabled val="1"/>
        </dgm:presLayoutVars>
      </dgm:prSet>
      <dgm:spPr/>
    </dgm:pt>
    <dgm:pt modelId="{AFB9E0C8-0A81-204D-A752-1D8FAFC3E752}" type="pres">
      <dgm:prSet presAssocID="{06DA6E29-BB7B-4141-B0BA-8F3BE6270327}" presName="spaceBetweenRectangles" presStyleCnt="0"/>
      <dgm:spPr/>
    </dgm:pt>
    <dgm:pt modelId="{495EE1FB-2FA3-D64A-9824-421540F5D376}" type="pres">
      <dgm:prSet presAssocID="{A3FE5229-8F13-4046-B251-EA309CD6510A}" presName="parentLin" presStyleCnt="0"/>
      <dgm:spPr/>
    </dgm:pt>
    <dgm:pt modelId="{F535DD6B-7757-4147-9FDB-5A5A5D5CE806}" type="pres">
      <dgm:prSet presAssocID="{A3FE5229-8F13-4046-B251-EA309CD6510A}" presName="parentLeftMargin" presStyleLbl="node1" presStyleIdx="0" presStyleCnt="2"/>
      <dgm:spPr/>
    </dgm:pt>
    <dgm:pt modelId="{289FF678-56C4-7545-BD2A-90EF29798F59}" type="pres">
      <dgm:prSet presAssocID="{A3FE5229-8F13-4046-B251-EA309CD6510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8CF37FB-F8D4-1745-A5D9-293CFA73CFB5}" type="pres">
      <dgm:prSet presAssocID="{A3FE5229-8F13-4046-B251-EA309CD6510A}" presName="negativeSpace" presStyleCnt="0"/>
      <dgm:spPr/>
    </dgm:pt>
    <dgm:pt modelId="{D85A65D1-0021-0F40-B5B0-23A7C29419E0}" type="pres">
      <dgm:prSet presAssocID="{A3FE5229-8F13-4046-B251-EA309CD6510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2026B11-7D79-654C-9832-24E7E8EA886D}" type="presOf" srcId="{5923718C-4A06-4071-ACD7-AB27C6339B7C}" destId="{4A6F5855-CB5A-8E47-A488-46680F058857}" srcOrd="0" destOrd="1" presId="urn:microsoft.com/office/officeart/2005/8/layout/list1"/>
    <dgm:cxn modelId="{38595A15-A842-459E-ACBF-71B0A52A0235}" srcId="{E4E15974-64B3-4F7C-A92D-AB698095A94F}" destId="{5923718C-4A06-4071-ACD7-AB27C6339B7C}" srcOrd="1" destOrd="0" parTransId="{364B0FDC-91DA-4E72-9738-DDD97D96A9C2}" sibTransId="{0399F081-0261-49F2-B096-95FBB8E019A6}"/>
    <dgm:cxn modelId="{F88E7517-2E75-461E-B78F-982BFA416296}" srcId="{A3FE5229-8F13-4046-B251-EA309CD6510A}" destId="{312D221C-F015-403E-8C0A-0E3EE8A62F59}" srcOrd="1" destOrd="0" parTransId="{F8BE1888-5C9E-4BA9-83D6-1FBDAA42C5DD}" sibTransId="{6ACE0268-4DAE-40CE-B1A3-20E33DA6EF8C}"/>
    <dgm:cxn modelId="{A84DCA46-9BC6-49C2-BD7F-CDBCA106AA6A}" srcId="{E4E15974-64B3-4F7C-A92D-AB698095A94F}" destId="{B191B46B-F56E-45F5-9AA4-17E4D9A28932}" srcOrd="0" destOrd="0" parTransId="{CBF74870-3C1A-4C35-AFBC-AF92EB9FFA84}" sibTransId="{09376F56-75C7-40D5-A817-0BBE1935660D}"/>
    <dgm:cxn modelId="{41331649-3F4B-438A-BD5E-F6762DFAF453}" srcId="{C000B7C5-A758-4089-9FB5-7B02187DB39E}" destId="{A3FE5229-8F13-4046-B251-EA309CD6510A}" srcOrd="1" destOrd="0" parTransId="{54C99B5D-8110-4FA7-9B53-625A4A3F042D}" sibTransId="{80C8B82E-9688-4DD1-AC68-A3C1FEF902D1}"/>
    <dgm:cxn modelId="{602ADF4C-9395-874D-8AF3-67C89939FB56}" type="presOf" srcId="{A3FE5229-8F13-4046-B251-EA309CD6510A}" destId="{289FF678-56C4-7545-BD2A-90EF29798F59}" srcOrd="1" destOrd="0" presId="urn:microsoft.com/office/officeart/2005/8/layout/list1"/>
    <dgm:cxn modelId="{32B10F5B-2691-FA4F-BE29-8CD47943FEC7}" type="presOf" srcId="{C000B7C5-A758-4089-9FB5-7B02187DB39E}" destId="{DA09AFF2-C2DB-2046-987B-9087D8084DD2}" srcOrd="0" destOrd="0" presId="urn:microsoft.com/office/officeart/2005/8/layout/list1"/>
    <dgm:cxn modelId="{DEA4EF75-A4FA-B74C-A9CF-82189195C8B0}" type="presOf" srcId="{312D221C-F015-403E-8C0A-0E3EE8A62F59}" destId="{D85A65D1-0021-0F40-B5B0-23A7C29419E0}" srcOrd="0" destOrd="1" presId="urn:microsoft.com/office/officeart/2005/8/layout/list1"/>
    <dgm:cxn modelId="{E233A97F-2EDD-4481-8CBD-39ED9E20D952}" srcId="{A3FE5229-8F13-4046-B251-EA309CD6510A}" destId="{3C45BC3A-657E-4BE8-A70A-967D0C7ABA49}" srcOrd="0" destOrd="0" parTransId="{4D157445-1DD6-458F-9729-BCA235F932B6}" sibTransId="{7B329632-8361-40E6-8031-B91CABDD1EFF}"/>
    <dgm:cxn modelId="{F2420F81-D4B4-A649-9CA0-8935CA2A5F39}" type="presOf" srcId="{E4E15974-64B3-4F7C-A92D-AB698095A94F}" destId="{CE6AE46B-DDC3-4E4E-AF7E-09E9CD2376CD}" srcOrd="1" destOrd="0" presId="urn:microsoft.com/office/officeart/2005/8/layout/list1"/>
    <dgm:cxn modelId="{96EE42A3-CA38-004A-8BD9-A4F863AAA652}" type="presOf" srcId="{E4E15974-64B3-4F7C-A92D-AB698095A94F}" destId="{8C334768-C249-2C4A-93EB-2E8AB2A92867}" srcOrd="0" destOrd="0" presId="urn:microsoft.com/office/officeart/2005/8/layout/list1"/>
    <dgm:cxn modelId="{591420A6-A6C1-9642-88B9-23D105D8B876}" type="presOf" srcId="{3C45BC3A-657E-4BE8-A70A-967D0C7ABA49}" destId="{D85A65D1-0021-0F40-B5B0-23A7C29419E0}" srcOrd="0" destOrd="0" presId="urn:microsoft.com/office/officeart/2005/8/layout/list1"/>
    <dgm:cxn modelId="{79CC59AC-0598-E14A-A08E-6F5E9D0E5A8E}" type="presOf" srcId="{A3FE5229-8F13-4046-B251-EA309CD6510A}" destId="{F535DD6B-7757-4147-9FDB-5A5A5D5CE806}" srcOrd="0" destOrd="0" presId="urn:microsoft.com/office/officeart/2005/8/layout/list1"/>
    <dgm:cxn modelId="{3A667AC5-D8B7-B94E-A90A-8125B204C22A}" type="presOf" srcId="{B191B46B-F56E-45F5-9AA4-17E4D9A28932}" destId="{4A6F5855-CB5A-8E47-A488-46680F058857}" srcOrd="0" destOrd="0" presId="urn:microsoft.com/office/officeart/2005/8/layout/list1"/>
    <dgm:cxn modelId="{F02ABFDA-A477-4DBF-904D-E439F7B372ED}" srcId="{C000B7C5-A758-4089-9FB5-7B02187DB39E}" destId="{E4E15974-64B3-4F7C-A92D-AB698095A94F}" srcOrd="0" destOrd="0" parTransId="{9E948A79-DB5B-49D9-BD7D-8D05A32ED7CA}" sibTransId="{06DA6E29-BB7B-4141-B0BA-8F3BE6270327}"/>
    <dgm:cxn modelId="{75124A46-B731-2043-9CD8-A19AFB0429EA}" type="presParOf" srcId="{DA09AFF2-C2DB-2046-987B-9087D8084DD2}" destId="{D7B65DF8-8BBF-0646-A805-ABA551670442}" srcOrd="0" destOrd="0" presId="urn:microsoft.com/office/officeart/2005/8/layout/list1"/>
    <dgm:cxn modelId="{D007FBB5-4DBE-7244-8A46-652A43BD4637}" type="presParOf" srcId="{D7B65DF8-8BBF-0646-A805-ABA551670442}" destId="{8C334768-C249-2C4A-93EB-2E8AB2A92867}" srcOrd="0" destOrd="0" presId="urn:microsoft.com/office/officeart/2005/8/layout/list1"/>
    <dgm:cxn modelId="{93458975-F9C3-9B4D-999B-01DA9C1DF335}" type="presParOf" srcId="{D7B65DF8-8BBF-0646-A805-ABA551670442}" destId="{CE6AE46B-DDC3-4E4E-AF7E-09E9CD2376CD}" srcOrd="1" destOrd="0" presId="urn:microsoft.com/office/officeart/2005/8/layout/list1"/>
    <dgm:cxn modelId="{9E35AFBA-F0F8-5945-807C-344A420963E5}" type="presParOf" srcId="{DA09AFF2-C2DB-2046-987B-9087D8084DD2}" destId="{8CE4D6DB-B166-8A40-BF3E-E265B38D176F}" srcOrd="1" destOrd="0" presId="urn:microsoft.com/office/officeart/2005/8/layout/list1"/>
    <dgm:cxn modelId="{C5EAC8C8-CF73-3C47-B75F-912553F3EB07}" type="presParOf" srcId="{DA09AFF2-C2DB-2046-987B-9087D8084DD2}" destId="{4A6F5855-CB5A-8E47-A488-46680F058857}" srcOrd="2" destOrd="0" presId="urn:microsoft.com/office/officeart/2005/8/layout/list1"/>
    <dgm:cxn modelId="{4FFD413D-90A2-9F4B-A668-EF5645F74B32}" type="presParOf" srcId="{DA09AFF2-C2DB-2046-987B-9087D8084DD2}" destId="{AFB9E0C8-0A81-204D-A752-1D8FAFC3E752}" srcOrd="3" destOrd="0" presId="urn:microsoft.com/office/officeart/2005/8/layout/list1"/>
    <dgm:cxn modelId="{C1F89C5C-B7A6-A44C-A4BF-20E51AE2286B}" type="presParOf" srcId="{DA09AFF2-C2DB-2046-987B-9087D8084DD2}" destId="{495EE1FB-2FA3-D64A-9824-421540F5D376}" srcOrd="4" destOrd="0" presId="urn:microsoft.com/office/officeart/2005/8/layout/list1"/>
    <dgm:cxn modelId="{615A82CF-25C9-0544-A8EE-7FB27CF9C008}" type="presParOf" srcId="{495EE1FB-2FA3-D64A-9824-421540F5D376}" destId="{F535DD6B-7757-4147-9FDB-5A5A5D5CE806}" srcOrd="0" destOrd="0" presId="urn:microsoft.com/office/officeart/2005/8/layout/list1"/>
    <dgm:cxn modelId="{C45AC949-0FB8-2147-ADF0-F81D8D4707DF}" type="presParOf" srcId="{495EE1FB-2FA3-D64A-9824-421540F5D376}" destId="{289FF678-56C4-7545-BD2A-90EF29798F59}" srcOrd="1" destOrd="0" presId="urn:microsoft.com/office/officeart/2005/8/layout/list1"/>
    <dgm:cxn modelId="{E4AAC697-661F-5044-8CB8-5E08DA3BFDF0}" type="presParOf" srcId="{DA09AFF2-C2DB-2046-987B-9087D8084DD2}" destId="{88CF37FB-F8D4-1745-A5D9-293CFA73CFB5}" srcOrd="5" destOrd="0" presId="urn:microsoft.com/office/officeart/2005/8/layout/list1"/>
    <dgm:cxn modelId="{5713604B-FC3D-C14E-8495-89F65FD35372}" type="presParOf" srcId="{DA09AFF2-C2DB-2046-987B-9087D8084DD2}" destId="{D85A65D1-0021-0F40-B5B0-23A7C29419E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00B7C5-A758-4089-9FB5-7B02187DB39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4E15974-64B3-4F7C-A92D-AB698095A94F}">
      <dgm:prSet/>
      <dgm:spPr/>
      <dgm:t>
        <a:bodyPr/>
        <a:lstStyle/>
        <a:p>
          <a:r>
            <a:rPr lang="en-US" b="0" i="0"/>
            <a:t>Websites</a:t>
          </a:r>
          <a:endParaRPr lang="en-US"/>
        </a:p>
      </dgm:t>
    </dgm:pt>
    <dgm:pt modelId="{9E948A79-DB5B-49D9-BD7D-8D05A32ED7CA}" type="parTrans" cxnId="{F02ABFDA-A477-4DBF-904D-E439F7B372ED}">
      <dgm:prSet/>
      <dgm:spPr/>
      <dgm:t>
        <a:bodyPr/>
        <a:lstStyle/>
        <a:p>
          <a:endParaRPr lang="en-US"/>
        </a:p>
      </dgm:t>
    </dgm:pt>
    <dgm:pt modelId="{06DA6E29-BB7B-4141-B0BA-8F3BE6270327}" type="sibTrans" cxnId="{F02ABFDA-A477-4DBF-904D-E439F7B372ED}">
      <dgm:prSet/>
      <dgm:spPr/>
      <dgm:t>
        <a:bodyPr/>
        <a:lstStyle/>
        <a:p>
          <a:endParaRPr lang="en-US"/>
        </a:p>
      </dgm:t>
    </dgm:pt>
    <dgm:pt modelId="{B191B46B-F56E-45F5-9AA4-17E4D9A28932}">
      <dgm:prSet/>
      <dgm:spPr/>
      <dgm:t>
        <a:bodyPr/>
        <a:lstStyle/>
        <a:p>
          <a:r>
            <a:rPr lang="en-US" b="0" i="0" dirty="0"/>
            <a:t>Mozilla Org</a:t>
          </a:r>
          <a:endParaRPr lang="en-US" dirty="0"/>
        </a:p>
      </dgm:t>
    </dgm:pt>
    <dgm:pt modelId="{CBF74870-3C1A-4C35-AFBC-AF92EB9FFA84}" type="parTrans" cxnId="{A84DCA46-9BC6-49C2-BD7F-CDBCA106AA6A}">
      <dgm:prSet/>
      <dgm:spPr/>
      <dgm:t>
        <a:bodyPr/>
        <a:lstStyle/>
        <a:p>
          <a:endParaRPr lang="en-US"/>
        </a:p>
      </dgm:t>
    </dgm:pt>
    <dgm:pt modelId="{09376F56-75C7-40D5-A817-0BBE1935660D}" type="sibTrans" cxnId="{A84DCA46-9BC6-49C2-BD7F-CDBCA106AA6A}">
      <dgm:prSet/>
      <dgm:spPr/>
      <dgm:t>
        <a:bodyPr/>
        <a:lstStyle/>
        <a:p>
          <a:endParaRPr lang="en-US"/>
        </a:p>
      </dgm:t>
    </dgm:pt>
    <dgm:pt modelId="{5923718C-4A06-4071-ACD7-AB27C6339B7C}">
      <dgm:prSet/>
      <dgm:spPr/>
      <dgm:t>
        <a:bodyPr/>
        <a:lstStyle/>
        <a:p>
          <a:r>
            <a:rPr lang="en-US" b="0" i="0" dirty="0"/>
            <a:t>W3 School</a:t>
          </a:r>
          <a:endParaRPr lang="en-US" dirty="0"/>
        </a:p>
      </dgm:t>
    </dgm:pt>
    <dgm:pt modelId="{364B0FDC-91DA-4E72-9738-DDD97D96A9C2}" type="parTrans" cxnId="{38595A15-A842-459E-ACBF-71B0A52A0235}">
      <dgm:prSet/>
      <dgm:spPr/>
      <dgm:t>
        <a:bodyPr/>
        <a:lstStyle/>
        <a:p>
          <a:endParaRPr lang="en-US"/>
        </a:p>
      </dgm:t>
    </dgm:pt>
    <dgm:pt modelId="{0399F081-0261-49F2-B096-95FBB8E019A6}" type="sibTrans" cxnId="{38595A15-A842-459E-ACBF-71B0A52A0235}">
      <dgm:prSet/>
      <dgm:spPr/>
      <dgm:t>
        <a:bodyPr/>
        <a:lstStyle/>
        <a:p>
          <a:endParaRPr lang="en-US"/>
        </a:p>
      </dgm:t>
    </dgm:pt>
    <dgm:pt modelId="{A3FE5229-8F13-4046-B251-EA309CD6510A}">
      <dgm:prSet/>
      <dgm:spPr/>
      <dgm:t>
        <a:bodyPr/>
        <a:lstStyle/>
        <a:p>
          <a:r>
            <a:rPr lang="en-US" b="0" i="0"/>
            <a:t>Youtube Channels</a:t>
          </a:r>
          <a:endParaRPr lang="en-US"/>
        </a:p>
      </dgm:t>
    </dgm:pt>
    <dgm:pt modelId="{54C99B5D-8110-4FA7-9B53-625A4A3F042D}" type="parTrans" cxnId="{41331649-3F4B-438A-BD5E-F6762DFAF453}">
      <dgm:prSet/>
      <dgm:spPr/>
      <dgm:t>
        <a:bodyPr/>
        <a:lstStyle/>
        <a:p>
          <a:endParaRPr lang="en-US"/>
        </a:p>
      </dgm:t>
    </dgm:pt>
    <dgm:pt modelId="{80C8B82E-9688-4DD1-AC68-A3C1FEF902D1}" type="sibTrans" cxnId="{41331649-3F4B-438A-BD5E-F6762DFAF453}">
      <dgm:prSet/>
      <dgm:spPr/>
      <dgm:t>
        <a:bodyPr/>
        <a:lstStyle/>
        <a:p>
          <a:endParaRPr lang="en-US"/>
        </a:p>
      </dgm:t>
    </dgm:pt>
    <dgm:pt modelId="{3C45BC3A-657E-4BE8-A70A-967D0C7ABA49}">
      <dgm:prSet/>
      <dgm:spPr/>
      <dgm:t>
        <a:bodyPr/>
        <a:lstStyle/>
        <a:p>
          <a:r>
            <a:rPr lang="en-US" b="0" i="0" dirty="0" err="1"/>
            <a:t>UncommonGeeks</a:t>
          </a:r>
          <a:endParaRPr lang="en-US" dirty="0"/>
        </a:p>
      </dgm:t>
    </dgm:pt>
    <dgm:pt modelId="{4D157445-1DD6-458F-9729-BCA235F932B6}" type="parTrans" cxnId="{E233A97F-2EDD-4481-8CBD-39ED9E20D952}">
      <dgm:prSet/>
      <dgm:spPr/>
      <dgm:t>
        <a:bodyPr/>
        <a:lstStyle/>
        <a:p>
          <a:endParaRPr lang="en-US"/>
        </a:p>
      </dgm:t>
    </dgm:pt>
    <dgm:pt modelId="{7B329632-8361-40E6-8031-B91CABDD1EFF}" type="sibTrans" cxnId="{E233A97F-2EDD-4481-8CBD-39ED9E20D952}">
      <dgm:prSet/>
      <dgm:spPr/>
      <dgm:t>
        <a:bodyPr/>
        <a:lstStyle/>
        <a:p>
          <a:endParaRPr lang="en-US"/>
        </a:p>
      </dgm:t>
    </dgm:pt>
    <dgm:pt modelId="{312D221C-F015-403E-8C0A-0E3EE8A62F59}">
      <dgm:prSet/>
      <dgm:spPr/>
      <dgm:t>
        <a:bodyPr/>
        <a:lstStyle/>
        <a:p>
          <a:r>
            <a:rPr lang="en-US" b="0" i="0" dirty="0"/>
            <a:t>Programming with Mosh</a:t>
          </a:r>
          <a:endParaRPr lang="en-US" dirty="0"/>
        </a:p>
      </dgm:t>
    </dgm:pt>
    <dgm:pt modelId="{F8BE1888-5C9E-4BA9-83D6-1FBDAA42C5DD}" type="parTrans" cxnId="{F88E7517-2E75-461E-B78F-982BFA416296}">
      <dgm:prSet/>
      <dgm:spPr/>
      <dgm:t>
        <a:bodyPr/>
        <a:lstStyle/>
        <a:p>
          <a:endParaRPr lang="en-US"/>
        </a:p>
      </dgm:t>
    </dgm:pt>
    <dgm:pt modelId="{6ACE0268-4DAE-40CE-B1A3-20E33DA6EF8C}" type="sibTrans" cxnId="{F88E7517-2E75-461E-B78F-982BFA416296}">
      <dgm:prSet/>
      <dgm:spPr/>
      <dgm:t>
        <a:bodyPr/>
        <a:lstStyle/>
        <a:p>
          <a:endParaRPr lang="en-US"/>
        </a:p>
      </dgm:t>
    </dgm:pt>
    <dgm:pt modelId="{1231A037-A97C-084D-9D37-C841743BABA7}" type="pres">
      <dgm:prSet presAssocID="{C000B7C5-A758-4089-9FB5-7B02187DB39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40E4CAF-863B-2E46-9CDB-77DD99B958A3}" type="pres">
      <dgm:prSet presAssocID="{E4E15974-64B3-4F7C-A92D-AB698095A94F}" presName="hierRoot1" presStyleCnt="0"/>
      <dgm:spPr/>
    </dgm:pt>
    <dgm:pt modelId="{46F9FE1B-63CE-4343-9F86-CD8D4B4256F3}" type="pres">
      <dgm:prSet presAssocID="{E4E15974-64B3-4F7C-A92D-AB698095A94F}" presName="composite" presStyleCnt="0"/>
      <dgm:spPr/>
    </dgm:pt>
    <dgm:pt modelId="{12A94F25-2CCD-9D4C-A541-2894AB77737E}" type="pres">
      <dgm:prSet presAssocID="{E4E15974-64B3-4F7C-A92D-AB698095A94F}" presName="background" presStyleLbl="node0" presStyleIdx="0" presStyleCnt="2"/>
      <dgm:spPr/>
    </dgm:pt>
    <dgm:pt modelId="{6A1231E5-0A7B-4549-9739-8D0FA6762B79}" type="pres">
      <dgm:prSet presAssocID="{E4E15974-64B3-4F7C-A92D-AB698095A94F}" presName="text" presStyleLbl="fgAcc0" presStyleIdx="0" presStyleCnt="2">
        <dgm:presLayoutVars>
          <dgm:chPref val="3"/>
        </dgm:presLayoutVars>
      </dgm:prSet>
      <dgm:spPr/>
    </dgm:pt>
    <dgm:pt modelId="{052FB106-9344-B849-A3BF-D7FA7906F99B}" type="pres">
      <dgm:prSet presAssocID="{E4E15974-64B3-4F7C-A92D-AB698095A94F}" presName="hierChild2" presStyleCnt="0"/>
      <dgm:spPr/>
    </dgm:pt>
    <dgm:pt modelId="{3CD21479-0631-EB45-B411-A9983CDB04E3}" type="pres">
      <dgm:prSet presAssocID="{CBF74870-3C1A-4C35-AFBC-AF92EB9FFA84}" presName="Name10" presStyleLbl="parChTrans1D2" presStyleIdx="0" presStyleCnt="4"/>
      <dgm:spPr/>
    </dgm:pt>
    <dgm:pt modelId="{F999464E-9F4B-2944-9306-BA8FBB8695F0}" type="pres">
      <dgm:prSet presAssocID="{B191B46B-F56E-45F5-9AA4-17E4D9A28932}" presName="hierRoot2" presStyleCnt="0"/>
      <dgm:spPr/>
    </dgm:pt>
    <dgm:pt modelId="{9D9B4016-BBA1-E04E-9B2C-4A22C0E788B4}" type="pres">
      <dgm:prSet presAssocID="{B191B46B-F56E-45F5-9AA4-17E4D9A28932}" presName="composite2" presStyleCnt="0"/>
      <dgm:spPr/>
    </dgm:pt>
    <dgm:pt modelId="{49449D2B-0189-214B-9ACA-703E6E5D5CCF}" type="pres">
      <dgm:prSet presAssocID="{B191B46B-F56E-45F5-9AA4-17E4D9A28932}" presName="background2" presStyleLbl="node2" presStyleIdx="0" presStyleCnt="4"/>
      <dgm:spPr/>
    </dgm:pt>
    <dgm:pt modelId="{5682622F-5586-A74A-AAF5-E002FF3627DD}" type="pres">
      <dgm:prSet presAssocID="{B191B46B-F56E-45F5-9AA4-17E4D9A28932}" presName="text2" presStyleLbl="fgAcc2" presStyleIdx="0" presStyleCnt="4">
        <dgm:presLayoutVars>
          <dgm:chPref val="3"/>
        </dgm:presLayoutVars>
      </dgm:prSet>
      <dgm:spPr/>
    </dgm:pt>
    <dgm:pt modelId="{5D9DDCEF-0FC3-AC43-B3DF-1FAE00FE2A51}" type="pres">
      <dgm:prSet presAssocID="{B191B46B-F56E-45F5-9AA4-17E4D9A28932}" presName="hierChild3" presStyleCnt="0"/>
      <dgm:spPr/>
    </dgm:pt>
    <dgm:pt modelId="{59CDD206-E250-2A40-9B27-5FDCE6D30D0C}" type="pres">
      <dgm:prSet presAssocID="{364B0FDC-91DA-4E72-9738-DDD97D96A9C2}" presName="Name10" presStyleLbl="parChTrans1D2" presStyleIdx="1" presStyleCnt="4"/>
      <dgm:spPr/>
    </dgm:pt>
    <dgm:pt modelId="{2EA5F68F-0592-BC4C-AE2D-FC39BBB3FEFD}" type="pres">
      <dgm:prSet presAssocID="{5923718C-4A06-4071-ACD7-AB27C6339B7C}" presName="hierRoot2" presStyleCnt="0"/>
      <dgm:spPr/>
    </dgm:pt>
    <dgm:pt modelId="{066D3DDF-97CC-B54F-B507-58E0036CBC57}" type="pres">
      <dgm:prSet presAssocID="{5923718C-4A06-4071-ACD7-AB27C6339B7C}" presName="composite2" presStyleCnt="0"/>
      <dgm:spPr/>
    </dgm:pt>
    <dgm:pt modelId="{60468DCA-1C4F-E44F-95D0-45978C7FF9B6}" type="pres">
      <dgm:prSet presAssocID="{5923718C-4A06-4071-ACD7-AB27C6339B7C}" presName="background2" presStyleLbl="node2" presStyleIdx="1" presStyleCnt="4"/>
      <dgm:spPr/>
    </dgm:pt>
    <dgm:pt modelId="{65CF075A-F0E9-724C-BC5B-FC43EC0CB629}" type="pres">
      <dgm:prSet presAssocID="{5923718C-4A06-4071-ACD7-AB27C6339B7C}" presName="text2" presStyleLbl="fgAcc2" presStyleIdx="1" presStyleCnt="4">
        <dgm:presLayoutVars>
          <dgm:chPref val="3"/>
        </dgm:presLayoutVars>
      </dgm:prSet>
      <dgm:spPr/>
    </dgm:pt>
    <dgm:pt modelId="{9F408901-8604-F442-B863-7BDBACD997BC}" type="pres">
      <dgm:prSet presAssocID="{5923718C-4A06-4071-ACD7-AB27C6339B7C}" presName="hierChild3" presStyleCnt="0"/>
      <dgm:spPr/>
    </dgm:pt>
    <dgm:pt modelId="{9DDE49F1-3467-C546-8CC8-4C097B5274DA}" type="pres">
      <dgm:prSet presAssocID="{A3FE5229-8F13-4046-B251-EA309CD6510A}" presName="hierRoot1" presStyleCnt="0"/>
      <dgm:spPr/>
    </dgm:pt>
    <dgm:pt modelId="{936FA88C-1A16-DC40-8987-F54DF85A7002}" type="pres">
      <dgm:prSet presAssocID="{A3FE5229-8F13-4046-B251-EA309CD6510A}" presName="composite" presStyleCnt="0"/>
      <dgm:spPr/>
    </dgm:pt>
    <dgm:pt modelId="{3A2A1C4E-54C5-CD4D-97C1-080AF7588964}" type="pres">
      <dgm:prSet presAssocID="{A3FE5229-8F13-4046-B251-EA309CD6510A}" presName="background" presStyleLbl="node0" presStyleIdx="1" presStyleCnt="2"/>
      <dgm:spPr/>
    </dgm:pt>
    <dgm:pt modelId="{839DDE97-9A39-444A-ADC5-93531E6F105C}" type="pres">
      <dgm:prSet presAssocID="{A3FE5229-8F13-4046-B251-EA309CD6510A}" presName="text" presStyleLbl="fgAcc0" presStyleIdx="1" presStyleCnt="2">
        <dgm:presLayoutVars>
          <dgm:chPref val="3"/>
        </dgm:presLayoutVars>
      </dgm:prSet>
      <dgm:spPr/>
    </dgm:pt>
    <dgm:pt modelId="{7B691078-3C82-4042-B379-3324352F025A}" type="pres">
      <dgm:prSet presAssocID="{A3FE5229-8F13-4046-B251-EA309CD6510A}" presName="hierChild2" presStyleCnt="0"/>
      <dgm:spPr/>
    </dgm:pt>
    <dgm:pt modelId="{0069E92C-D323-DF42-AE33-328210C9171B}" type="pres">
      <dgm:prSet presAssocID="{4D157445-1DD6-458F-9729-BCA235F932B6}" presName="Name10" presStyleLbl="parChTrans1D2" presStyleIdx="2" presStyleCnt="4"/>
      <dgm:spPr/>
    </dgm:pt>
    <dgm:pt modelId="{DDBEB463-A99B-BE44-A5F6-1B3F96B06B00}" type="pres">
      <dgm:prSet presAssocID="{3C45BC3A-657E-4BE8-A70A-967D0C7ABA49}" presName="hierRoot2" presStyleCnt="0"/>
      <dgm:spPr/>
    </dgm:pt>
    <dgm:pt modelId="{CBC3C8CD-5BF8-E740-82A0-0C0184478CD6}" type="pres">
      <dgm:prSet presAssocID="{3C45BC3A-657E-4BE8-A70A-967D0C7ABA49}" presName="composite2" presStyleCnt="0"/>
      <dgm:spPr/>
    </dgm:pt>
    <dgm:pt modelId="{13BD1256-DC7E-A843-A55D-E94DA7440AB6}" type="pres">
      <dgm:prSet presAssocID="{3C45BC3A-657E-4BE8-A70A-967D0C7ABA49}" presName="background2" presStyleLbl="node2" presStyleIdx="2" presStyleCnt="4"/>
      <dgm:spPr/>
    </dgm:pt>
    <dgm:pt modelId="{AB9C0428-401D-BE42-B646-34C139D3DA14}" type="pres">
      <dgm:prSet presAssocID="{3C45BC3A-657E-4BE8-A70A-967D0C7ABA49}" presName="text2" presStyleLbl="fgAcc2" presStyleIdx="2" presStyleCnt="4">
        <dgm:presLayoutVars>
          <dgm:chPref val="3"/>
        </dgm:presLayoutVars>
      </dgm:prSet>
      <dgm:spPr/>
    </dgm:pt>
    <dgm:pt modelId="{50E9EEE9-C854-654F-A6EC-4CE7246570EA}" type="pres">
      <dgm:prSet presAssocID="{3C45BC3A-657E-4BE8-A70A-967D0C7ABA49}" presName="hierChild3" presStyleCnt="0"/>
      <dgm:spPr/>
    </dgm:pt>
    <dgm:pt modelId="{403FF8B4-220D-1546-8384-065EA358488B}" type="pres">
      <dgm:prSet presAssocID="{F8BE1888-5C9E-4BA9-83D6-1FBDAA42C5DD}" presName="Name10" presStyleLbl="parChTrans1D2" presStyleIdx="3" presStyleCnt="4"/>
      <dgm:spPr/>
    </dgm:pt>
    <dgm:pt modelId="{40B7AAE4-137B-9F42-83EC-56939EF44A4E}" type="pres">
      <dgm:prSet presAssocID="{312D221C-F015-403E-8C0A-0E3EE8A62F59}" presName="hierRoot2" presStyleCnt="0"/>
      <dgm:spPr/>
    </dgm:pt>
    <dgm:pt modelId="{8AFBF524-A406-674C-A8C1-1E1EFABB0266}" type="pres">
      <dgm:prSet presAssocID="{312D221C-F015-403E-8C0A-0E3EE8A62F59}" presName="composite2" presStyleCnt="0"/>
      <dgm:spPr/>
    </dgm:pt>
    <dgm:pt modelId="{70836164-8ECD-CA49-962E-2C3C3AC66DF0}" type="pres">
      <dgm:prSet presAssocID="{312D221C-F015-403E-8C0A-0E3EE8A62F59}" presName="background2" presStyleLbl="node2" presStyleIdx="3" presStyleCnt="4"/>
      <dgm:spPr/>
    </dgm:pt>
    <dgm:pt modelId="{87E76185-92C6-B74B-B776-ACBAA8FC226A}" type="pres">
      <dgm:prSet presAssocID="{312D221C-F015-403E-8C0A-0E3EE8A62F59}" presName="text2" presStyleLbl="fgAcc2" presStyleIdx="3" presStyleCnt="4">
        <dgm:presLayoutVars>
          <dgm:chPref val="3"/>
        </dgm:presLayoutVars>
      </dgm:prSet>
      <dgm:spPr/>
    </dgm:pt>
    <dgm:pt modelId="{DFFA9DBD-4C21-1A42-A690-98070D19AA36}" type="pres">
      <dgm:prSet presAssocID="{312D221C-F015-403E-8C0A-0E3EE8A62F59}" presName="hierChild3" presStyleCnt="0"/>
      <dgm:spPr/>
    </dgm:pt>
  </dgm:ptLst>
  <dgm:cxnLst>
    <dgm:cxn modelId="{52001509-174B-F948-B628-37F2E4EDBF56}" type="presOf" srcId="{C000B7C5-A758-4089-9FB5-7B02187DB39E}" destId="{1231A037-A97C-084D-9D37-C841743BABA7}" srcOrd="0" destOrd="0" presId="urn:microsoft.com/office/officeart/2005/8/layout/hierarchy1"/>
    <dgm:cxn modelId="{38595A15-A842-459E-ACBF-71B0A52A0235}" srcId="{E4E15974-64B3-4F7C-A92D-AB698095A94F}" destId="{5923718C-4A06-4071-ACD7-AB27C6339B7C}" srcOrd="1" destOrd="0" parTransId="{364B0FDC-91DA-4E72-9738-DDD97D96A9C2}" sibTransId="{0399F081-0261-49F2-B096-95FBB8E019A6}"/>
    <dgm:cxn modelId="{F88E7517-2E75-461E-B78F-982BFA416296}" srcId="{A3FE5229-8F13-4046-B251-EA309CD6510A}" destId="{312D221C-F015-403E-8C0A-0E3EE8A62F59}" srcOrd="1" destOrd="0" parTransId="{F8BE1888-5C9E-4BA9-83D6-1FBDAA42C5DD}" sibTransId="{6ACE0268-4DAE-40CE-B1A3-20E33DA6EF8C}"/>
    <dgm:cxn modelId="{67337F26-F852-D846-9EE6-081EB6E76A4F}" type="presOf" srcId="{A3FE5229-8F13-4046-B251-EA309CD6510A}" destId="{839DDE97-9A39-444A-ADC5-93531E6F105C}" srcOrd="0" destOrd="0" presId="urn:microsoft.com/office/officeart/2005/8/layout/hierarchy1"/>
    <dgm:cxn modelId="{8D248F27-C25F-0549-9FFE-E7AA1CC6B7AC}" type="presOf" srcId="{E4E15974-64B3-4F7C-A92D-AB698095A94F}" destId="{6A1231E5-0A7B-4549-9739-8D0FA6762B79}" srcOrd="0" destOrd="0" presId="urn:microsoft.com/office/officeart/2005/8/layout/hierarchy1"/>
    <dgm:cxn modelId="{2053FC45-E05A-E245-9CBA-9548D10A1695}" type="presOf" srcId="{3C45BC3A-657E-4BE8-A70A-967D0C7ABA49}" destId="{AB9C0428-401D-BE42-B646-34C139D3DA14}" srcOrd="0" destOrd="0" presId="urn:microsoft.com/office/officeart/2005/8/layout/hierarchy1"/>
    <dgm:cxn modelId="{A84DCA46-9BC6-49C2-BD7F-CDBCA106AA6A}" srcId="{E4E15974-64B3-4F7C-A92D-AB698095A94F}" destId="{B191B46B-F56E-45F5-9AA4-17E4D9A28932}" srcOrd="0" destOrd="0" parTransId="{CBF74870-3C1A-4C35-AFBC-AF92EB9FFA84}" sibTransId="{09376F56-75C7-40D5-A817-0BBE1935660D}"/>
    <dgm:cxn modelId="{41331649-3F4B-438A-BD5E-F6762DFAF453}" srcId="{C000B7C5-A758-4089-9FB5-7B02187DB39E}" destId="{A3FE5229-8F13-4046-B251-EA309CD6510A}" srcOrd="1" destOrd="0" parTransId="{54C99B5D-8110-4FA7-9B53-625A4A3F042D}" sibTransId="{80C8B82E-9688-4DD1-AC68-A3C1FEF902D1}"/>
    <dgm:cxn modelId="{FDB1A56F-7E41-224F-BDE1-36CCD6D51FA8}" type="presOf" srcId="{4D157445-1DD6-458F-9729-BCA235F932B6}" destId="{0069E92C-D323-DF42-AE33-328210C9171B}" srcOrd="0" destOrd="0" presId="urn:microsoft.com/office/officeart/2005/8/layout/hierarchy1"/>
    <dgm:cxn modelId="{E233A97F-2EDD-4481-8CBD-39ED9E20D952}" srcId="{A3FE5229-8F13-4046-B251-EA309CD6510A}" destId="{3C45BC3A-657E-4BE8-A70A-967D0C7ABA49}" srcOrd="0" destOrd="0" parTransId="{4D157445-1DD6-458F-9729-BCA235F932B6}" sibTransId="{7B329632-8361-40E6-8031-B91CABDD1EFF}"/>
    <dgm:cxn modelId="{3EEC3C90-866E-4743-BF75-74D7B376C04B}" type="presOf" srcId="{CBF74870-3C1A-4C35-AFBC-AF92EB9FFA84}" destId="{3CD21479-0631-EB45-B411-A9983CDB04E3}" srcOrd="0" destOrd="0" presId="urn:microsoft.com/office/officeart/2005/8/layout/hierarchy1"/>
    <dgm:cxn modelId="{E7E5D490-6CDA-9140-A38F-39A9EF2CABBB}" type="presOf" srcId="{F8BE1888-5C9E-4BA9-83D6-1FBDAA42C5DD}" destId="{403FF8B4-220D-1546-8384-065EA358488B}" srcOrd="0" destOrd="0" presId="urn:microsoft.com/office/officeart/2005/8/layout/hierarchy1"/>
    <dgm:cxn modelId="{F2FD339F-F564-E849-AAC1-9A6FC098FFB0}" type="presOf" srcId="{312D221C-F015-403E-8C0A-0E3EE8A62F59}" destId="{87E76185-92C6-B74B-B776-ACBAA8FC226A}" srcOrd="0" destOrd="0" presId="urn:microsoft.com/office/officeart/2005/8/layout/hierarchy1"/>
    <dgm:cxn modelId="{E3A7BDA7-0DAC-9642-A801-B70356247541}" type="presOf" srcId="{5923718C-4A06-4071-ACD7-AB27C6339B7C}" destId="{65CF075A-F0E9-724C-BC5B-FC43EC0CB629}" srcOrd="0" destOrd="0" presId="urn:microsoft.com/office/officeart/2005/8/layout/hierarchy1"/>
    <dgm:cxn modelId="{A35C9CBD-97F1-4240-BF6A-163A5AF4C857}" type="presOf" srcId="{B191B46B-F56E-45F5-9AA4-17E4D9A28932}" destId="{5682622F-5586-A74A-AAF5-E002FF3627DD}" srcOrd="0" destOrd="0" presId="urn:microsoft.com/office/officeart/2005/8/layout/hierarchy1"/>
    <dgm:cxn modelId="{F02ABFDA-A477-4DBF-904D-E439F7B372ED}" srcId="{C000B7C5-A758-4089-9FB5-7B02187DB39E}" destId="{E4E15974-64B3-4F7C-A92D-AB698095A94F}" srcOrd="0" destOrd="0" parTransId="{9E948A79-DB5B-49D9-BD7D-8D05A32ED7CA}" sibTransId="{06DA6E29-BB7B-4141-B0BA-8F3BE6270327}"/>
    <dgm:cxn modelId="{15FE3FFF-DFDD-D14D-B4A2-A2DD2E3B5D79}" type="presOf" srcId="{364B0FDC-91DA-4E72-9738-DDD97D96A9C2}" destId="{59CDD206-E250-2A40-9B27-5FDCE6D30D0C}" srcOrd="0" destOrd="0" presId="urn:microsoft.com/office/officeart/2005/8/layout/hierarchy1"/>
    <dgm:cxn modelId="{DE899486-E71E-4A4C-843B-FF97458FA585}" type="presParOf" srcId="{1231A037-A97C-084D-9D37-C841743BABA7}" destId="{340E4CAF-863B-2E46-9CDB-77DD99B958A3}" srcOrd="0" destOrd="0" presId="urn:microsoft.com/office/officeart/2005/8/layout/hierarchy1"/>
    <dgm:cxn modelId="{F81F6CFB-7D17-5A46-A134-341C7392BFDC}" type="presParOf" srcId="{340E4CAF-863B-2E46-9CDB-77DD99B958A3}" destId="{46F9FE1B-63CE-4343-9F86-CD8D4B4256F3}" srcOrd="0" destOrd="0" presId="urn:microsoft.com/office/officeart/2005/8/layout/hierarchy1"/>
    <dgm:cxn modelId="{C77365E0-075F-DC45-93E7-F7054F6F638C}" type="presParOf" srcId="{46F9FE1B-63CE-4343-9F86-CD8D4B4256F3}" destId="{12A94F25-2CCD-9D4C-A541-2894AB77737E}" srcOrd="0" destOrd="0" presId="urn:microsoft.com/office/officeart/2005/8/layout/hierarchy1"/>
    <dgm:cxn modelId="{7CB427EB-2430-8E47-B373-BB2BBD8D1FE2}" type="presParOf" srcId="{46F9FE1B-63CE-4343-9F86-CD8D4B4256F3}" destId="{6A1231E5-0A7B-4549-9739-8D0FA6762B79}" srcOrd="1" destOrd="0" presId="urn:microsoft.com/office/officeart/2005/8/layout/hierarchy1"/>
    <dgm:cxn modelId="{A22379C3-1515-4C40-884F-A2F9EE978F5C}" type="presParOf" srcId="{340E4CAF-863B-2E46-9CDB-77DD99B958A3}" destId="{052FB106-9344-B849-A3BF-D7FA7906F99B}" srcOrd="1" destOrd="0" presId="urn:microsoft.com/office/officeart/2005/8/layout/hierarchy1"/>
    <dgm:cxn modelId="{C6AF2A2E-28E4-E549-95B0-516EBE094057}" type="presParOf" srcId="{052FB106-9344-B849-A3BF-D7FA7906F99B}" destId="{3CD21479-0631-EB45-B411-A9983CDB04E3}" srcOrd="0" destOrd="0" presId="urn:microsoft.com/office/officeart/2005/8/layout/hierarchy1"/>
    <dgm:cxn modelId="{601DD17C-0ACE-5546-AA87-DD2992636C4B}" type="presParOf" srcId="{052FB106-9344-B849-A3BF-D7FA7906F99B}" destId="{F999464E-9F4B-2944-9306-BA8FBB8695F0}" srcOrd="1" destOrd="0" presId="urn:microsoft.com/office/officeart/2005/8/layout/hierarchy1"/>
    <dgm:cxn modelId="{81AAC7C9-DCA0-F54F-B462-450BE2F1AC13}" type="presParOf" srcId="{F999464E-9F4B-2944-9306-BA8FBB8695F0}" destId="{9D9B4016-BBA1-E04E-9B2C-4A22C0E788B4}" srcOrd="0" destOrd="0" presId="urn:microsoft.com/office/officeart/2005/8/layout/hierarchy1"/>
    <dgm:cxn modelId="{84AA83C5-F29F-134D-AA79-3004C71D4067}" type="presParOf" srcId="{9D9B4016-BBA1-E04E-9B2C-4A22C0E788B4}" destId="{49449D2B-0189-214B-9ACA-703E6E5D5CCF}" srcOrd="0" destOrd="0" presId="urn:microsoft.com/office/officeart/2005/8/layout/hierarchy1"/>
    <dgm:cxn modelId="{E80123B9-C2D6-5343-80BD-B7CBF80C3A1A}" type="presParOf" srcId="{9D9B4016-BBA1-E04E-9B2C-4A22C0E788B4}" destId="{5682622F-5586-A74A-AAF5-E002FF3627DD}" srcOrd="1" destOrd="0" presId="urn:microsoft.com/office/officeart/2005/8/layout/hierarchy1"/>
    <dgm:cxn modelId="{CAE6DA00-A040-C14C-8118-240396F2692E}" type="presParOf" srcId="{F999464E-9F4B-2944-9306-BA8FBB8695F0}" destId="{5D9DDCEF-0FC3-AC43-B3DF-1FAE00FE2A51}" srcOrd="1" destOrd="0" presId="urn:microsoft.com/office/officeart/2005/8/layout/hierarchy1"/>
    <dgm:cxn modelId="{E8FFF4A3-D018-8B49-9655-B9131DC7D416}" type="presParOf" srcId="{052FB106-9344-B849-A3BF-D7FA7906F99B}" destId="{59CDD206-E250-2A40-9B27-5FDCE6D30D0C}" srcOrd="2" destOrd="0" presId="urn:microsoft.com/office/officeart/2005/8/layout/hierarchy1"/>
    <dgm:cxn modelId="{1A908522-C566-1642-BD3F-CD7D5B62A18F}" type="presParOf" srcId="{052FB106-9344-B849-A3BF-D7FA7906F99B}" destId="{2EA5F68F-0592-BC4C-AE2D-FC39BBB3FEFD}" srcOrd="3" destOrd="0" presId="urn:microsoft.com/office/officeart/2005/8/layout/hierarchy1"/>
    <dgm:cxn modelId="{FC579E62-9D47-A648-ADA9-9FE53999DE57}" type="presParOf" srcId="{2EA5F68F-0592-BC4C-AE2D-FC39BBB3FEFD}" destId="{066D3DDF-97CC-B54F-B507-58E0036CBC57}" srcOrd="0" destOrd="0" presId="urn:microsoft.com/office/officeart/2005/8/layout/hierarchy1"/>
    <dgm:cxn modelId="{53C42FFE-C122-0F41-8331-90BA714AA634}" type="presParOf" srcId="{066D3DDF-97CC-B54F-B507-58E0036CBC57}" destId="{60468DCA-1C4F-E44F-95D0-45978C7FF9B6}" srcOrd="0" destOrd="0" presId="urn:microsoft.com/office/officeart/2005/8/layout/hierarchy1"/>
    <dgm:cxn modelId="{5B7CD617-2DEF-5D47-AE9D-825337228820}" type="presParOf" srcId="{066D3DDF-97CC-B54F-B507-58E0036CBC57}" destId="{65CF075A-F0E9-724C-BC5B-FC43EC0CB629}" srcOrd="1" destOrd="0" presId="urn:microsoft.com/office/officeart/2005/8/layout/hierarchy1"/>
    <dgm:cxn modelId="{3A56108E-64F6-CE49-BA15-74E2CECB54C0}" type="presParOf" srcId="{2EA5F68F-0592-BC4C-AE2D-FC39BBB3FEFD}" destId="{9F408901-8604-F442-B863-7BDBACD997BC}" srcOrd="1" destOrd="0" presId="urn:microsoft.com/office/officeart/2005/8/layout/hierarchy1"/>
    <dgm:cxn modelId="{FCF3350B-6492-FF4C-8359-B4EC20D91C9C}" type="presParOf" srcId="{1231A037-A97C-084D-9D37-C841743BABA7}" destId="{9DDE49F1-3467-C546-8CC8-4C097B5274DA}" srcOrd="1" destOrd="0" presId="urn:microsoft.com/office/officeart/2005/8/layout/hierarchy1"/>
    <dgm:cxn modelId="{CAD7BDBB-9229-C146-856F-73422E4271B7}" type="presParOf" srcId="{9DDE49F1-3467-C546-8CC8-4C097B5274DA}" destId="{936FA88C-1A16-DC40-8987-F54DF85A7002}" srcOrd="0" destOrd="0" presId="urn:microsoft.com/office/officeart/2005/8/layout/hierarchy1"/>
    <dgm:cxn modelId="{B6C6AB98-3510-A840-A190-04086A954939}" type="presParOf" srcId="{936FA88C-1A16-DC40-8987-F54DF85A7002}" destId="{3A2A1C4E-54C5-CD4D-97C1-080AF7588964}" srcOrd="0" destOrd="0" presId="urn:microsoft.com/office/officeart/2005/8/layout/hierarchy1"/>
    <dgm:cxn modelId="{CB6D25AE-0BC9-694B-AF9B-842FCD976ED2}" type="presParOf" srcId="{936FA88C-1A16-DC40-8987-F54DF85A7002}" destId="{839DDE97-9A39-444A-ADC5-93531E6F105C}" srcOrd="1" destOrd="0" presId="urn:microsoft.com/office/officeart/2005/8/layout/hierarchy1"/>
    <dgm:cxn modelId="{6C9AFBF6-D94B-B747-9BB1-F9F0A176F2F3}" type="presParOf" srcId="{9DDE49F1-3467-C546-8CC8-4C097B5274DA}" destId="{7B691078-3C82-4042-B379-3324352F025A}" srcOrd="1" destOrd="0" presId="urn:microsoft.com/office/officeart/2005/8/layout/hierarchy1"/>
    <dgm:cxn modelId="{600E4856-B89D-E345-B9EA-C1A58E7FA543}" type="presParOf" srcId="{7B691078-3C82-4042-B379-3324352F025A}" destId="{0069E92C-D323-DF42-AE33-328210C9171B}" srcOrd="0" destOrd="0" presId="urn:microsoft.com/office/officeart/2005/8/layout/hierarchy1"/>
    <dgm:cxn modelId="{2402C9A4-C3BA-3041-B64B-7BE8EE2585D7}" type="presParOf" srcId="{7B691078-3C82-4042-B379-3324352F025A}" destId="{DDBEB463-A99B-BE44-A5F6-1B3F96B06B00}" srcOrd="1" destOrd="0" presId="urn:microsoft.com/office/officeart/2005/8/layout/hierarchy1"/>
    <dgm:cxn modelId="{B5692CA4-221C-AD48-871A-24A0FFFEFA88}" type="presParOf" srcId="{DDBEB463-A99B-BE44-A5F6-1B3F96B06B00}" destId="{CBC3C8CD-5BF8-E740-82A0-0C0184478CD6}" srcOrd="0" destOrd="0" presId="urn:microsoft.com/office/officeart/2005/8/layout/hierarchy1"/>
    <dgm:cxn modelId="{29FEF44A-BAD9-5440-9679-6287DDF25CE7}" type="presParOf" srcId="{CBC3C8CD-5BF8-E740-82A0-0C0184478CD6}" destId="{13BD1256-DC7E-A843-A55D-E94DA7440AB6}" srcOrd="0" destOrd="0" presId="urn:microsoft.com/office/officeart/2005/8/layout/hierarchy1"/>
    <dgm:cxn modelId="{68C226F5-AB5E-0549-B8B3-9F1F668F5C4F}" type="presParOf" srcId="{CBC3C8CD-5BF8-E740-82A0-0C0184478CD6}" destId="{AB9C0428-401D-BE42-B646-34C139D3DA14}" srcOrd="1" destOrd="0" presId="urn:microsoft.com/office/officeart/2005/8/layout/hierarchy1"/>
    <dgm:cxn modelId="{80A1BB90-7EDA-024B-8B99-0E8C55D72FB0}" type="presParOf" srcId="{DDBEB463-A99B-BE44-A5F6-1B3F96B06B00}" destId="{50E9EEE9-C854-654F-A6EC-4CE7246570EA}" srcOrd="1" destOrd="0" presId="urn:microsoft.com/office/officeart/2005/8/layout/hierarchy1"/>
    <dgm:cxn modelId="{5A8815B5-22D1-E247-9BC8-0C1E05A3E341}" type="presParOf" srcId="{7B691078-3C82-4042-B379-3324352F025A}" destId="{403FF8B4-220D-1546-8384-065EA358488B}" srcOrd="2" destOrd="0" presId="urn:microsoft.com/office/officeart/2005/8/layout/hierarchy1"/>
    <dgm:cxn modelId="{C8358FBE-A449-D742-890B-91A4AC34FD57}" type="presParOf" srcId="{7B691078-3C82-4042-B379-3324352F025A}" destId="{40B7AAE4-137B-9F42-83EC-56939EF44A4E}" srcOrd="3" destOrd="0" presId="urn:microsoft.com/office/officeart/2005/8/layout/hierarchy1"/>
    <dgm:cxn modelId="{6759377C-D5AA-9F47-919C-7B77D234CD88}" type="presParOf" srcId="{40B7AAE4-137B-9F42-83EC-56939EF44A4E}" destId="{8AFBF524-A406-674C-A8C1-1E1EFABB0266}" srcOrd="0" destOrd="0" presId="urn:microsoft.com/office/officeart/2005/8/layout/hierarchy1"/>
    <dgm:cxn modelId="{4C0B46B1-B341-A947-A359-4E7E1F36BC62}" type="presParOf" srcId="{8AFBF524-A406-674C-A8C1-1E1EFABB0266}" destId="{70836164-8ECD-CA49-962E-2C3C3AC66DF0}" srcOrd="0" destOrd="0" presId="urn:microsoft.com/office/officeart/2005/8/layout/hierarchy1"/>
    <dgm:cxn modelId="{2A5B78AE-FD05-6844-8573-151D559FD863}" type="presParOf" srcId="{8AFBF524-A406-674C-A8C1-1E1EFABB0266}" destId="{87E76185-92C6-B74B-B776-ACBAA8FC226A}" srcOrd="1" destOrd="0" presId="urn:microsoft.com/office/officeart/2005/8/layout/hierarchy1"/>
    <dgm:cxn modelId="{AC697929-90E0-D743-8712-6BEEECD15073}" type="presParOf" srcId="{40B7AAE4-137B-9F42-83EC-56939EF44A4E}" destId="{DFFA9DBD-4C21-1A42-A690-98070D19AA3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79E4FC-D78A-4AB7-8B00-7CFAFB43C2F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BDBB045-8F76-404F-B2C6-14D3CFCBFEDC}">
      <dgm:prSet/>
      <dgm:spPr/>
      <dgm:t>
        <a:bodyPr/>
        <a:lstStyle/>
        <a:p>
          <a:r>
            <a:rPr lang="en-US"/>
            <a:t>Websites</a:t>
          </a:r>
        </a:p>
      </dgm:t>
    </dgm:pt>
    <dgm:pt modelId="{9AF0CF0E-B2E7-4E23-BCAA-7C4E78644892}" type="parTrans" cxnId="{B906DBC6-FF61-4D67-B4F1-1E3C1ED5A8DC}">
      <dgm:prSet/>
      <dgm:spPr/>
      <dgm:t>
        <a:bodyPr/>
        <a:lstStyle/>
        <a:p>
          <a:endParaRPr lang="en-US"/>
        </a:p>
      </dgm:t>
    </dgm:pt>
    <dgm:pt modelId="{FC847C59-9071-4F6B-812D-E637E229982E}" type="sibTrans" cxnId="{B906DBC6-FF61-4D67-B4F1-1E3C1ED5A8DC}">
      <dgm:prSet/>
      <dgm:spPr/>
      <dgm:t>
        <a:bodyPr/>
        <a:lstStyle/>
        <a:p>
          <a:endParaRPr lang="en-US"/>
        </a:p>
      </dgm:t>
    </dgm:pt>
    <dgm:pt modelId="{DF84AA9A-CA6C-4BAF-8530-B4C3074E5170}">
      <dgm:prSet/>
      <dgm:spPr/>
      <dgm:t>
        <a:bodyPr/>
        <a:lstStyle/>
        <a:p>
          <a:r>
            <a:rPr lang="en-US" dirty="0" err="1"/>
            <a:t>ReactJS.org</a:t>
          </a:r>
          <a:endParaRPr lang="en-US" dirty="0"/>
        </a:p>
      </dgm:t>
    </dgm:pt>
    <dgm:pt modelId="{D4F01005-BF93-4610-BD21-BDC7F860CE59}" type="parTrans" cxnId="{50E5F7AF-34A7-4C77-B54D-072DED9EBB58}">
      <dgm:prSet/>
      <dgm:spPr/>
      <dgm:t>
        <a:bodyPr/>
        <a:lstStyle/>
        <a:p>
          <a:endParaRPr lang="en-US"/>
        </a:p>
      </dgm:t>
    </dgm:pt>
    <dgm:pt modelId="{1B684BBE-CCD5-4586-9C1E-112B04C77416}" type="sibTrans" cxnId="{50E5F7AF-34A7-4C77-B54D-072DED9EBB58}">
      <dgm:prSet/>
      <dgm:spPr/>
      <dgm:t>
        <a:bodyPr/>
        <a:lstStyle/>
        <a:p>
          <a:endParaRPr lang="en-US"/>
        </a:p>
      </dgm:t>
    </dgm:pt>
    <dgm:pt modelId="{E7FFEB4D-B6D8-4A51-AD9A-DFCC09861C61}">
      <dgm:prSet/>
      <dgm:spPr/>
      <dgm:t>
        <a:bodyPr/>
        <a:lstStyle/>
        <a:p>
          <a:r>
            <a:rPr lang="en-US"/>
            <a:t>W3 Schools</a:t>
          </a:r>
        </a:p>
      </dgm:t>
    </dgm:pt>
    <dgm:pt modelId="{FC60EF62-7B2A-492C-9B58-F1E85EE3BF3D}" type="parTrans" cxnId="{CBABA5DB-5C12-4580-B86B-EEC1F59924A2}">
      <dgm:prSet/>
      <dgm:spPr/>
      <dgm:t>
        <a:bodyPr/>
        <a:lstStyle/>
        <a:p>
          <a:endParaRPr lang="en-US"/>
        </a:p>
      </dgm:t>
    </dgm:pt>
    <dgm:pt modelId="{5E5A7A80-6B90-41B8-8174-598ADD9FF384}" type="sibTrans" cxnId="{CBABA5DB-5C12-4580-B86B-EEC1F59924A2}">
      <dgm:prSet/>
      <dgm:spPr/>
      <dgm:t>
        <a:bodyPr/>
        <a:lstStyle/>
        <a:p>
          <a:endParaRPr lang="en-US"/>
        </a:p>
      </dgm:t>
    </dgm:pt>
    <dgm:pt modelId="{D0CC9B5D-7A6C-43CF-81A0-D14E079AA195}">
      <dgm:prSet/>
      <dgm:spPr/>
      <dgm:t>
        <a:bodyPr/>
        <a:lstStyle/>
        <a:p>
          <a:r>
            <a:rPr lang="en-US"/>
            <a:t>Freecodecamp</a:t>
          </a:r>
        </a:p>
      </dgm:t>
    </dgm:pt>
    <dgm:pt modelId="{664EBBC1-345D-41AD-AE5D-1D772EDF4794}" type="parTrans" cxnId="{104E634E-F8E1-4E91-89E8-F1F7D46CB4F8}">
      <dgm:prSet/>
      <dgm:spPr/>
      <dgm:t>
        <a:bodyPr/>
        <a:lstStyle/>
        <a:p>
          <a:endParaRPr lang="en-US"/>
        </a:p>
      </dgm:t>
    </dgm:pt>
    <dgm:pt modelId="{7D73DB43-CE2D-4978-92AA-8716F0E9DC42}" type="sibTrans" cxnId="{104E634E-F8E1-4E91-89E8-F1F7D46CB4F8}">
      <dgm:prSet/>
      <dgm:spPr/>
      <dgm:t>
        <a:bodyPr/>
        <a:lstStyle/>
        <a:p>
          <a:endParaRPr lang="en-US"/>
        </a:p>
      </dgm:t>
    </dgm:pt>
    <dgm:pt modelId="{A3459426-E951-4E11-BCA7-795D894F68CA}">
      <dgm:prSet/>
      <dgm:spPr/>
      <dgm:t>
        <a:bodyPr/>
        <a:lstStyle/>
        <a:p>
          <a:r>
            <a:rPr lang="en-US"/>
            <a:t>Youtube channel</a:t>
          </a:r>
        </a:p>
      </dgm:t>
    </dgm:pt>
    <dgm:pt modelId="{AC2AF1BD-905B-421A-B1C4-741DA36347F4}" type="parTrans" cxnId="{4AB7B6F3-CA3D-4043-B268-91848106A50D}">
      <dgm:prSet/>
      <dgm:spPr/>
      <dgm:t>
        <a:bodyPr/>
        <a:lstStyle/>
        <a:p>
          <a:endParaRPr lang="en-US"/>
        </a:p>
      </dgm:t>
    </dgm:pt>
    <dgm:pt modelId="{A5958CFD-5A03-4637-BFF1-9ADC0D419AFC}" type="sibTrans" cxnId="{4AB7B6F3-CA3D-4043-B268-91848106A50D}">
      <dgm:prSet/>
      <dgm:spPr/>
      <dgm:t>
        <a:bodyPr/>
        <a:lstStyle/>
        <a:p>
          <a:endParaRPr lang="en-US"/>
        </a:p>
      </dgm:t>
    </dgm:pt>
    <dgm:pt modelId="{DC9B557B-3E39-45FF-A748-E5D930BE13F9}">
      <dgm:prSet/>
      <dgm:spPr/>
      <dgm:t>
        <a:bodyPr/>
        <a:lstStyle/>
        <a:p>
          <a:r>
            <a:rPr lang="en-US" dirty="0"/>
            <a:t>Code evolution (Vishwas)</a:t>
          </a:r>
        </a:p>
      </dgm:t>
    </dgm:pt>
    <dgm:pt modelId="{3E367875-2418-4319-B1F2-913BDCDB3862}" type="parTrans" cxnId="{ADFA8F74-200E-465E-B63B-B1118E18FBC0}">
      <dgm:prSet/>
      <dgm:spPr/>
      <dgm:t>
        <a:bodyPr/>
        <a:lstStyle/>
        <a:p>
          <a:endParaRPr lang="en-US"/>
        </a:p>
      </dgm:t>
    </dgm:pt>
    <dgm:pt modelId="{BD4740B9-2AA7-42FA-8B14-0BE19C398DAC}" type="sibTrans" cxnId="{ADFA8F74-200E-465E-B63B-B1118E18FBC0}">
      <dgm:prSet/>
      <dgm:spPr/>
      <dgm:t>
        <a:bodyPr/>
        <a:lstStyle/>
        <a:p>
          <a:endParaRPr lang="en-US"/>
        </a:p>
      </dgm:t>
    </dgm:pt>
    <dgm:pt modelId="{771119A5-8FBA-4452-813D-C0EB093C3D33}">
      <dgm:prSet/>
      <dgm:spPr/>
      <dgm:t>
        <a:bodyPr/>
        <a:lstStyle/>
        <a:p>
          <a:r>
            <a:rPr lang="en-US" dirty="0"/>
            <a:t>Dipesh </a:t>
          </a:r>
          <a:r>
            <a:rPr lang="en-US" dirty="0" err="1"/>
            <a:t>Malvia</a:t>
          </a:r>
          <a:endParaRPr lang="en-US" dirty="0"/>
        </a:p>
      </dgm:t>
    </dgm:pt>
    <dgm:pt modelId="{820016E7-CFB2-4483-812E-0150F4ACED4A}" type="parTrans" cxnId="{354FEA2E-76E0-4DDA-9F00-9E84BCCFF23F}">
      <dgm:prSet/>
      <dgm:spPr/>
      <dgm:t>
        <a:bodyPr/>
        <a:lstStyle/>
        <a:p>
          <a:endParaRPr lang="en-US"/>
        </a:p>
      </dgm:t>
    </dgm:pt>
    <dgm:pt modelId="{ED1B7943-DEB8-4ABA-84D6-498DB2133C2B}" type="sibTrans" cxnId="{354FEA2E-76E0-4DDA-9F00-9E84BCCFF23F}">
      <dgm:prSet/>
      <dgm:spPr/>
      <dgm:t>
        <a:bodyPr/>
        <a:lstStyle/>
        <a:p>
          <a:endParaRPr lang="en-US"/>
        </a:p>
      </dgm:t>
    </dgm:pt>
    <dgm:pt modelId="{9408972D-463C-4793-BDE7-048B9FE9A725}">
      <dgm:prSet/>
      <dgm:spPr/>
      <dgm:t>
        <a:bodyPr/>
        <a:lstStyle/>
        <a:p>
          <a:r>
            <a:rPr lang="en-US" dirty="0"/>
            <a:t>Programming with Mosh</a:t>
          </a:r>
        </a:p>
      </dgm:t>
    </dgm:pt>
    <dgm:pt modelId="{501046AC-67B0-42C0-9D8F-D1DEC183AADC}" type="parTrans" cxnId="{8B8ED13F-3017-4AFF-A299-9207AFDC3AC3}">
      <dgm:prSet/>
      <dgm:spPr/>
      <dgm:t>
        <a:bodyPr/>
        <a:lstStyle/>
        <a:p>
          <a:endParaRPr lang="en-US"/>
        </a:p>
      </dgm:t>
    </dgm:pt>
    <dgm:pt modelId="{BBF208BC-82A3-4887-8CCF-BA894EDCE82A}" type="sibTrans" cxnId="{8B8ED13F-3017-4AFF-A299-9207AFDC3AC3}">
      <dgm:prSet/>
      <dgm:spPr/>
      <dgm:t>
        <a:bodyPr/>
        <a:lstStyle/>
        <a:p>
          <a:endParaRPr lang="en-US"/>
        </a:p>
      </dgm:t>
    </dgm:pt>
    <dgm:pt modelId="{4B2AA5C5-669D-664C-98B5-DF46DD407C48}" type="pres">
      <dgm:prSet presAssocID="{3E79E4FC-D78A-4AB7-8B00-7CFAFB43C2FC}" presName="linear" presStyleCnt="0">
        <dgm:presLayoutVars>
          <dgm:animLvl val="lvl"/>
          <dgm:resizeHandles val="exact"/>
        </dgm:presLayoutVars>
      </dgm:prSet>
      <dgm:spPr/>
    </dgm:pt>
    <dgm:pt modelId="{52A5DBE3-DD35-1145-B624-B4B02A2844E2}" type="pres">
      <dgm:prSet presAssocID="{BBDBB045-8F76-404F-B2C6-14D3CFCBFED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AD3C880-CE00-184E-98B4-C6D0B8EEB7AA}" type="pres">
      <dgm:prSet presAssocID="{BBDBB045-8F76-404F-B2C6-14D3CFCBFEDC}" presName="childText" presStyleLbl="revTx" presStyleIdx="0" presStyleCnt="2">
        <dgm:presLayoutVars>
          <dgm:bulletEnabled val="1"/>
        </dgm:presLayoutVars>
      </dgm:prSet>
      <dgm:spPr/>
    </dgm:pt>
    <dgm:pt modelId="{3DC732E9-6663-EB46-A359-6C920E73076E}" type="pres">
      <dgm:prSet presAssocID="{A3459426-E951-4E11-BCA7-795D894F68C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37B26D2-7409-6C43-AB32-629181590234}" type="pres">
      <dgm:prSet presAssocID="{A3459426-E951-4E11-BCA7-795D894F68C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BC26E2B-676F-1342-9AA2-92AED56C5BBB}" type="presOf" srcId="{3E79E4FC-D78A-4AB7-8B00-7CFAFB43C2FC}" destId="{4B2AA5C5-669D-664C-98B5-DF46DD407C48}" srcOrd="0" destOrd="0" presId="urn:microsoft.com/office/officeart/2005/8/layout/vList2"/>
    <dgm:cxn modelId="{354FEA2E-76E0-4DDA-9F00-9E84BCCFF23F}" srcId="{A3459426-E951-4E11-BCA7-795D894F68CA}" destId="{771119A5-8FBA-4452-813D-C0EB093C3D33}" srcOrd="1" destOrd="0" parTransId="{820016E7-CFB2-4483-812E-0150F4ACED4A}" sibTransId="{ED1B7943-DEB8-4ABA-84D6-498DB2133C2B}"/>
    <dgm:cxn modelId="{8B8ED13F-3017-4AFF-A299-9207AFDC3AC3}" srcId="{A3459426-E951-4E11-BCA7-795D894F68CA}" destId="{9408972D-463C-4793-BDE7-048B9FE9A725}" srcOrd="2" destOrd="0" parTransId="{501046AC-67B0-42C0-9D8F-D1DEC183AADC}" sibTransId="{BBF208BC-82A3-4887-8CCF-BA894EDCE82A}"/>
    <dgm:cxn modelId="{104E634E-F8E1-4E91-89E8-F1F7D46CB4F8}" srcId="{BBDBB045-8F76-404F-B2C6-14D3CFCBFEDC}" destId="{D0CC9B5D-7A6C-43CF-81A0-D14E079AA195}" srcOrd="2" destOrd="0" parTransId="{664EBBC1-345D-41AD-AE5D-1D772EDF4794}" sibTransId="{7D73DB43-CE2D-4978-92AA-8716F0E9DC42}"/>
    <dgm:cxn modelId="{DF3C7751-45CE-AF46-8929-56E622EDC828}" type="presOf" srcId="{BBDBB045-8F76-404F-B2C6-14D3CFCBFEDC}" destId="{52A5DBE3-DD35-1145-B624-B4B02A2844E2}" srcOrd="0" destOrd="0" presId="urn:microsoft.com/office/officeart/2005/8/layout/vList2"/>
    <dgm:cxn modelId="{5CEEF55F-AE26-9749-BD39-7BC0DD091B08}" type="presOf" srcId="{D0CC9B5D-7A6C-43CF-81A0-D14E079AA195}" destId="{FAD3C880-CE00-184E-98B4-C6D0B8EEB7AA}" srcOrd="0" destOrd="2" presId="urn:microsoft.com/office/officeart/2005/8/layout/vList2"/>
    <dgm:cxn modelId="{D80F6A73-BFDC-C840-97C4-EC0756B558B5}" type="presOf" srcId="{DC9B557B-3E39-45FF-A748-E5D930BE13F9}" destId="{E37B26D2-7409-6C43-AB32-629181590234}" srcOrd="0" destOrd="0" presId="urn:microsoft.com/office/officeart/2005/8/layout/vList2"/>
    <dgm:cxn modelId="{9C1F5774-7F1B-7944-A50C-FBDC80C78B6B}" type="presOf" srcId="{9408972D-463C-4793-BDE7-048B9FE9A725}" destId="{E37B26D2-7409-6C43-AB32-629181590234}" srcOrd="0" destOrd="2" presId="urn:microsoft.com/office/officeart/2005/8/layout/vList2"/>
    <dgm:cxn modelId="{ADFA8F74-200E-465E-B63B-B1118E18FBC0}" srcId="{A3459426-E951-4E11-BCA7-795D894F68CA}" destId="{DC9B557B-3E39-45FF-A748-E5D930BE13F9}" srcOrd="0" destOrd="0" parTransId="{3E367875-2418-4319-B1F2-913BDCDB3862}" sibTransId="{BD4740B9-2AA7-42FA-8B14-0BE19C398DAC}"/>
    <dgm:cxn modelId="{A446CC7C-95BC-3440-AAFE-43AA98CAD565}" type="presOf" srcId="{DF84AA9A-CA6C-4BAF-8530-B4C3074E5170}" destId="{FAD3C880-CE00-184E-98B4-C6D0B8EEB7AA}" srcOrd="0" destOrd="0" presId="urn:microsoft.com/office/officeart/2005/8/layout/vList2"/>
    <dgm:cxn modelId="{50E5F7AF-34A7-4C77-B54D-072DED9EBB58}" srcId="{BBDBB045-8F76-404F-B2C6-14D3CFCBFEDC}" destId="{DF84AA9A-CA6C-4BAF-8530-B4C3074E5170}" srcOrd="0" destOrd="0" parTransId="{D4F01005-BF93-4610-BD21-BDC7F860CE59}" sibTransId="{1B684BBE-CCD5-4586-9C1E-112B04C77416}"/>
    <dgm:cxn modelId="{C08ED3C6-D360-254A-919F-6E77F0E553E0}" type="presOf" srcId="{771119A5-8FBA-4452-813D-C0EB093C3D33}" destId="{E37B26D2-7409-6C43-AB32-629181590234}" srcOrd="0" destOrd="1" presId="urn:microsoft.com/office/officeart/2005/8/layout/vList2"/>
    <dgm:cxn modelId="{B906DBC6-FF61-4D67-B4F1-1E3C1ED5A8DC}" srcId="{3E79E4FC-D78A-4AB7-8B00-7CFAFB43C2FC}" destId="{BBDBB045-8F76-404F-B2C6-14D3CFCBFEDC}" srcOrd="0" destOrd="0" parTransId="{9AF0CF0E-B2E7-4E23-BCAA-7C4E78644892}" sibTransId="{FC847C59-9071-4F6B-812D-E637E229982E}"/>
    <dgm:cxn modelId="{CBABA5DB-5C12-4580-B86B-EEC1F59924A2}" srcId="{BBDBB045-8F76-404F-B2C6-14D3CFCBFEDC}" destId="{E7FFEB4D-B6D8-4A51-AD9A-DFCC09861C61}" srcOrd="1" destOrd="0" parTransId="{FC60EF62-7B2A-492C-9B58-F1E85EE3BF3D}" sibTransId="{5E5A7A80-6B90-41B8-8174-598ADD9FF384}"/>
    <dgm:cxn modelId="{C53B62DE-040C-F445-9CD3-6FDE4110C270}" type="presOf" srcId="{E7FFEB4D-B6D8-4A51-AD9A-DFCC09861C61}" destId="{FAD3C880-CE00-184E-98B4-C6D0B8EEB7AA}" srcOrd="0" destOrd="1" presId="urn:microsoft.com/office/officeart/2005/8/layout/vList2"/>
    <dgm:cxn modelId="{589EE0EC-6174-EE40-B24C-B10D90D31AFA}" type="presOf" srcId="{A3459426-E951-4E11-BCA7-795D894F68CA}" destId="{3DC732E9-6663-EB46-A359-6C920E73076E}" srcOrd="0" destOrd="0" presId="urn:microsoft.com/office/officeart/2005/8/layout/vList2"/>
    <dgm:cxn modelId="{4AB7B6F3-CA3D-4043-B268-91848106A50D}" srcId="{3E79E4FC-D78A-4AB7-8B00-7CFAFB43C2FC}" destId="{A3459426-E951-4E11-BCA7-795D894F68CA}" srcOrd="1" destOrd="0" parTransId="{AC2AF1BD-905B-421A-B1C4-741DA36347F4}" sibTransId="{A5958CFD-5A03-4637-BFF1-9ADC0D419AFC}"/>
    <dgm:cxn modelId="{949A74ED-2E09-5342-AF78-AF688A9BC934}" type="presParOf" srcId="{4B2AA5C5-669D-664C-98B5-DF46DD407C48}" destId="{52A5DBE3-DD35-1145-B624-B4B02A2844E2}" srcOrd="0" destOrd="0" presId="urn:microsoft.com/office/officeart/2005/8/layout/vList2"/>
    <dgm:cxn modelId="{F6C08EB3-BC88-E545-BD38-B70D9BC212A5}" type="presParOf" srcId="{4B2AA5C5-669D-664C-98B5-DF46DD407C48}" destId="{FAD3C880-CE00-184E-98B4-C6D0B8EEB7AA}" srcOrd="1" destOrd="0" presId="urn:microsoft.com/office/officeart/2005/8/layout/vList2"/>
    <dgm:cxn modelId="{630CDA33-892F-5D4D-8FAD-F151C458409C}" type="presParOf" srcId="{4B2AA5C5-669D-664C-98B5-DF46DD407C48}" destId="{3DC732E9-6663-EB46-A359-6C920E73076E}" srcOrd="2" destOrd="0" presId="urn:microsoft.com/office/officeart/2005/8/layout/vList2"/>
    <dgm:cxn modelId="{B51D7F19-94DA-B94D-8177-222A3B895518}" type="presParOf" srcId="{4B2AA5C5-669D-664C-98B5-DF46DD407C48}" destId="{E37B26D2-7409-6C43-AB32-62918159023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55594F-CD84-452B-8E76-DE24732CF53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FF13FF6-BEB1-428E-9575-E70AF1EC33DE}">
      <dgm:prSet/>
      <dgm:spPr/>
      <dgm:t>
        <a:bodyPr/>
        <a:lstStyle/>
        <a:p>
          <a:r>
            <a:rPr lang="en-US"/>
            <a:t>You tube Channel</a:t>
          </a:r>
        </a:p>
      </dgm:t>
    </dgm:pt>
    <dgm:pt modelId="{D33C7168-2548-41D9-8DF1-EC50625BCA3D}" type="parTrans" cxnId="{DE312D7E-6E6A-4BF9-BCF4-F34E8BE3C1B6}">
      <dgm:prSet/>
      <dgm:spPr/>
      <dgm:t>
        <a:bodyPr/>
        <a:lstStyle/>
        <a:p>
          <a:endParaRPr lang="en-US"/>
        </a:p>
      </dgm:t>
    </dgm:pt>
    <dgm:pt modelId="{B59B1D46-49E0-4962-A720-51F4156F5EFB}" type="sibTrans" cxnId="{DE312D7E-6E6A-4BF9-BCF4-F34E8BE3C1B6}">
      <dgm:prSet/>
      <dgm:spPr/>
      <dgm:t>
        <a:bodyPr/>
        <a:lstStyle/>
        <a:p>
          <a:endParaRPr lang="en-US"/>
        </a:p>
      </dgm:t>
    </dgm:pt>
    <dgm:pt modelId="{2F057313-3A3B-4EC7-BB0F-481AA87FCBAC}">
      <dgm:prSet/>
      <dgm:spPr/>
      <dgm:t>
        <a:bodyPr/>
        <a:lstStyle/>
        <a:p>
          <a:r>
            <a:rPr lang="en-US" dirty="0" err="1"/>
            <a:t>Engineerchirag</a:t>
          </a:r>
          <a:endParaRPr lang="en-US" dirty="0"/>
        </a:p>
      </dgm:t>
    </dgm:pt>
    <dgm:pt modelId="{F5ACCD74-BE89-4C54-9AA8-5C3D125E96C7}" type="parTrans" cxnId="{C2C7CD36-3EAA-4F52-86C0-E960E0622D14}">
      <dgm:prSet/>
      <dgm:spPr/>
      <dgm:t>
        <a:bodyPr/>
        <a:lstStyle/>
        <a:p>
          <a:endParaRPr lang="en-US"/>
        </a:p>
      </dgm:t>
    </dgm:pt>
    <dgm:pt modelId="{CD436B13-6F9A-4428-8AAE-4610859618EA}" type="sibTrans" cxnId="{C2C7CD36-3EAA-4F52-86C0-E960E0622D14}">
      <dgm:prSet/>
      <dgm:spPr/>
      <dgm:t>
        <a:bodyPr/>
        <a:lstStyle/>
        <a:p>
          <a:endParaRPr lang="en-US"/>
        </a:p>
      </dgm:t>
    </dgm:pt>
    <dgm:pt modelId="{7A57398C-7E43-4797-88B6-0DAFCB314D48}">
      <dgm:prSet/>
      <dgm:spPr/>
      <dgm:t>
        <a:bodyPr/>
        <a:lstStyle/>
        <a:p>
          <a:r>
            <a:rPr lang="en-US"/>
            <a:t>UncommonGeeks</a:t>
          </a:r>
        </a:p>
      </dgm:t>
    </dgm:pt>
    <dgm:pt modelId="{E79C54E7-C4F6-4FED-AEFF-9E3374FCF7AF}" type="parTrans" cxnId="{22B577BE-6002-4A02-9C28-24DC97F7D4A0}">
      <dgm:prSet/>
      <dgm:spPr/>
      <dgm:t>
        <a:bodyPr/>
        <a:lstStyle/>
        <a:p>
          <a:endParaRPr lang="en-US"/>
        </a:p>
      </dgm:t>
    </dgm:pt>
    <dgm:pt modelId="{BC661961-F3D1-4C19-9D20-72F03D9B1A7D}" type="sibTrans" cxnId="{22B577BE-6002-4A02-9C28-24DC97F7D4A0}">
      <dgm:prSet/>
      <dgm:spPr/>
      <dgm:t>
        <a:bodyPr/>
        <a:lstStyle/>
        <a:p>
          <a:endParaRPr lang="en-US"/>
        </a:p>
      </dgm:t>
    </dgm:pt>
    <dgm:pt modelId="{3F77E2A8-A18B-0D43-9D31-1E8FFBA14E44}" type="pres">
      <dgm:prSet presAssocID="{FB55594F-CD84-452B-8E76-DE24732CF53A}" presName="linear" presStyleCnt="0">
        <dgm:presLayoutVars>
          <dgm:dir/>
          <dgm:animLvl val="lvl"/>
          <dgm:resizeHandles val="exact"/>
        </dgm:presLayoutVars>
      </dgm:prSet>
      <dgm:spPr/>
    </dgm:pt>
    <dgm:pt modelId="{CB4D257A-DBE7-094F-9686-BD94D02ED78F}" type="pres">
      <dgm:prSet presAssocID="{DFF13FF6-BEB1-428E-9575-E70AF1EC33DE}" presName="parentLin" presStyleCnt="0"/>
      <dgm:spPr/>
    </dgm:pt>
    <dgm:pt modelId="{AE0FEEFE-6D10-8E49-A8B6-0985699E339B}" type="pres">
      <dgm:prSet presAssocID="{DFF13FF6-BEB1-428E-9575-E70AF1EC33DE}" presName="parentLeftMargin" presStyleLbl="node1" presStyleIdx="0" presStyleCnt="3"/>
      <dgm:spPr/>
    </dgm:pt>
    <dgm:pt modelId="{F40FA6E8-CB77-D844-87BB-D587F02077F8}" type="pres">
      <dgm:prSet presAssocID="{DFF13FF6-BEB1-428E-9575-E70AF1EC33D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16FAF65-26A8-EF44-99E2-4851248D679A}" type="pres">
      <dgm:prSet presAssocID="{DFF13FF6-BEB1-428E-9575-E70AF1EC33DE}" presName="negativeSpace" presStyleCnt="0"/>
      <dgm:spPr/>
    </dgm:pt>
    <dgm:pt modelId="{BE78E643-7A7A-6043-8A57-4BAB44F5178C}" type="pres">
      <dgm:prSet presAssocID="{DFF13FF6-BEB1-428E-9575-E70AF1EC33DE}" presName="childText" presStyleLbl="conFgAcc1" presStyleIdx="0" presStyleCnt="3">
        <dgm:presLayoutVars>
          <dgm:bulletEnabled val="1"/>
        </dgm:presLayoutVars>
      </dgm:prSet>
      <dgm:spPr/>
    </dgm:pt>
    <dgm:pt modelId="{FE52C3BB-434F-E44D-99D1-6EBC21DCFFC1}" type="pres">
      <dgm:prSet presAssocID="{B59B1D46-49E0-4962-A720-51F4156F5EFB}" presName="spaceBetweenRectangles" presStyleCnt="0"/>
      <dgm:spPr/>
    </dgm:pt>
    <dgm:pt modelId="{7C1B1741-5724-8844-867C-B3C1991DBDCA}" type="pres">
      <dgm:prSet presAssocID="{2F057313-3A3B-4EC7-BB0F-481AA87FCBAC}" presName="parentLin" presStyleCnt="0"/>
      <dgm:spPr/>
    </dgm:pt>
    <dgm:pt modelId="{AF394093-B040-7E42-A5BF-BBD920304766}" type="pres">
      <dgm:prSet presAssocID="{2F057313-3A3B-4EC7-BB0F-481AA87FCBAC}" presName="parentLeftMargin" presStyleLbl="node1" presStyleIdx="0" presStyleCnt="3"/>
      <dgm:spPr/>
    </dgm:pt>
    <dgm:pt modelId="{E25BA63F-BA2D-324C-9869-F3922683CFBC}" type="pres">
      <dgm:prSet presAssocID="{2F057313-3A3B-4EC7-BB0F-481AA87FCBA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4BB7899-FE72-B640-B762-8AB629468406}" type="pres">
      <dgm:prSet presAssocID="{2F057313-3A3B-4EC7-BB0F-481AA87FCBAC}" presName="negativeSpace" presStyleCnt="0"/>
      <dgm:spPr/>
    </dgm:pt>
    <dgm:pt modelId="{2BF17C95-E48A-5641-AB22-6E373BC5EBBC}" type="pres">
      <dgm:prSet presAssocID="{2F057313-3A3B-4EC7-BB0F-481AA87FCBAC}" presName="childText" presStyleLbl="conFgAcc1" presStyleIdx="1" presStyleCnt="3">
        <dgm:presLayoutVars>
          <dgm:bulletEnabled val="1"/>
        </dgm:presLayoutVars>
      </dgm:prSet>
      <dgm:spPr/>
    </dgm:pt>
    <dgm:pt modelId="{3BEA1CE5-721F-9E48-863B-9E69467D677D}" type="pres">
      <dgm:prSet presAssocID="{CD436B13-6F9A-4428-8AAE-4610859618EA}" presName="spaceBetweenRectangles" presStyleCnt="0"/>
      <dgm:spPr/>
    </dgm:pt>
    <dgm:pt modelId="{3B3E0126-404B-AB45-8411-D7F3A5C2FCD2}" type="pres">
      <dgm:prSet presAssocID="{7A57398C-7E43-4797-88B6-0DAFCB314D48}" presName="parentLin" presStyleCnt="0"/>
      <dgm:spPr/>
    </dgm:pt>
    <dgm:pt modelId="{0ED047BB-69E7-A34A-A42A-A8224D02351C}" type="pres">
      <dgm:prSet presAssocID="{7A57398C-7E43-4797-88B6-0DAFCB314D48}" presName="parentLeftMargin" presStyleLbl="node1" presStyleIdx="1" presStyleCnt="3"/>
      <dgm:spPr/>
    </dgm:pt>
    <dgm:pt modelId="{4FAA337E-372D-0543-9487-8EB25AC7043C}" type="pres">
      <dgm:prSet presAssocID="{7A57398C-7E43-4797-88B6-0DAFCB314D4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0D5DCA7-A9C4-A641-A0A2-15E4824E3B73}" type="pres">
      <dgm:prSet presAssocID="{7A57398C-7E43-4797-88B6-0DAFCB314D48}" presName="negativeSpace" presStyleCnt="0"/>
      <dgm:spPr/>
    </dgm:pt>
    <dgm:pt modelId="{294B1489-C542-9340-AE45-F528B23F3AB7}" type="pres">
      <dgm:prSet presAssocID="{7A57398C-7E43-4797-88B6-0DAFCB314D4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7365B23-1E17-CA4B-8A09-A041B51F272E}" type="presOf" srcId="{DFF13FF6-BEB1-428E-9575-E70AF1EC33DE}" destId="{F40FA6E8-CB77-D844-87BB-D587F02077F8}" srcOrd="1" destOrd="0" presId="urn:microsoft.com/office/officeart/2005/8/layout/list1"/>
    <dgm:cxn modelId="{C2C7CD36-3EAA-4F52-86C0-E960E0622D14}" srcId="{FB55594F-CD84-452B-8E76-DE24732CF53A}" destId="{2F057313-3A3B-4EC7-BB0F-481AA87FCBAC}" srcOrd="1" destOrd="0" parTransId="{F5ACCD74-BE89-4C54-9AA8-5C3D125E96C7}" sibTransId="{CD436B13-6F9A-4428-8AAE-4610859618EA}"/>
    <dgm:cxn modelId="{0811D45F-4D06-E54E-B2D1-4B51B8D0DAF1}" type="presOf" srcId="{2F057313-3A3B-4EC7-BB0F-481AA87FCBAC}" destId="{AF394093-B040-7E42-A5BF-BBD920304766}" srcOrd="0" destOrd="0" presId="urn:microsoft.com/office/officeart/2005/8/layout/list1"/>
    <dgm:cxn modelId="{D0EAC263-0572-D64D-AF8B-B17561DC41DD}" type="presOf" srcId="{2F057313-3A3B-4EC7-BB0F-481AA87FCBAC}" destId="{E25BA63F-BA2D-324C-9869-F3922683CFBC}" srcOrd="1" destOrd="0" presId="urn:microsoft.com/office/officeart/2005/8/layout/list1"/>
    <dgm:cxn modelId="{DE312D7E-6E6A-4BF9-BCF4-F34E8BE3C1B6}" srcId="{FB55594F-CD84-452B-8E76-DE24732CF53A}" destId="{DFF13FF6-BEB1-428E-9575-E70AF1EC33DE}" srcOrd="0" destOrd="0" parTransId="{D33C7168-2548-41D9-8DF1-EC50625BCA3D}" sibTransId="{B59B1D46-49E0-4962-A720-51F4156F5EFB}"/>
    <dgm:cxn modelId="{1668A783-5C23-684B-8B10-149E4E9BE07E}" type="presOf" srcId="{7A57398C-7E43-4797-88B6-0DAFCB314D48}" destId="{0ED047BB-69E7-A34A-A42A-A8224D02351C}" srcOrd="0" destOrd="0" presId="urn:microsoft.com/office/officeart/2005/8/layout/list1"/>
    <dgm:cxn modelId="{10CA7391-C4FA-004E-8AB0-E67B2984E33D}" type="presOf" srcId="{DFF13FF6-BEB1-428E-9575-E70AF1EC33DE}" destId="{AE0FEEFE-6D10-8E49-A8B6-0985699E339B}" srcOrd="0" destOrd="0" presId="urn:microsoft.com/office/officeart/2005/8/layout/list1"/>
    <dgm:cxn modelId="{916339A4-3964-8B40-B92F-6C280DC28F57}" type="presOf" srcId="{FB55594F-CD84-452B-8E76-DE24732CF53A}" destId="{3F77E2A8-A18B-0D43-9D31-1E8FFBA14E44}" srcOrd="0" destOrd="0" presId="urn:microsoft.com/office/officeart/2005/8/layout/list1"/>
    <dgm:cxn modelId="{22B577BE-6002-4A02-9C28-24DC97F7D4A0}" srcId="{FB55594F-CD84-452B-8E76-DE24732CF53A}" destId="{7A57398C-7E43-4797-88B6-0DAFCB314D48}" srcOrd="2" destOrd="0" parTransId="{E79C54E7-C4F6-4FED-AEFF-9E3374FCF7AF}" sibTransId="{BC661961-F3D1-4C19-9D20-72F03D9B1A7D}"/>
    <dgm:cxn modelId="{9DEF8DED-3EB9-C547-BA62-D554246F6E4D}" type="presOf" srcId="{7A57398C-7E43-4797-88B6-0DAFCB314D48}" destId="{4FAA337E-372D-0543-9487-8EB25AC7043C}" srcOrd="1" destOrd="0" presId="urn:microsoft.com/office/officeart/2005/8/layout/list1"/>
    <dgm:cxn modelId="{ED0C7851-7267-0D45-9F2F-A05CC71C9B80}" type="presParOf" srcId="{3F77E2A8-A18B-0D43-9D31-1E8FFBA14E44}" destId="{CB4D257A-DBE7-094F-9686-BD94D02ED78F}" srcOrd="0" destOrd="0" presId="urn:microsoft.com/office/officeart/2005/8/layout/list1"/>
    <dgm:cxn modelId="{78CED08B-AC90-5247-A6BC-7F391A9F1007}" type="presParOf" srcId="{CB4D257A-DBE7-094F-9686-BD94D02ED78F}" destId="{AE0FEEFE-6D10-8E49-A8B6-0985699E339B}" srcOrd="0" destOrd="0" presId="urn:microsoft.com/office/officeart/2005/8/layout/list1"/>
    <dgm:cxn modelId="{4A650916-4FA9-E64A-856F-D85FD24A75F6}" type="presParOf" srcId="{CB4D257A-DBE7-094F-9686-BD94D02ED78F}" destId="{F40FA6E8-CB77-D844-87BB-D587F02077F8}" srcOrd="1" destOrd="0" presId="urn:microsoft.com/office/officeart/2005/8/layout/list1"/>
    <dgm:cxn modelId="{A3E3940B-DFCD-2548-8038-B5664E516771}" type="presParOf" srcId="{3F77E2A8-A18B-0D43-9D31-1E8FFBA14E44}" destId="{316FAF65-26A8-EF44-99E2-4851248D679A}" srcOrd="1" destOrd="0" presId="urn:microsoft.com/office/officeart/2005/8/layout/list1"/>
    <dgm:cxn modelId="{569582EE-8C3F-544F-98FB-7657417FF852}" type="presParOf" srcId="{3F77E2A8-A18B-0D43-9D31-1E8FFBA14E44}" destId="{BE78E643-7A7A-6043-8A57-4BAB44F5178C}" srcOrd="2" destOrd="0" presId="urn:microsoft.com/office/officeart/2005/8/layout/list1"/>
    <dgm:cxn modelId="{9EC26458-E716-8948-A7E6-EF04B4253EB7}" type="presParOf" srcId="{3F77E2A8-A18B-0D43-9D31-1E8FFBA14E44}" destId="{FE52C3BB-434F-E44D-99D1-6EBC21DCFFC1}" srcOrd="3" destOrd="0" presId="urn:microsoft.com/office/officeart/2005/8/layout/list1"/>
    <dgm:cxn modelId="{9B85F6EA-9F15-214A-8B82-93F3F862798E}" type="presParOf" srcId="{3F77E2A8-A18B-0D43-9D31-1E8FFBA14E44}" destId="{7C1B1741-5724-8844-867C-B3C1991DBDCA}" srcOrd="4" destOrd="0" presId="urn:microsoft.com/office/officeart/2005/8/layout/list1"/>
    <dgm:cxn modelId="{B1EB38CC-97B7-924E-98AF-B76340C003B3}" type="presParOf" srcId="{7C1B1741-5724-8844-867C-B3C1991DBDCA}" destId="{AF394093-B040-7E42-A5BF-BBD920304766}" srcOrd="0" destOrd="0" presId="urn:microsoft.com/office/officeart/2005/8/layout/list1"/>
    <dgm:cxn modelId="{E833540B-719C-E24F-9140-980808AF146D}" type="presParOf" srcId="{7C1B1741-5724-8844-867C-B3C1991DBDCA}" destId="{E25BA63F-BA2D-324C-9869-F3922683CFBC}" srcOrd="1" destOrd="0" presId="urn:microsoft.com/office/officeart/2005/8/layout/list1"/>
    <dgm:cxn modelId="{B97431D5-EBF5-1543-A5FE-E084CAA4040F}" type="presParOf" srcId="{3F77E2A8-A18B-0D43-9D31-1E8FFBA14E44}" destId="{D4BB7899-FE72-B640-B762-8AB629468406}" srcOrd="5" destOrd="0" presId="urn:microsoft.com/office/officeart/2005/8/layout/list1"/>
    <dgm:cxn modelId="{768C6714-AB5F-F342-B929-BE359C16A307}" type="presParOf" srcId="{3F77E2A8-A18B-0D43-9D31-1E8FFBA14E44}" destId="{2BF17C95-E48A-5641-AB22-6E373BC5EBBC}" srcOrd="6" destOrd="0" presId="urn:microsoft.com/office/officeart/2005/8/layout/list1"/>
    <dgm:cxn modelId="{93B17177-C593-C84D-B5AA-E70265F6CE96}" type="presParOf" srcId="{3F77E2A8-A18B-0D43-9D31-1E8FFBA14E44}" destId="{3BEA1CE5-721F-9E48-863B-9E69467D677D}" srcOrd="7" destOrd="0" presId="urn:microsoft.com/office/officeart/2005/8/layout/list1"/>
    <dgm:cxn modelId="{03E3BB86-B4DC-8845-8DCF-A5F046070284}" type="presParOf" srcId="{3F77E2A8-A18B-0D43-9D31-1E8FFBA14E44}" destId="{3B3E0126-404B-AB45-8411-D7F3A5C2FCD2}" srcOrd="8" destOrd="0" presId="urn:microsoft.com/office/officeart/2005/8/layout/list1"/>
    <dgm:cxn modelId="{9CFB07A8-54DA-F648-87DC-2D30F3B39E70}" type="presParOf" srcId="{3B3E0126-404B-AB45-8411-D7F3A5C2FCD2}" destId="{0ED047BB-69E7-A34A-A42A-A8224D02351C}" srcOrd="0" destOrd="0" presId="urn:microsoft.com/office/officeart/2005/8/layout/list1"/>
    <dgm:cxn modelId="{755F8E92-5FAD-6948-9968-0DF67F070ED1}" type="presParOf" srcId="{3B3E0126-404B-AB45-8411-D7F3A5C2FCD2}" destId="{4FAA337E-372D-0543-9487-8EB25AC7043C}" srcOrd="1" destOrd="0" presId="urn:microsoft.com/office/officeart/2005/8/layout/list1"/>
    <dgm:cxn modelId="{F9D35A83-A565-8942-8927-F26C1E408FA8}" type="presParOf" srcId="{3F77E2A8-A18B-0D43-9D31-1E8FFBA14E44}" destId="{00D5DCA7-A9C4-A641-A0A2-15E4824E3B73}" srcOrd="9" destOrd="0" presId="urn:microsoft.com/office/officeart/2005/8/layout/list1"/>
    <dgm:cxn modelId="{5E7988C6-59D0-3A4A-8395-1CEB3B1D0A43}" type="presParOf" srcId="{3F77E2A8-A18B-0D43-9D31-1E8FFBA14E44}" destId="{294B1489-C542-9340-AE45-F528B23F3AB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AA971-59E0-6C42-A135-A0B8069FF3A4}">
      <dsp:nvSpPr>
        <dsp:cNvPr id="0" name=""/>
        <dsp:cNvSpPr/>
      </dsp:nvSpPr>
      <dsp:spPr>
        <a:xfrm>
          <a:off x="0" y="14719"/>
          <a:ext cx="3133726" cy="8874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HTML</a:t>
          </a:r>
        </a:p>
      </dsp:txBody>
      <dsp:txXfrm>
        <a:off x="43321" y="58040"/>
        <a:ext cx="3047084" cy="800803"/>
      </dsp:txXfrm>
    </dsp:sp>
    <dsp:sp modelId="{D8D3A017-46D6-984D-BE61-1F69822E277C}">
      <dsp:nvSpPr>
        <dsp:cNvPr id="0" name=""/>
        <dsp:cNvSpPr/>
      </dsp:nvSpPr>
      <dsp:spPr>
        <a:xfrm>
          <a:off x="0" y="1008725"/>
          <a:ext cx="3133726" cy="8874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CSS</a:t>
          </a:r>
        </a:p>
      </dsp:txBody>
      <dsp:txXfrm>
        <a:off x="43321" y="1052046"/>
        <a:ext cx="3047084" cy="800803"/>
      </dsp:txXfrm>
    </dsp:sp>
    <dsp:sp modelId="{55967518-39C7-004C-ABDC-51AE88E32CE5}">
      <dsp:nvSpPr>
        <dsp:cNvPr id="0" name=""/>
        <dsp:cNvSpPr/>
      </dsp:nvSpPr>
      <dsp:spPr>
        <a:xfrm>
          <a:off x="0" y="2002730"/>
          <a:ext cx="3133726" cy="8874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JavaScript</a:t>
          </a:r>
        </a:p>
      </dsp:txBody>
      <dsp:txXfrm>
        <a:off x="43321" y="2046051"/>
        <a:ext cx="3047084" cy="800803"/>
      </dsp:txXfrm>
    </dsp:sp>
    <dsp:sp modelId="{1401E955-94CA-2047-AA37-F8427140BEBE}">
      <dsp:nvSpPr>
        <dsp:cNvPr id="0" name=""/>
        <dsp:cNvSpPr/>
      </dsp:nvSpPr>
      <dsp:spPr>
        <a:xfrm>
          <a:off x="0" y="2996735"/>
          <a:ext cx="3133726" cy="8874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Typescript</a:t>
          </a:r>
        </a:p>
      </dsp:txBody>
      <dsp:txXfrm>
        <a:off x="43321" y="3040056"/>
        <a:ext cx="3047084" cy="800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F5855-CB5A-8E47-A488-46680F058857}">
      <dsp:nvSpPr>
        <dsp:cNvPr id="0" name=""/>
        <dsp:cNvSpPr/>
      </dsp:nvSpPr>
      <dsp:spPr>
        <a:xfrm>
          <a:off x="0" y="559193"/>
          <a:ext cx="6391275" cy="1975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687324" rIns="496034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b="0" i="0" kern="1200"/>
            <a:t>Mozilla Org</a:t>
          </a:r>
          <a:endParaRPr lang="en-US" sz="3300" kern="120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b="0" i="0" kern="1200"/>
            <a:t>W3 School</a:t>
          </a:r>
          <a:endParaRPr lang="en-US" sz="3300" kern="1200"/>
        </a:p>
      </dsp:txBody>
      <dsp:txXfrm>
        <a:off x="0" y="559193"/>
        <a:ext cx="6391275" cy="1975050"/>
      </dsp:txXfrm>
    </dsp:sp>
    <dsp:sp modelId="{CE6AE46B-DDC3-4E4E-AF7E-09E9CD2376CD}">
      <dsp:nvSpPr>
        <dsp:cNvPr id="0" name=""/>
        <dsp:cNvSpPr/>
      </dsp:nvSpPr>
      <dsp:spPr>
        <a:xfrm>
          <a:off x="319563" y="72113"/>
          <a:ext cx="4473892" cy="974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/>
            <a:t>Websites</a:t>
          </a:r>
          <a:endParaRPr lang="en-US" sz="3300" kern="1200"/>
        </a:p>
      </dsp:txBody>
      <dsp:txXfrm>
        <a:off x="367118" y="119668"/>
        <a:ext cx="4378782" cy="879050"/>
      </dsp:txXfrm>
    </dsp:sp>
    <dsp:sp modelId="{D85A65D1-0021-0F40-B5B0-23A7C29419E0}">
      <dsp:nvSpPr>
        <dsp:cNvPr id="0" name=""/>
        <dsp:cNvSpPr/>
      </dsp:nvSpPr>
      <dsp:spPr>
        <a:xfrm>
          <a:off x="0" y="3199523"/>
          <a:ext cx="6391275" cy="1975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687324" rIns="496034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b="0" i="0" kern="1200" dirty="0"/>
            <a:t>Programming with Mosh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b="0" i="0" kern="1200" dirty="0" err="1"/>
            <a:t>Thenewboston</a:t>
          </a:r>
          <a:endParaRPr lang="en-US" sz="3300" kern="1200" dirty="0"/>
        </a:p>
      </dsp:txBody>
      <dsp:txXfrm>
        <a:off x="0" y="3199523"/>
        <a:ext cx="6391275" cy="1975050"/>
      </dsp:txXfrm>
    </dsp:sp>
    <dsp:sp modelId="{289FF678-56C4-7545-BD2A-90EF29798F59}">
      <dsp:nvSpPr>
        <dsp:cNvPr id="0" name=""/>
        <dsp:cNvSpPr/>
      </dsp:nvSpPr>
      <dsp:spPr>
        <a:xfrm>
          <a:off x="319563" y="2712443"/>
          <a:ext cx="4473892" cy="97416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/>
            <a:t>Youtube Channels</a:t>
          </a:r>
          <a:endParaRPr lang="en-US" sz="3300" kern="1200"/>
        </a:p>
      </dsp:txBody>
      <dsp:txXfrm>
        <a:off x="367118" y="2759998"/>
        <a:ext cx="4378782" cy="879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FF8B4-220D-1546-8384-065EA358488B}">
      <dsp:nvSpPr>
        <dsp:cNvPr id="0" name=""/>
        <dsp:cNvSpPr/>
      </dsp:nvSpPr>
      <dsp:spPr>
        <a:xfrm>
          <a:off x="6971705" y="1176455"/>
          <a:ext cx="1130912" cy="538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775"/>
              </a:lnTo>
              <a:lnTo>
                <a:pt x="1130912" y="366775"/>
              </a:lnTo>
              <a:lnTo>
                <a:pt x="1130912" y="53821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69E92C-D323-DF42-AE33-328210C9171B}">
      <dsp:nvSpPr>
        <dsp:cNvPr id="0" name=""/>
        <dsp:cNvSpPr/>
      </dsp:nvSpPr>
      <dsp:spPr>
        <a:xfrm>
          <a:off x="5840793" y="1176455"/>
          <a:ext cx="1130912" cy="538211"/>
        </a:xfrm>
        <a:custGeom>
          <a:avLst/>
          <a:gdLst/>
          <a:ahLst/>
          <a:cxnLst/>
          <a:rect l="0" t="0" r="0" b="0"/>
          <a:pathLst>
            <a:path>
              <a:moveTo>
                <a:pt x="1130912" y="0"/>
              </a:moveTo>
              <a:lnTo>
                <a:pt x="1130912" y="366775"/>
              </a:lnTo>
              <a:lnTo>
                <a:pt x="0" y="366775"/>
              </a:lnTo>
              <a:lnTo>
                <a:pt x="0" y="53821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CDD206-E250-2A40-9B27-5FDCE6D30D0C}">
      <dsp:nvSpPr>
        <dsp:cNvPr id="0" name=""/>
        <dsp:cNvSpPr/>
      </dsp:nvSpPr>
      <dsp:spPr>
        <a:xfrm>
          <a:off x="2448057" y="1176455"/>
          <a:ext cx="1130912" cy="538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775"/>
              </a:lnTo>
              <a:lnTo>
                <a:pt x="1130912" y="366775"/>
              </a:lnTo>
              <a:lnTo>
                <a:pt x="1130912" y="53821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D21479-0631-EB45-B411-A9983CDB04E3}">
      <dsp:nvSpPr>
        <dsp:cNvPr id="0" name=""/>
        <dsp:cNvSpPr/>
      </dsp:nvSpPr>
      <dsp:spPr>
        <a:xfrm>
          <a:off x="1317145" y="1176455"/>
          <a:ext cx="1130912" cy="538211"/>
        </a:xfrm>
        <a:custGeom>
          <a:avLst/>
          <a:gdLst/>
          <a:ahLst/>
          <a:cxnLst/>
          <a:rect l="0" t="0" r="0" b="0"/>
          <a:pathLst>
            <a:path>
              <a:moveTo>
                <a:pt x="1130912" y="0"/>
              </a:moveTo>
              <a:lnTo>
                <a:pt x="1130912" y="366775"/>
              </a:lnTo>
              <a:lnTo>
                <a:pt x="0" y="366775"/>
              </a:lnTo>
              <a:lnTo>
                <a:pt x="0" y="53821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A94F25-2CCD-9D4C-A541-2894AB77737E}">
      <dsp:nvSpPr>
        <dsp:cNvPr id="0" name=""/>
        <dsp:cNvSpPr/>
      </dsp:nvSpPr>
      <dsp:spPr>
        <a:xfrm>
          <a:off x="1522765" y="1334"/>
          <a:ext cx="1850583" cy="11751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231E5-0A7B-4549-9739-8D0FA6762B79}">
      <dsp:nvSpPr>
        <dsp:cNvPr id="0" name=""/>
        <dsp:cNvSpPr/>
      </dsp:nvSpPr>
      <dsp:spPr>
        <a:xfrm>
          <a:off x="1728386" y="196674"/>
          <a:ext cx="1850583" cy="11751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Websites</a:t>
          </a:r>
          <a:endParaRPr lang="en-US" sz="1400" kern="1200"/>
        </a:p>
      </dsp:txBody>
      <dsp:txXfrm>
        <a:off x="1762804" y="231092"/>
        <a:ext cx="1781747" cy="1106284"/>
      </dsp:txXfrm>
    </dsp:sp>
    <dsp:sp modelId="{49449D2B-0189-214B-9ACA-703E6E5D5CCF}">
      <dsp:nvSpPr>
        <dsp:cNvPr id="0" name=""/>
        <dsp:cNvSpPr/>
      </dsp:nvSpPr>
      <dsp:spPr>
        <a:xfrm>
          <a:off x="391853" y="1714666"/>
          <a:ext cx="1850583" cy="11751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2622F-5586-A74A-AAF5-E002FF3627DD}">
      <dsp:nvSpPr>
        <dsp:cNvPr id="0" name=""/>
        <dsp:cNvSpPr/>
      </dsp:nvSpPr>
      <dsp:spPr>
        <a:xfrm>
          <a:off x="597474" y="1910005"/>
          <a:ext cx="1850583" cy="11751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Mozilla Org</a:t>
          </a:r>
          <a:endParaRPr lang="en-US" sz="1400" kern="1200" dirty="0"/>
        </a:p>
      </dsp:txBody>
      <dsp:txXfrm>
        <a:off x="631892" y="1944423"/>
        <a:ext cx="1781747" cy="1106284"/>
      </dsp:txXfrm>
    </dsp:sp>
    <dsp:sp modelId="{60468DCA-1C4F-E44F-95D0-45978C7FF9B6}">
      <dsp:nvSpPr>
        <dsp:cNvPr id="0" name=""/>
        <dsp:cNvSpPr/>
      </dsp:nvSpPr>
      <dsp:spPr>
        <a:xfrm>
          <a:off x="2653677" y="1714666"/>
          <a:ext cx="1850583" cy="11751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F075A-F0E9-724C-BC5B-FC43EC0CB629}">
      <dsp:nvSpPr>
        <dsp:cNvPr id="0" name=""/>
        <dsp:cNvSpPr/>
      </dsp:nvSpPr>
      <dsp:spPr>
        <a:xfrm>
          <a:off x="2859298" y="1910005"/>
          <a:ext cx="1850583" cy="11751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W3 School</a:t>
          </a:r>
          <a:endParaRPr lang="en-US" sz="1400" kern="1200" dirty="0"/>
        </a:p>
      </dsp:txBody>
      <dsp:txXfrm>
        <a:off x="2893716" y="1944423"/>
        <a:ext cx="1781747" cy="1106284"/>
      </dsp:txXfrm>
    </dsp:sp>
    <dsp:sp modelId="{3A2A1C4E-54C5-CD4D-97C1-080AF7588964}">
      <dsp:nvSpPr>
        <dsp:cNvPr id="0" name=""/>
        <dsp:cNvSpPr/>
      </dsp:nvSpPr>
      <dsp:spPr>
        <a:xfrm>
          <a:off x="6046413" y="1334"/>
          <a:ext cx="1850583" cy="11751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DDE97-9A39-444A-ADC5-93531E6F105C}">
      <dsp:nvSpPr>
        <dsp:cNvPr id="0" name=""/>
        <dsp:cNvSpPr/>
      </dsp:nvSpPr>
      <dsp:spPr>
        <a:xfrm>
          <a:off x="6252034" y="196674"/>
          <a:ext cx="1850583" cy="11751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Youtube Channels</a:t>
          </a:r>
          <a:endParaRPr lang="en-US" sz="1400" kern="1200"/>
        </a:p>
      </dsp:txBody>
      <dsp:txXfrm>
        <a:off x="6286452" y="231092"/>
        <a:ext cx="1781747" cy="1106284"/>
      </dsp:txXfrm>
    </dsp:sp>
    <dsp:sp modelId="{13BD1256-DC7E-A843-A55D-E94DA7440AB6}">
      <dsp:nvSpPr>
        <dsp:cNvPr id="0" name=""/>
        <dsp:cNvSpPr/>
      </dsp:nvSpPr>
      <dsp:spPr>
        <a:xfrm>
          <a:off x="4915501" y="1714666"/>
          <a:ext cx="1850583" cy="11751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0428-401D-BE42-B646-34C139D3DA14}">
      <dsp:nvSpPr>
        <dsp:cNvPr id="0" name=""/>
        <dsp:cNvSpPr/>
      </dsp:nvSpPr>
      <dsp:spPr>
        <a:xfrm>
          <a:off x="5121122" y="1910005"/>
          <a:ext cx="1850583" cy="11751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/>
            <a:t>UncommonGeeks</a:t>
          </a:r>
          <a:endParaRPr lang="en-US" sz="1400" kern="1200" dirty="0"/>
        </a:p>
      </dsp:txBody>
      <dsp:txXfrm>
        <a:off x="5155540" y="1944423"/>
        <a:ext cx="1781747" cy="1106284"/>
      </dsp:txXfrm>
    </dsp:sp>
    <dsp:sp modelId="{70836164-8ECD-CA49-962E-2C3C3AC66DF0}">
      <dsp:nvSpPr>
        <dsp:cNvPr id="0" name=""/>
        <dsp:cNvSpPr/>
      </dsp:nvSpPr>
      <dsp:spPr>
        <a:xfrm>
          <a:off x="7177325" y="1714666"/>
          <a:ext cx="1850583" cy="11751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76185-92C6-B74B-B776-ACBAA8FC226A}">
      <dsp:nvSpPr>
        <dsp:cNvPr id="0" name=""/>
        <dsp:cNvSpPr/>
      </dsp:nvSpPr>
      <dsp:spPr>
        <a:xfrm>
          <a:off x="7382946" y="1910005"/>
          <a:ext cx="1850583" cy="11751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Programming with Mosh</a:t>
          </a:r>
          <a:endParaRPr lang="en-US" sz="1400" kern="1200" dirty="0"/>
        </a:p>
      </dsp:txBody>
      <dsp:txXfrm>
        <a:off x="7417364" y="1944423"/>
        <a:ext cx="1781747" cy="11062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5DBE3-DD35-1145-B624-B4B02A2844E2}">
      <dsp:nvSpPr>
        <dsp:cNvPr id="0" name=""/>
        <dsp:cNvSpPr/>
      </dsp:nvSpPr>
      <dsp:spPr>
        <a:xfrm>
          <a:off x="0" y="49343"/>
          <a:ext cx="6391275" cy="959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Websites</a:t>
          </a:r>
        </a:p>
      </dsp:txBody>
      <dsp:txXfrm>
        <a:off x="46834" y="96177"/>
        <a:ext cx="6297607" cy="865732"/>
      </dsp:txXfrm>
    </dsp:sp>
    <dsp:sp modelId="{FAD3C880-CE00-184E-98B4-C6D0B8EEB7AA}">
      <dsp:nvSpPr>
        <dsp:cNvPr id="0" name=""/>
        <dsp:cNvSpPr/>
      </dsp:nvSpPr>
      <dsp:spPr>
        <a:xfrm>
          <a:off x="0" y="1008743"/>
          <a:ext cx="6391275" cy="1614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923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 dirty="0" err="1"/>
            <a:t>ReactJS.org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/>
            <a:t>W3 Schools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/>
            <a:t>Freecodecamp</a:t>
          </a:r>
        </a:p>
      </dsp:txBody>
      <dsp:txXfrm>
        <a:off x="0" y="1008743"/>
        <a:ext cx="6391275" cy="1614599"/>
      </dsp:txXfrm>
    </dsp:sp>
    <dsp:sp modelId="{3DC732E9-6663-EB46-A359-6C920E73076E}">
      <dsp:nvSpPr>
        <dsp:cNvPr id="0" name=""/>
        <dsp:cNvSpPr/>
      </dsp:nvSpPr>
      <dsp:spPr>
        <a:xfrm>
          <a:off x="0" y="2623343"/>
          <a:ext cx="6391275" cy="959400"/>
        </a:xfrm>
        <a:prstGeom prst="roundRect">
          <a:avLst/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Youtube channel</a:t>
          </a:r>
        </a:p>
      </dsp:txBody>
      <dsp:txXfrm>
        <a:off x="46834" y="2670177"/>
        <a:ext cx="6297607" cy="865732"/>
      </dsp:txXfrm>
    </dsp:sp>
    <dsp:sp modelId="{E37B26D2-7409-6C43-AB32-629181590234}">
      <dsp:nvSpPr>
        <dsp:cNvPr id="0" name=""/>
        <dsp:cNvSpPr/>
      </dsp:nvSpPr>
      <dsp:spPr>
        <a:xfrm>
          <a:off x="0" y="3582743"/>
          <a:ext cx="6391275" cy="1614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923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 dirty="0"/>
            <a:t>Code evolution (Vishwas)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 dirty="0"/>
            <a:t>Dipesh </a:t>
          </a:r>
          <a:r>
            <a:rPr lang="en-US" sz="3100" kern="1200" dirty="0" err="1"/>
            <a:t>Malvia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 dirty="0"/>
            <a:t>Programming with Mosh</a:t>
          </a:r>
        </a:p>
      </dsp:txBody>
      <dsp:txXfrm>
        <a:off x="0" y="3582743"/>
        <a:ext cx="6391275" cy="16145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8E643-7A7A-6043-8A57-4BAB44F5178C}">
      <dsp:nvSpPr>
        <dsp:cNvPr id="0" name=""/>
        <dsp:cNvSpPr/>
      </dsp:nvSpPr>
      <dsp:spPr>
        <a:xfrm>
          <a:off x="0" y="853043"/>
          <a:ext cx="6391275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FA6E8-CB77-D844-87BB-D587F02077F8}">
      <dsp:nvSpPr>
        <dsp:cNvPr id="0" name=""/>
        <dsp:cNvSpPr/>
      </dsp:nvSpPr>
      <dsp:spPr>
        <a:xfrm>
          <a:off x="319563" y="336443"/>
          <a:ext cx="4473892" cy="1033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You tube Channel</a:t>
          </a:r>
        </a:p>
      </dsp:txBody>
      <dsp:txXfrm>
        <a:off x="370000" y="386880"/>
        <a:ext cx="4373018" cy="932326"/>
      </dsp:txXfrm>
    </dsp:sp>
    <dsp:sp modelId="{2BF17C95-E48A-5641-AB22-6E373BC5EBBC}">
      <dsp:nvSpPr>
        <dsp:cNvPr id="0" name=""/>
        <dsp:cNvSpPr/>
      </dsp:nvSpPr>
      <dsp:spPr>
        <a:xfrm>
          <a:off x="0" y="2440643"/>
          <a:ext cx="6391275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9882860"/>
              <a:satOff val="45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5BA63F-BA2D-324C-9869-F3922683CFBC}">
      <dsp:nvSpPr>
        <dsp:cNvPr id="0" name=""/>
        <dsp:cNvSpPr/>
      </dsp:nvSpPr>
      <dsp:spPr>
        <a:xfrm>
          <a:off x="319563" y="1924043"/>
          <a:ext cx="4473892" cy="1033200"/>
        </a:xfrm>
        <a:prstGeom prst="roundRect">
          <a:avLst/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Engineerchirag</a:t>
          </a:r>
          <a:endParaRPr lang="en-US" sz="3500" kern="1200" dirty="0"/>
        </a:p>
      </dsp:txBody>
      <dsp:txXfrm>
        <a:off x="370000" y="1974480"/>
        <a:ext cx="4373018" cy="932326"/>
      </dsp:txXfrm>
    </dsp:sp>
    <dsp:sp modelId="{294B1489-C542-9340-AE45-F528B23F3AB7}">
      <dsp:nvSpPr>
        <dsp:cNvPr id="0" name=""/>
        <dsp:cNvSpPr/>
      </dsp:nvSpPr>
      <dsp:spPr>
        <a:xfrm>
          <a:off x="0" y="4028243"/>
          <a:ext cx="6391275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AA337E-372D-0543-9487-8EB25AC7043C}">
      <dsp:nvSpPr>
        <dsp:cNvPr id="0" name=""/>
        <dsp:cNvSpPr/>
      </dsp:nvSpPr>
      <dsp:spPr>
        <a:xfrm>
          <a:off x="319563" y="3511643"/>
          <a:ext cx="4473892" cy="103320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UncommonGeeks</a:t>
          </a:r>
        </a:p>
      </dsp:txBody>
      <dsp:txXfrm>
        <a:off x="370000" y="3562080"/>
        <a:ext cx="4373018" cy="932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5418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0761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17243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54295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68358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26763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48726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F9AFA87-1417-4992-ABD9-27C3BC8CC883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62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F9AFA87-1417-4992-ABD9-27C3BC8CC883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2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8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74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7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8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6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27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6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0911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6.png"/><Relationship Id="rId10" Type="http://schemas.microsoft.com/office/2007/relationships/diagramDrawing" Target="../diagrams/drawing1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F850-2E3B-E0D2-59D1-F8DA5D856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2616" y="1517904"/>
            <a:ext cx="4579288" cy="2796945"/>
          </a:xfrm>
        </p:spPr>
        <p:txBody>
          <a:bodyPr>
            <a:normAutofit fontScale="90000"/>
          </a:bodyPr>
          <a:lstStyle/>
          <a:p>
            <a:pPr algn="l"/>
            <a:r>
              <a:rPr lang="en-US" sz="4700"/>
              <a:t>How to become ReactJS developer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D11B20-AD2D-5913-A4B3-0F7AD4B6C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2616" y="4570807"/>
            <a:ext cx="4579288" cy="942889"/>
          </a:xfrm>
        </p:spPr>
        <p:txBody>
          <a:bodyPr>
            <a:noAutofit/>
          </a:bodyPr>
          <a:lstStyle/>
          <a:p>
            <a:pPr algn="l"/>
            <a:r>
              <a:rPr lang="en-US" sz="6000" dirty="0"/>
              <a:t>In 2023</a:t>
            </a:r>
          </a:p>
        </p:txBody>
      </p:sp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7FA11CEB-07CD-4893-515C-1773262296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93" r="13160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02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Rectangle 1044">
            <a:extLst>
              <a:ext uri="{FF2B5EF4-FFF2-40B4-BE49-F238E27FC236}">
                <a16:creationId xmlns:a16="http://schemas.microsoft.com/office/drawing/2014/main" id="{AF10A03D-B8D7-4106-B452-8F3C71462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7" name="Freeform 5">
            <a:extLst>
              <a:ext uri="{FF2B5EF4-FFF2-40B4-BE49-F238E27FC236}">
                <a16:creationId xmlns:a16="http://schemas.microsoft.com/office/drawing/2014/main" id="{65159176-5854-41AA-8779-1E39496D3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049" name="Freeform: Shape 1048">
            <a:extLst>
              <a:ext uri="{FF2B5EF4-FFF2-40B4-BE49-F238E27FC236}">
                <a16:creationId xmlns:a16="http://schemas.microsoft.com/office/drawing/2014/main" id="{D2FA54D7-F682-4168-A15B-6262BF16A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051" name="Freeform 5">
            <a:extLst>
              <a:ext uri="{FF2B5EF4-FFF2-40B4-BE49-F238E27FC236}">
                <a16:creationId xmlns:a16="http://schemas.microsoft.com/office/drawing/2014/main" id="{439C4658-FDF2-4373-8344-47DA03B04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E6DF0-1CD5-000D-1A34-AE8E0B89F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Roadmap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168B08D-8268-2545-9614-F90B2E3B89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85" r="-4" b="13646"/>
          <a:stretch/>
        </p:blipFill>
        <p:spPr bwMode="auto">
          <a:xfrm>
            <a:off x="5194608" y="803750"/>
            <a:ext cx="3113903" cy="254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D82A313-CE66-B499-DDD6-0A0F5D6B80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57" r="1" b="1"/>
          <a:stretch/>
        </p:blipFill>
        <p:spPr bwMode="auto">
          <a:xfrm>
            <a:off x="8472235" y="803753"/>
            <a:ext cx="3113904" cy="254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3" name="Rectangle 1052">
            <a:extLst>
              <a:ext uri="{FF2B5EF4-FFF2-40B4-BE49-F238E27FC236}">
                <a16:creationId xmlns:a16="http://schemas.microsoft.com/office/drawing/2014/main" id="{C0246788-5559-4236-B1FF-BE8D22104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DF9E2E-B438-0F8B-BC35-FBB0E1FE1D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17" r="3" b="1642"/>
          <a:stretch/>
        </p:blipFill>
        <p:spPr bwMode="auto">
          <a:xfrm>
            <a:off x="5194608" y="3511958"/>
            <a:ext cx="3113903" cy="254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0FEF4DC9-7BE7-F6A2-CAB8-401D85542F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56" r="3" b="3"/>
          <a:stretch/>
        </p:blipFill>
        <p:spPr bwMode="auto">
          <a:xfrm>
            <a:off x="8472235" y="3511960"/>
            <a:ext cx="3113904" cy="254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40" name="Content Placeholder 2">
            <a:extLst>
              <a:ext uri="{FF2B5EF4-FFF2-40B4-BE49-F238E27FC236}">
                <a16:creationId xmlns:a16="http://schemas.microsoft.com/office/drawing/2014/main" id="{2E1E888D-A48F-5460-A89A-299364933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91552"/>
              </p:ext>
            </p:extLst>
          </p:nvPr>
        </p:nvGraphicFramePr>
        <p:xfrm>
          <a:off x="1154955" y="2120900"/>
          <a:ext cx="3133726" cy="3898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746392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E31E76-EB28-E817-952E-51FB13B6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HTM5, CSS3 Learning Resources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8762FE8-5490-57C1-3964-B8A4F05D74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569601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657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1E76-EB28-E817-952E-51FB13B6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JavaScript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8762FE8-5490-57C1-3964-B8A4F05D74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2357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6583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A9B8E4-4BC4-AB4D-FBC8-67FD942C5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Typescript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9A105-9CA8-924C-D700-610931307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Websites</a:t>
            </a:r>
          </a:p>
          <a:p>
            <a:r>
              <a:rPr lang="en-US" dirty="0" err="1">
                <a:solidFill>
                  <a:schemeClr val="tx1"/>
                </a:solidFill>
              </a:rPr>
              <a:t>Typescriptlang.org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W3 Schools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Youtube</a:t>
            </a:r>
            <a:r>
              <a:rPr lang="en-US" dirty="0">
                <a:solidFill>
                  <a:schemeClr val="tx1"/>
                </a:solidFill>
              </a:rPr>
              <a:t> channels</a:t>
            </a:r>
          </a:p>
          <a:p>
            <a:r>
              <a:rPr lang="en-US" dirty="0">
                <a:solidFill>
                  <a:schemeClr val="tx1"/>
                </a:solidFill>
              </a:rPr>
              <a:t>The Net Ninja</a:t>
            </a:r>
          </a:p>
          <a:p>
            <a:r>
              <a:rPr lang="en-US" dirty="0" err="1">
                <a:solidFill>
                  <a:schemeClr val="tx1"/>
                </a:solidFill>
              </a:rPr>
              <a:t>CodeEvolution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332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741AB7-67C5-6011-FE5B-CEA0C9F81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ReactJS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FEFF60E7-1E19-0AA4-2859-B5B0EEE0CF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3460513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871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A1E8CC-3AC8-A4B3-1658-0595A80D8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React System design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939BD94-1E03-9D87-7CEF-0F8BE8A1A9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9989292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308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2C7F1-406B-F03E-13E5-FA1D738EB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sites for applying for jobs as freshers</a:t>
            </a:r>
          </a:p>
        </p:txBody>
      </p:sp>
      <p:pic>
        <p:nvPicPr>
          <p:cNvPr id="1028" name="Picture 4" descr="Naukri - SimplyCareer">
            <a:extLst>
              <a:ext uri="{FF2B5EF4-FFF2-40B4-BE49-F238E27FC236}">
                <a16:creationId xmlns:a16="http://schemas.microsoft.com/office/drawing/2014/main" id="{C5E3F911-E927-7213-5BA0-422E66A29A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59" y="2486688"/>
            <a:ext cx="2692400" cy="135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nster India introduces New Tools to Find Better Jobs">
            <a:extLst>
              <a:ext uri="{FF2B5EF4-FFF2-40B4-BE49-F238E27FC236}">
                <a16:creationId xmlns:a16="http://schemas.microsoft.com/office/drawing/2014/main" id="{6B5FD20F-59A2-EDA2-08B8-9A72E58C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412" y="3178698"/>
            <a:ext cx="2516414" cy="89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obseekers Login - hirist.com">
            <a:extLst>
              <a:ext uri="{FF2B5EF4-FFF2-40B4-BE49-F238E27FC236}">
                <a16:creationId xmlns:a16="http://schemas.microsoft.com/office/drawing/2014/main" id="{6A189B20-F090-2D4F-EF29-FB98D5AE5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718" y="2716500"/>
            <a:ext cx="2067727" cy="112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at is the future of recruitment?">
            <a:extLst>
              <a:ext uri="{FF2B5EF4-FFF2-40B4-BE49-F238E27FC236}">
                <a16:creationId xmlns:a16="http://schemas.microsoft.com/office/drawing/2014/main" id="{0B248766-354D-67DB-AB09-9CF6BFB40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40" y="4327774"/>
            <a:ext cx="3138434" cy="69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C5673D2-7021-0896-D61E-5548A81BB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706" y="4675127"/>
            <a:ext cx="2950587" cy="10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inkedIn forced to change global policy over job posting removal">
            <a:extLst>
              <a:ext uri="{FF2B5EF4-FFF2-40B4-BE49-F238E27FC236}">
                <a16:creationId xmlns:a16="http://schemas.microsoft.com/office/drawing/2014/main" id="{2DE6E273-C0EB-449F-8BA6-53404EF3D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993" y="2597176"/>
            <a:ext cx="2797979" cy="209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ngelList Talent - Crunchbase Company Profile &amp; Funding">
            <a:extLst>
              <a:ext uri="{FF2B5EF4-FFF2-40B4-BE49-F238E27FC236}">
                <a16:creationId xmlns:a16="http://schemas.microsoft.com/office/drawing/2014/main" id="{B9C5C1A7-8471-9E14-C3D0-B7A8998E1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896" y="4881456"/>
            <a:ext cx="1939361" cy="145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522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35D8EA-302C-1E3D-3E66-02F563CEB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EBEBEB"/>
              </a:solidFill>
            </a:endParaRP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CBE27E0C-DBE8-E9C3-B5CD-8F944BA38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5124" y="803751"/>
            <a:ext cx="5250498" cy="525049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2FEBE-C00E-ECCE-0AE4-A2FE5E8EC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32527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{EC72FA13-5EF0-6A4C-893A-52E1C244CA79}tf10001076</Template>
  <TotalTime>93</TotalTime>
  <Words>91</Words>
  <Application>Microsoft Macintosh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How to become ReactJS developer</vt:lpstr>
      <vt:lpstr>Roadmap</vt:lpstr>
      <vt:lpstr>HTM5, CSS3 Learning Resources</vt:lpstr>
      <vt:lpstr>JavaScript</vt:lpstr>
      <vt:lpstr>Typescript</vt:lpstr>
      <vt:lpstr>ReactJS</vt:lpstr>
      <vt:lpstr>React System design</vt:lpstr>
      <vt:lpstr>Best sites for applying for jobs as freshers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Vasanth G Bhat</dc:creator>
  <cp:lastModifiedBy>Vasanth G Bhat</cp:lastModifiedBy>
  <cp:revision>48</cp:revision>
  <dcterms:created xsi:type="dcterms:W3CDTF">2022-12-27T10:43:56Z</dcterms:created>
  <dcterms:modified xsi:type="dcterms:W3CDTF">2022-12-28T07:13:56Z</dcterms:modified>
</cp:coreProperties>
</file>