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65"/>
  </p:normalViewPr>
  <p:slideViewPr>
    <p:cSldViewPr snapToGrid="0">
      <p:cViewPr varScale="1">
        <p:scale>
          <a:sx n="133" d="100"/>
          <a:sy n="133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94" r:id="rId5"/>
    <p:sldLayoutId id="2147483695" r:id="rId6"/>
    <p:sldLayoutId id="2147483701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Gradient pastel colours on a top view">
            <a:extLst>
              <a:ext uri="{FF2B5EF4-FFF2-40B4-BE49-F238E27FC236}">
                <a16:creationId xmlns:a16="http://schemas.microsoft.com/office/drawing/2014/main" id="{6BF2E31A-8646-9A48-2506-9DD0049ED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4" b="3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66771-2107-7CAD-5605-8192692B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Different Frontend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ECA50-1B98-B92E-8EA6-220DB03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By Vasanth Bhat</a:t>
            </a:r>
          </a:p>
        </p:txBody>
      </p:sp>
    </p:spTree>
    <p:extLst>
      <p:ext uri="{BB962C8B-B14F-4D97-AF65-F5344CB8AC3E}">
        <p14:creationId xmlns:p14="http://schemas.microsoft.com/office/powerpoint/2010/main" val="120125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485B-609F-64E6-7E26-AF82749A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Monorepo</a:t>
            </a:r>
            <a:r>
              <a:rPr lang="en-US" sz="3600" dirty="0"/>
              <a:t> Props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491-33F2-D00A-0EB6-5640A50C5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2078F-5FAE-9572-B18A-443CE2D6A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Code/library reuse. </a:t>
            </a:r>
          </a:p>
          <a:p>
            <a:r>
              <a:rPr lang="en-US" sz="2000" dirty="0"/>
              <a:t>Faster review.</a:t>
            </a:r>
          </a:p>
          <a:p>
            <a:r>
              <a:rPr lang="en-US" sz="2000" dirty="0"/>
              <a:t>Updating major dependencies/lint rules is super easy.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6114-ED07-71EC-6EA2-C57143420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Cons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0BF90-111B-1811-3EF3-B365DA6DD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No way to restrict access only to some parts of the app.</a:t>
            </a:r>
          </a:p>
          <a:p>
            <a:pPr lvl="1"/>
            <a:r>
              <a:rPr lang="en-US" sz="1800" dirty="0"/>
              <a:t>Too many packages lead to longer bootstrap times.</a:t>
            </a:r>
          </a:p>
          <a:p>
            <a:pPr lvl="1"/>
            <a:r>
              <a:rPr lang="en-US" sz="1800" dirty="0"/>
              <a:t>Poor Git performance when working on large-scale projects.</a:t>
            </a:r>
          </a:p>
          <a:p>
            <a:pPr lvl="1"/>
            <a:r>
              <a:rPr lang="en-US" sz="1800" dirty="0"/>
              <a:t>The code navigation is slightly slower. Developers are now opening individual packages to work around that.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073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2D8F-58B1-5D8F-EFA9-16B05E1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0C24-8571-0699-7D4E-40CB0FC8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Definition: </a:t>
            </a:r>
          </a:p>
          <a:p>
            <a:pPr marL="0" indent="0">
              <a:buNone/>
            </a:pPr>
            <a:r>
              <a:rPr lang="en-US" sz="1800" dirty="0"/>
              <a:t>“A monolithic architecture is a traditional model of a </a:t>
            </a:r>
          </a:p>
          <a:p>
            <a:pPr marL="0" indent="0">
              <a:buNone/>
            </a:pPr>
            <a:r>
              <a:rPr lang="en-US" sz="1800" dirty="0"/>
              <a:t>software program, which is built as a unified unit </a:t>
            </a:r>
          </a:p>
          <a:p>
            <a:pPr marL="0" indent="0">
              <a:buNone/>
            </a:pPr>
            <a:r>
              <a:rPr lang="en-US" sz="1800" dirty="0"/>
              <a:t>that is self-contained and independent from other </a:t>
            </a:r>
          </a:p>
          <a:p>
            <a:pPr marL="0" indent="0">
              <a:buNone/>
            </a:pPr>
            <a:r>
              <a:rPr lang="en-US" sz="1800" dirty="0"/>
              <a:t>applications.”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471E9-DFE2-92A0-2D4B-4D2DD2C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49" y="1857675"/>
            <a:ext cx="3167485" cy="37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9CF5-CCD7-5161-3F32-9BD2C389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18E-6AC2-C442-8222-253CFB4E4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pPr marL="514350" indent="-514350">
              <a:buAutoNum type="arabicPeriod"/>
            </a:pPr>
            <a:r>
              <a:rPr lang="en-US" sz="2000" dirty="0"/>
              <a:t>Easier continuous development</a:t>
            </a:r>
          </a:p>
          <a:p>
            <a:pPr marL="514350" indent="-514350">
              <a:buAutoNum type="arabicPeriod"/>
            </a:pPr>
            <a:r>
              <a:rPr lang="en-US" sz="2000" dirty="0"/>
              <a:t>Reduced latency</a:t>
            </a:r>
            <a:endParaRPr lang="en-US" dirty="0"/>
          </a:p>
          <a:p>
            <a:pPr marL="514350" indent="-514350">
              <a:buAutoNum type="arabicPeriod"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814-41F4-15FE-FDF3-067483564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pPr marL="514350" indent="-514350">
              <a:buAutoNum type="arabicPeriod"/>
            </a:pPr>
            <a:r>
              <a:rPr lang="en-US" sz="2000" dirty="0"/>
              <a:t>Difficulty in scaling</a:t>
            </a:r>
          </a:p>
          <a:p>
            <a:pPr marL="514350" indent="-514350">
              <a:buAutoNum type="arabicPeriod"/>
            </a:pPr>
            <a:r>
              <a:rPr lang="en-US" sz="2000" dirty="0"/>
              <a:t>Simple in the beginning and difficulty while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6A4-2704-5B22-BBAD-EB3D0EE7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99E2-53E1-EE95-1AA7-E8679E7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“The idea behind Micro Frontends is to think about a website or web app as a composition of features which are owned by independent teams. Each team has a distinct area of business or mission it cares about and </a:t>
            </a:r>
            <a:r>
              <a:rPr lang="en-US" sz="2000" b="1" dirty="0" err="1"/>
              <a:t>specialises</a:t>
            </a:r>
            <a:r>
              <a:rPr lang="en-US" sz="2000" b="1" dirty="0"/>
              <a:t> in. 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8A147-B4F8-96E8-B0FF-D64C55AE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7" y="3331867"/>
            <a:ext cx="5379378" cy="251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48DC3-2B41-2DA2-0C54-7046A941A93D}"/>
              </a:ext>
            </a:extLst>
          </p:cNvPr>
          <p:cNvSpPr txBox="1"/>
          <p:nvPr/>
        </p:nvSpPr>
        <p:spPr>
          <a:xfrm>
            <a:off x="7228725" y="4017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: micro-</a:t>
            </a:r>
            <a:r>
              <a:rPr lang="en-US" dirty="0" err="1"/>
              <a:t>frontends.org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9819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6A4-2704-5B22-BBAD-EB3D0EE7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frontend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99E2-53E1-EE95-1AA7-E8679E7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IKEA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Starbucks</a:t>
            </a:r>
          </a:p>
          <a:p>
            <a:pPr marL="457200" indent="-457200">
              <a:buAutoNum type="arabicPeriod"/>
            </a:pPr>
            <a:r>
              <a:rPr lang="en-IN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DAZN</a:t>
            </a:r>
            <a:endParaRPr lang="en-US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70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9CF5-CCD7-5161-3F32-9BD2C389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frontend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18E-6AC2-C442-8222-253CFB4E4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pPr marL="514350" indent="-514350">
              <a:buAutoNum type="arabicPeriod"/>
            </a:pPr>
            <a:r>
              <a:rPr lang="en-US" sz="2000" dirty="0"/>
              <a:t>Adopting different tech stack</a:t>
            </a:r>
          </a:p>
          <a:p>
            <a:pPr marL="514350" indent="-514350">
              <a:buAutoNum type="arabicPeriod"/>
            </a:pPr>
            <a:r>
              <a:rPr lang="en-US" sz="2000" dirty="0"/>
              <a:t>Development and deployment become faster</a:t>
            </a:r>
          </a:p>
          <a:p>
            <a:pPr marL="514350" indent="-514350">
              <a:buAutoNum type="arabicPeriod"/>
            </a:pPr>
            <a:r>
              <a:rPr lang="en-US" sz="2000" dirty="0"/>
              <a:t>Easy maintainability </a:t>
            </a:r>
          </a:p>
          <a:p>
            <a:pPr marL="514350" indent="-514350">
              <a:buAutoNum type="arabicPeriod"/>
            </a:pPr>
            <a:endParaRPr lang="en-US" sz="2000" b="1" dirty="0"/>
          </a:p>
          <a:p>
            <a:pPr marL="514350" indent="-514350">
              <a:buAutoNum type="arabicPeriod"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814-41F4-15FE-FDF3-067483564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pPr marL="514350" indent="-514350">
              <a:buAutoNum type="arabicPeriod"/>
            </a:pPr>
            <a:r>
              <a:rPr lang="en-US" sz="2000" dirty="0"/>
              <a:t>Code duplication.</a:t>
            </a:r>
          </a:p>
          <a:p>
            <a:pPr marL="514350" indent="-514350">
              <a:buAutoNum type="arabicPeriod"/>
            </a:pPr>
            <a:r>
              <a:rPr lang="en-US" sz="2000" dirty="0"/>
              <a:t>Extra effort in review and migration.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6A4-2704-5B22-BBAD-EB3D0EE7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99E2-53E1-EE95-1AA7-E8679E7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“A code management and architectural concept whereby you keep all your isolated bits of code in one super repository instead of managing multiple smaller repositories 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Ex: </a:t>
            </a:r>
            <a:r>
              <a:rPr lang="en-US" sz="2000" dirty="0"/>
              <a:t>Google, Facebook, Microsoft, </a:t>
            </a:r>
          </a:p>
          <a:p>
            <a:pPr marL="0" indent="0">
              <a:buNone/>
            </a:pPr>
            <a:r>
              <a:rPr lang="en-US" sz="2000" dirty="0"/>
              <a:t>Uber, Airbnb, and Twitter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94CC2-A319-162F-94FF-7CB6797E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96" y="2901870"/>
            <a:ext cx="5730892" cy="39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7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485B-609F-64E6-7E26-AF82749A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Difference between Monolithic vs </a:t>
            </a:r>
            <a:r>
              <a:rPr lang="en-US" sz="3600" dirty="0" err="1"/>
              <a:t>Monorepo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491-33F2-D00A-0EB6-5640A50C5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Monolithic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2078F-5FAE-9572-B18A-443CE2D6A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Entire source code of the project lies in one repository. </a:t>
            </a:r>
          </a:p>
          <a:p>
            <a:r>
              <a:rPr lang="en-US" sz="2000" dirty="0"/>
              <a:t>Entire application is deployed in one go.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6114-ED07-71EC-6EA2-C57143420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Monorepo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0BF90-111B-1811-3EF3-B365DA6DD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Each meaningful unit can have a separate repository.</a:t>
            </a:r>
          </a:p>
          <a:p>
            <a:pPr lvl="1"/>
            <a:r>
              <a:rPr lang="en-US" sz="1800" dirty="0"/>
              <a:t>Individual projects can be deployed separately.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898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84EA-C771-268D-37C6-32578B05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3628-0117-EBCA-A350-2A217407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Pnpm</a:t>
            </a:r>
            <a:r>
              <a:rPr lang="en-US" dirty="0"/>
              <a:t>/Yarn Workspaces</a:t>
            </a:r>
          </a:p>
          <a:p>
            <a:r>
              <a:rPr lang="en-US" dirty="0"/>
              <a:t>NX</a:t>
            </a:r>
          </a:p>
          <a:p>
            <a:r>
              <a:rPr lang="en-US" dirty="0"/>
              <a:t>Rush (By </a:t>
            </a:r>
            <a:r>
              <a:rPr lang="en-US" dirty="0" err="1"/>
              <a:t>microsoft</a:t>
            </a:r>
            <a:r>
              <a:rPr lang="en-US" dirty="0"/>
              <a:t>)</a:t>
            </a:r>
          </a:p>
          <a:p>
            <a:r>
              <a:rPr lang="en-US" dirty="0" err="1"/>
              <a:t>Lerna</a:t>
            </a:r>
            <a:endParaRPr lang="en-US" dirty="0"/>
          </a:p>
          <a:p>
            <a:r>
              <a:rPr lang="en-US" dirty="0" err="1"/>
              <a:t>Bazel</a:t>
            </a:r>
            <a:r>
              <a:rPr lang="en-US" dirty="0"/>
              <a:t> Build (By Google)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662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323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Elephant</vt:lpstr>
      <vt:lpstr>BrushVTI</vt:lpstr>
      <vt:lpstr>Different Frontend Architecture</vt:lpstr>
      <vt:lpstr>Monolith</vt:lpstr>
      <vt:lpstr>Monolith Pros and cons</vt:lpstr>
      <vt:lpstr>Micro frontend </vt:lpstr>
      <vt:lpstr>Micro frontend  Example</vt:lpstr>
      <vt:lpstr>Micro frontend Pros and cons</vt:lpstr>
      <vt:lpstr>Monorepo</vt:lpstr>
      <vt:lpstr>Difference between Monolithic vs Monorepo</vt:lpstr>
      <vt:lpstr>Monorepo libraries</vt:lpstr>
      <vt:lpstr>Monorepo Props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Architecture</dc:title>
  <dc:creator>Vasanth g Bhat</dc:creator>
  <cp:lastModifiedBy>Vasanth g Bhat</cp:lastModifiedBy>
  <cp:revision>26</cp:revision>
  <dcterms:created xsi:type="dcterms:W3CDTF">2022-09-19T14:33:17Z</dcterms:created>
  <dcterms:modified xsi:type="dcterms:W3CDTF">2022-09-21T07:32:37Z</dcterms:modified>
</cp:coreProperties>
</file>