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1" r:id="rId6"/>
    <p:sldId id="262" r:id="rId7"/>
    <p:sldId id="263" r:id="rId8"/>
    <p:sldId id="271" r:id="rId9"/>
    <p:sldId id="264" r:id="rId10"/>
    <p:sldId id="265" r:id="rId11"/>
    <p:sldId id="266" r:id="rId12"/>
    <p:sldId id="268" r:id="rId13"/>
    <p:sldId id="270" r:id="rId14"/>
  </p:sldIdLst>
  <p:sldSz cx="18288000" cy="10287000"/>
  <p:notesSz cx="6858000" cy="9144000"/>
  <p:embeddedFontLst>
    <p:embeddedFont>
      <p:font typeface="Impact" pitchFamily="34" charset="0"/>
      <p:regular r:id="rId15"/>
    </p:embeddedFont>
    <p:embeddedFont>
      <p:font typeface="Cambria" pitchFamily="18" charset="0"/>
      <p:regular r:id="rId16"/>
      <p:bold r:id="rId17"/>
      <p:italic r:id="rId18"/>
      <p:boldItalic r:id="rId19"/>
    </p:embeddedFont>
    <p:embeddedFont>
      <p:font typeface="Calibri" pitchFamily="3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946" y="-23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hyperlink" Target="https://www.geeksforgeeks.org/decision-tre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hyperlink" Target="https://www.geeksforgeeks.org/random-forest-algorithm-in-machine-learning/" TargetMode="Externa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hyperlink" Target="https://ai-ml-analytics.com/encoding/" TargetMode="Externa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hyperlink" Target="https://www.geeksforgeeks.org/understanding-logistic-regressio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hyperlink" Target="https://www.geeksforgeeks.org/k-nearest-neighbour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hyperlink" Target="https://www.geeksforgeeks.org/naive-bayes-classifiers/" TargetMode="Externa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hyperlink" Target="https://www.geeksforgeeks.org/support-vector-machine-algorithm/" TargetMode="Externa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4" name="Freeform 4"/>
          <p:cNvSpPr/>
          <p:nvPr/>
        </p:nvSpPr>
        <p:spPr>
          <a:xfrm>
            <a:off x="9250960" y="6920289"/>
            <a:ext cx="9021800" cy="3366711"/>
          </a:xfrm>
          <a:custGeom>
            <a:avLst/>
            <a:gdLst/>
            <a:ahLst/>
            <a:cxnLst/>
            <a:rect l="l" t="t" r="r" b="b"/>
            <a:pathLst>
              <a:path w="10317200" h="4088191">
                <a:moveTo>
                  <a:pt x="0" y="0"/>
                </a:moveTo>
                <a:lnTo>
                  <a:pt x="10317200" y="0"/>
                </a:lnTo>
                <a:lnTo>
                  <a:pt x="10317200" y="4088190"/>
                </a:lnTo>
                <a:lnTo>
                  <a:pt x="0" y="4088190"/>
                </a:lnTo>
                <a:lnTo>
                  <a:pt x="0" y="0"/>
                </a:lnTo>
                <a:close/>
              </a:path>
            </a:pathLst>
          </a:custGeom>
          <a:blipFill>
            <a:blip r:embed="rId3"/>
            <a:stretch>
              <a:fillRect/>
            </a:stretch>
          </a:blipFill>
        </p:spPr>
      </p:sp>
      <p:sp>
        <p:nvSpPr>
          <p:cNvPr id="15" name="Rectangle 14"/>
          <p:cNvSpPr/>
          <p:nvPr/>
        </p:nvSpPr>
        <p:spPr>
          <a:xfrm>
            <a:off x="9601200" y="419100"/>
            <a:ext cx="7699544" cy="5170646"/>
          </a:xfrm>
          <a:prstGeom prst="rect">
            <a:avLst/>
          </a:prstGeom>
        </p:spPr>
        <p:txBody>
          <a:bodyPr wrap="none">
            <a:spAutoFit/>
          </a:bodyPr>
          <a:lstStyle/>
          <a:p>
            <a:r>
              <a:rPr lang="en-IN" sz="16500" dirty="0" smtClean="0">
                <a:solidFill>
                  <a:schemeClr val="bg1"/>
                </a:solidFill>
                <a:latin typeface="Impact" pitchFamily="34" charset="0"/>
              </a:rPr>
              <a:t>Foodie</a:t>
            </a:r>
          </a:p>
          <a:p>
            <a:r>
              <a:rPr lang="en-IN" sz="16500" dirty="0" smtClean="0">
                <a:solidFill>
                  <a:schemeClr val="bg1"/>
                </a:solidFill>
                <a:latin typeface="Impact" pitchFamily="34" charset="0"/>
              </a:rPr>
              <a:t>Forecast</a:t>
            </a:r>
            <a:endParaRPr lang="en-IN" sz="16500" b="1" dirty="0" smtClean="0">
              <a:solidFill>
                <a:schemeClr val="bg1"/>
              </a:solidFill>
              <a:latin typeface="Impact" pitchFamily="34" charset="0"/>
            </a:endParaRPr>
          </a:p>
        </p:txBody>
      </p:sp>
      <p:sp>
        <p:nvSpPr>
          <p:cNvPr id="16" name="TextBox 14"/>
          <p:cNvSpPr txBox="1"/>
          <p:nvPr/>
        </p:nvSpPr>
        <p:spPr>
          <a:xfrm>
            <a:off x="228600" y="5295900"/>
            <a:ext cx="11353800" cy="4462760"/>
          </a:xfrm>
          <a:prstGeom prst="rect">
            <a:avLst/>
          </a:prstGeom>
        </p:spPr>
        <p:txBody>
          <a:bodyPr wrap="square" lIns="0" tIns="0" rIns="0" bIns="0" rtlCol="0" anchor="t">
            <a:spAutoFit/>
          </a:bodyPr>
          <a:lstStyle/>
          <a:p>
            <a:pPr algn="l">
              <a:lnSpc>
                <a:spcPts val="8652"/>
              </a:lnSpc>
            </a:pPr>
            <a:r>
              <a:rPr lang="en-US" sz="5400" b="1" dirty="0" smtClean="0">
                <a:solidFill>
                  <a:srgbClr val="04C99F"/>
                </a:solidFill>
                <a:latin typeface="Cambria" pitchFamily="18" charset="0"/>
                <a:ea typeface="Cambria" pitchFamily="18" charset="0"/>
                <a:cs typeface="Cy Grotesk Key Semi-Bold"/>
                <a:sym typeface="Cy Grotesk Key Semi-Bold"/>
              </a:rPr>
              <a:t>PRESENTED BY: </a:t>
            </a:r>
          </a:p>
          <a:p>
            <a:pPr algn="l">
              <a:lnSpc>
                <a:spcPts val="8652"/>
              </a:lnSpc>
            </a:pPr>
            <a:r>
              <a:rPr lang="en-US" sz="5400" b="1" dirty="0">
                <a:solidFill>
                  <a:srgbClr val="04C99F"/>
                </a:solidFill>
                <a:latin typeface="Cambria" pitchFamily="18" charset="0"/>
                <a:ea typeface="Cambria" pitchFamily="18" charset="0"/>
                <a:cs typeface="Cy Grotesk Key Semi-Bold"/>
                <a:sym typeface="Cy Grotesk Key Semi-Bold"/>
              </a:rPr>
              <a:t> </a:t>
            </a:r>
            <a:r>
              <a:rPr lang="en-US" sz="5400" b="1" dirty="0" smtClean="0">
                <a:solidFill>
                  <a:srgbClr val="04C99F"/>
                </a:solidFill>
                <a:latin typeface="Cambria" pitchFamily="18" charset="0"/>
                <a:ea typeface="Cambria" pitchFamily="18" charset="0"/>
                <a:cs typeface="Cy Grotesk Key Semi-Bold"/>
                <a:sym typeface="Cy Grotesk Key Semi-Bold"/>
              </a:rPr>
              <a:t>        	JYOTI RANA (05415611922) </a:t>
            </a:r>
          </a:p>
          <a:p>
            <a:pPr algn="l">
              <a:lnSpc>
                <a:spcPts val="8652"/>
              </a:lnSpc>
            </a:pPr>
            <a:r>
              <a:rPr lang="en-US" sz="5400" b="1" dirty="0">
                <a:solidFill>
                  <a:srgbClr val="04C99F"/>
                </a:solidFill>
                <a:latin typeface="Cambria" pitchFamily="18" charset="0"/>
                <a:ea typeface="Cambria" pitchFamily="18" charset="0"/>
                <a:cs typeface="Cy Grotesk Key Semi-Bold"/>
                <a:sym typeface="Cy Grotesk Key Semi-Bold"/>
              </a:rPr>
              <a:t>	</a:t>
            </a:r>
            <a:r>
              <a:rPr lang="en-US" sz="5400" b="1" dirty="0" smtClean="0">
                <a:solidFill>
                  <a:srgbClr val="04C99F"/>
                </a:solidFill>
                <a:latin typeface="Cambria" pitchFamily="18" charset="0"/>
                <a:ea typeface="Cambria" pitchFamily="18" charset="0"/>
                <a:cs typeface="Cy Grotesk Key Semi-Bold"/>
                <a:sym typeface="Cy Grotesk Key Semi-Bold"/>
              </a:rPr>
              <a:t>	KASAK (02715611922)</a:t>
            </a:r>
          </a:p>
          <a:p>
            <a:pPr algn="l">
              <a:lnSpc>
                <a:spcPts val="8652"/>
              </a:lnSpc>
            </a:pPr>
            <a:r>
              <a:rPr lang="en-US" sz="5400" b="1" dirty="0" smtClean="0">
                <a:solidFill>
                  <a:srgbClr val="04C99F"/>
                </a:solidFill>
                <a:latin typeface="Cambria" pitchFamily="18" charset="0"/>
                <a:ea typeface="Cambria" pitchFamily="18" charset="0"/>
                <a:cs typeface="Cy Grotesk Key Semi-Bold"/>
                <a:sym typeface="Cy Grotesk Key Semi-Bold"/>
              </a:rPr>
              <a:t>		PREETI (04215611922)</a:t>
            </a:r>
            <a:endParaRPr lang="en-US" sz="5400" b="1" dirty="0">
              <a:solidFill>
                <a:srgbClr val="04C99F"/>
              </a:solidFill>
              <a:latin typeface="Cambria" pitchFamily="18" charset="0"/>
              <a:ea typeface="Cambria" pitchFamily="18" charset="0"/>
              <a:cs typeface="Cy Grotesk Key Semi-Bold"/>
              <a:sym typeface="Cy Grotesk Key Semi-Bo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8100"/>
            <a:ext cx="18592800" cy="105156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19" name="Rectangle 5"/>
          <p:cNvSpPr>
            <a:spLocks noChangeArrowheads="1"/>
          </p:cNvSpPr>
          <p:nvPr/>
        </p:nvSpPr>
        <p:spPr bwMode="auto">
          <a:xfrm>
            <a:off x="5124450" y="144006"/>
            <a:ext cx="80391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4000" b="1" dirty="0">
                <a:solidFill>
                  <a:schemeClr val="bg1"/>
                </a:solidFill>
                <a:latin typeface="Times New Roman" pitchFamily="18" charset="0"/>
                <a:cs typeface="Times New Roman" pitchFamily="18" charset="0"/>
              </a:rPr>
              <a:t>5</a:t>
            </a:r>
            <a:r>
              <a:rPr lang="en-US" sz="4000" b="1" dirty="0" smtClean="0">
                <a:solidFill>
                  <a:schemeClr val="bg1"/>
                </a:solidFill>
                <a:latin typeface="Times New Roman" pitchFamily="18" charset="0"/>
                <a:cs typeface="Times New Roman" pitchFamily="18" charset="0"/>
              </a:rPr>
              <a:t>. DECISION </a:t>
            </a:r>
            <a:r>
              <a:rPr lang="en-US" sz="4000" b="1" dirty="0" smtClean="0">
                <a:solidFill>
                  <a:schemeClr val="bg1"/>
                </a:solidFill>
                <a:latin typeface="Times New Roman" pitchFamily="18" charset="0"/>
                <a:cs typeface="Times New Roman" pitchFamily="18" charset="0"/>
              </a:rPr>
              <a:t>TREE CLASSIFIER</a:t>
            </a:r>
            <a:endParaRPr kumimoji="0" lang="en-US" sz="4000" b="1" i="0" u="none" strike="noStrike" cap="none" normalizeH="0" baseline="0" dirty="0" smtClean="0">
              <a:ln>
                <a:noFill/>
              </a:ln>
              <a:solidFill>
                <a:schemeClr val="bg1"/>
              </a:solidFill>
              <a:effectLst/>
              <a:latin typeface="Times New Roman" pitchFamily="18" charset="0"/>
              <a:cs typeface="Times New Roman" pitchFamily="18" charset="0"/>
            </a:endParaRPr>
          </a:p>
        </p:txBody>
      </p:sp>
      <p:sp>
        <p:nvSpPr>
          <p:cNvPr id="20" name="Rectangle 5"/>
          <p:cNvSpPr>
            <a:spLocks noChangeArrowheads="1"/>
          </p:cNvSpPr>
          <p:nvPr/>
        </p:nvSpPr>
        <p:spPr bwMode="auto">
          <a:xfrm>
            <a:off x="228600" y="827901"/>
            <a:ext cx="89154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71500" lvl="0" indent="-571500" algn="just" fontAlgn="base">
              <a:spcBef>
                <a:spcPct val="0"/>
              </a:spcBef>
              <a:spcAft>
                <a:spcPct val="0"/>
              </a:spcAft>
              <a:buFont typeface="Wingdings" pitchFamily="2" charset="2"/>
              <a:buChar char="q"/>
            </a:pPr>
            <a:r>
              <a:rPr lang="en-US" sz="3600" dirty="0" smtClean="0">
                <a:solidFill>
                  <a:schemeClr val="bg1"/>
                </a:solidFill>
                <a:latin typeface="Times New Roman" pitchFamily="18" charset="0"/>
                <a:cs typeface="Times New Roman" pitchFamily="18" charset="0"/>
              </a:rPr>
              <a:t>An algorithm where </a:t>
            </a:r>
            <a:r>
              <a:rPr lang="en-US" sz="3600" dirty="0">
                <a:solidFill>
                  <a:schemeClr val="bg1"/>
                </a:solidFill>
                <a:latin typeface="Times New Roman" pitchFamily="18" charset="0"/>
                <a:cs typeface="Times New Roman" pitchFamily="18" charset="0"/>
              </a:rPr>
              <a:t>the data is continuously split according to a certain parameter. The tree can be explained by two entities, namely decision nodes and leaves. The leaves are the decisions or the final outcomes. And the decision nodes are where the data is split.</a:t>
            </a:r>
            <a:endParaRPr kumimoji="0" lang="en-US" sz="3600" b="0" i="0" u="none" strike="noStrike" cap="none" normalizeH="0" baseline="0" dirty="0" smtClean="0">
              <a:ln>
                <a:noFill/>
              </a:ln>
              <a:solidFill>
                <a:schemeClr val="bg1"/>
              </a:solidFill>
              <a:effectLst/>
              <a:latin typeface="Times New Roman" pitchFamily="18" charset="0"/>
              <a:cs typeface="Times New Roman" pitchFamily="18" charset="0"/>
            </a:endParaRPr>
          </a:p>
        </p:txBody>
      </p:sp>
      <p:sp>
        <p:nvSpPr>
          <p:cNvPr id="21" name="Rounded Rectangle 20"/>
          <p:cNvSpPr/>
          <p:nvPr/>
        </p:nvSpPr>
        <p:spPr>
          <a:xfrm>
            <a:off x="3352800" y="4838700"/>
            <a:ext cx="2895600" cy="762000"/>
          </a:xfrm>
          <a:prstGeom prst="round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ounded Rectangle 21"/>
          <p:cNvSpPr/>
          <p:nvPr/>
        </p:nvSpPr>
        <p:spPr>
          <a:xfrm>
            <a:off x="1432560" y="6507182"/>
            <a:ext cx="2895600" cy="762000"/>
          </a:xfrm>
          <a:prstGeom prst="round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ounded Rectangle 22"/>
          <p:cNvSpPr/>
          <p:nvPr/>
        </p:nvSpPr>
        <p:spPr>
          <a:xfrm>
            <a:off x="4671060" y="6492240"/>
            <a:ext cx="2895600" cy="762000"/>
          </a:xfrm>
          <a:prstGeom prst="round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ounded Rectangle 23"/>
          <p:cNvSpPr/>
          <p:nvPr/>
        </p:nvSpPr>
        <p:spPr>
          <a:xfrm>
            <a:off x="228600" y="7928370"/>
            <a:ext cx="1981200" cy="990600"/>
          </a:xfrm>
          <a:prstGeom prst="round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ounded Rectangle 24"/>
          <p:cNvSpPr/>
          <p:nvPr/>
        </p:nvSpPr>
        <p:spPr>
          <a:xfrm>
            <a:off x="2514600" y="7963850"/>
            <a:ext cx="1981200" cy="990600"/>
          </a:xfrm>
          <a:prstGeom prst="round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ounded Rectangle 25"/>
          <p:cNvSpPr/>
          <p:nvPr/>
        </p:nvSpPr>
        <p:spPr>
          <a:xfrm>
            <a:off x="4800600" y="7963850"/>
            <a:ext cx="1981200" cy="990600"/>
          </a:xfrm>
          <a:prstGeom prst="round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ounded Rectangle 26"/>
          <p:cNvSpPr/>
          <p:nvPr/>
        </p:nvSpPr>
        <p:spPr>
          <a:xfrm>
            <a:off x="6934200" y="7845979"/>
            <a:ext cx="1981200" cy="990600"/>
          </a:xfrm>
          <a:prstGeom prst="round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Straight Arrow Connector 28"/>
          <p:cNvCxnSpPr/>
          <p:nvPr/>
        </p:nvCxnSpPr>
        <p:spPr>
          <a:xfrm flipH="1">
            <a:off x="3124200" y="5536528"/>
            <a:ext cx="1546860" cy="902372"/>
          </a:xfrm>
          <a:prstGeom prst="straightConnector1">
            <a:avLst/>
          </a:prstGeom>
          <a:ln w="571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671060" y="5536528"/>
            <a:ext cx="1474470" cy="978572"/>
          </a:xfrm>
          <a:prstGeom prst="straightConnector1">
            <a:avLst/>
          </a:prstGeom>
          <a:ln w="571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914400" y="7247691"/>
            <a:ext cx="1371600" cy="838200"/>
          </a:xfrm>
          <a:prstGeom prst="straightConnector1">
            <a:avLst/>
          </a:prstGeom>
          <a:ln w="571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4991100" y="7269182"/>
            <a:ext cx="1371600" cy="838200"/>
          </a:xfrm>
          <a:prstGeom prst="straightConnector1">
            <a:avLst/>
          </a:prstGeom>
          <a:ln w="571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362700" y="7239000"/>
            <a:ext cx="1371600" cy="868382"/>
          </a:xfrm>
          <a:prstGeom prst="straightConnector1">
            <a:avLst/>
          </a:prstGeom>
          <a:ln w="571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286000" y="7239000"/>
            <a:ext cx="1371600" cy="990600"/>
          </a:xfrm>
          <a:prstGeom prst="straightConnector1">
            <a:avLst/>
          </a:prstGeom>
          <a:ln w="5715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7" name="Right Brace 36"/>
          <p:cNvSpPr/>
          <p:nvPr/>
        </p:nvSpPr>
        <p:spPr>
          <a:xfrm>
            <a:off x="6629400" y="4798219"/>
            <a:ext cx="381000" cy="1107281"/>
          </a:xfrm>
          <a:prstGeom prst="rightBrace">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8" name="Rectangle 5"/>
          <p:cNvSpPr>
            <a:spLocks noChangeArrowheads="1"/>
          </p:cNvSpPr>
          <p:nvPr/>
        </p:nvSpPr>
        <p:spPr bwMode="auto">
          <a:xfrm>
            <a:off x="7288531" y="5167196"/>
            <a:ext cx="17792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b="1" dirty="0" smtClean="0">
                <a:solidFill>
                  <a:schemeClr val="bg1"/>
                </a:solidFill>
                <a:latin typeface="Times New Roman" pitchFamily="18" charset="0"/>
                <a:cs typeface="Times New Roman" pitchFamily="18" charset="0"/>
              </a:rPr>
              <a:t>ROOT NODE </a:t>
            </a:r>
            <a:endParaRPr kumimoji="0" lang="en-US" b="1" i="0" u="none" strike="noStrike" cap="none" normalizeH="0" baseline="0" dirty="0" smtClean="0">
              <a:ln>
                <a:noFill/>
              </a:ln>
              <a:solidFill>
                <a:schemeClr val="bg1"/>
              </a:solidFill>
              <a:effectLst/>
              <a:latin typeface="Times New Roman" pitchFamily="18" charset="0"/>
              <a:cs typeface="Times New Roman" pitchFamily="18" charset="0"/>
            </a:endParaRPr>
          </a:p>
        </p:txBody>
      </p:sp>
      <p:sp>
        <p:nvSpPr>
          <p:cNvPr id="39" name="Rectangle 5"/>
          <p:cNvSpPr>
            <a:spLocks noChangeArrowheads="1"/>
          </p:cNvSpPr>
          <p:nvPr/>
        </p:nvSpPr>
        <p:spPr bwMode="auto">
          <a:xfrm>
            <a:off x="8016240" y="6601360"/>
            <a:ext cx="2362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b="1" dirty="0" smtClean="0">
                <a:solidFill>
                  <a:schemeClr val="bg1"/>
                </a:solidFill>
                <a:latin typeface="Times New Roman" pitchFamily="18" charset="0"/>
                <a:cs typeface="Times New Roman" pitchFamily="18" charset="0"/>
              </a:rPr>
              <a:t>INTERMEDIATE NODE </a:t>
            </a:r>
            <a:endParaRPr kumimoji="0" lang="en-US" b="1" i="0" u="none" strike="noStrike" cap="none" normalizeH="0" baseline="0" dirty="0" smtClean="0">
              <a:ln>
                <a:noFill/>
              </a:ln>
              <a:solidFill>
                <a:schemeClr val="bg1"/>
              </a:solidFill>
              <a:effectLst/>
              <a:latin typeface="Times New Roman" pitchFamily="18" charset="0"/>
              <a:cs typeface="Times New Roman" pitchFamily="18" charset="0"/>
            </a:endParaRPr>
          </a:p>
        </p:txBody>
      </p:sp>
      <p:sp>
        <p:nvSpPr>
          <p:cNvPr id="40" name="Right Brace 39"/>
          <p:cNvSpPr/>
          <p:nvPr/>
        </p:nvSpPr>
        <p:spPr>
          <a:xfrm>
            <a:off x="7543800" y="6340911"/>
            <a:ext cx="381000" cy="1107281"/>
          </a:xfrm>
          <a:prstGeom prst="rightBrace">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1" name="Right Brace 40"/>
          <p:cNvSpPr/>
          <p:nvPr/>
        </p:nvSpPr>
        <p:spPr>
          <a:xfrm>
            <a:off x="8953500" y="7787638"/>
            <a:ext cx="381000" cy="1107281"/>
          </a:xfrm>
          <a:prstGeom prst="rightBrace">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2" name="Rectangle 5"/>
          <p:cNvSpPr>
            <a:spLocks noChangeArrowheads="1"/>
          </p:cNvSpPr>
          <p:nvPr/>
        </p:nvSpPr>
        <p:spPr bwMode="auto">
          <a:xfrm>
            <a:off x="9578340" y="8088895"/>
            <a:ext cx="1600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b="1" dirty="0" smtClean="0">
                <a:solidFill>
                  <a:schemeClr val="bg1"/>
                </a:solidFill>
                <a:latin typeface="Times New Roman" pitchFamily="18" charset="0"/>
                <a:cs typeface="Times New Roman" pitchFamily="18" charset="0"/>
              </a:rPr>
              <a:t>LEAF </a:t>
            </a:r>
          </a:p>
          <a:p>
            <a:pPr lvl="0" algn="just" fontAlgn="base">
              <a:spcBef>
                <a:spcPct val="0"/>
              </a:spcBef>
              <a:spcAft>
                <a:spcPct val="0"/>
              </a:spcAft>
            </a:pPr>
            <a:r>
              <a:rPr lang="en-US" b="1" dirty="0" smtClean="0">
                <a:solidFill>
                  <a:schemeClr val="bg1"/>
                </a:solidFill>
                <a:latin typeface="Times New Roman" pitchFamily="18" charset="0"/>
                <a:cs typeface="Times New Roman" pitchFamily="18" charset="0"/>
              </a:rPr>
              <a:t>NODE </a:t>
            </a:r>
            <a:endParaRPr kumimoji="0" lang="en-US" b="1" i="0" u="none" strike="noStrike" cap="none" normalizeH="0" baseline="0" dirty="0" smtClean="0">
              <a:ln>
                <a:noFill/>
              </a:ln>
              <a:solidFill>
                <a:schemeClr val="bg1"/>
              </a:solidFill>
              <a:effectLst/>
              <a:latin typeface="Times New Roman" pitchFamily="18" charset="0"/>
              <a:cs typeface="Times New Roman" pitchFamily="18" charset="0"/>
            </a:endParaRPr>
          </a:p>
        </p:txBody>
      </p:sp>
      <p:sp>
        <p:nvSpPr>
          <p:cNvPr id="44" name="Right Brace 43"/>
          <p:cNvSpPr/>
          <p:nvPr/>
        </p:nvSpPr>
        <p:spPr>
          <a:xfrm rot="5400000">
            <a:off x="4303694" y="4539914"/>
            <a:ext cx="940472" cy="9258300"/>
          </a:xfrm>
          <a:prstGeom prst="rightBrace">
            <a:avLst/>
          </a:prstGeom>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5" name="Rectangle 5"/>
          <p:cNvSpPr>
            <a:spLocks noChangeArrowheads="1"/>
          </p:cNvSpPr>
          <p:nvPr/>
        </p:nvSpPr>
        <p:spPr bwMode="auto">
          <a:xfrm>
            <a:off x="3848100" y="9649480"/>
            <a:ext cx="21717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800" b="1" dirty="0" smtClean="0">
                <a:solidFill>
                  <a:schemeClr val="bg1"/>
                </a:solidFill>
                <a:latin typeface="Times New Roman" pitchFamily="18" charset="0"/>
                <a:cs typeface="Times New Roman" pitchFamily="18" charset="0"/>
              </a:rPr>
              <a:t>DECISION </a:t>
            </a:r>
            <a:endParaRPr kumimoji="0" lang="en-US" sz="2800" b="1" i="0" u="none" strike="noStrike" cap="none" normalizeH="0" baseline="0" dirty="0" smtClean="0">
              <a:ln>
                <a:noFill/>
              </a:ln>
              <a:solidFill>
                <a:schemeClr val="bg1"/>
              </a:solidFill>
              <a:effectLst/>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8340" y="2247900"/>
            <a:ext cx="830289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2115800" y="9726424"/>
            <a:ext cx="5755999" cy="461665"/>
          </a:xfrm>
          <a:prstGeom prst="rect">
            <a:avLst/>
          </a:prstGeom>
        </p:spPr>
        <p:txBody>
          <a:bodyPr wrap="none">
            <a:spAutoFit/>
          </a:bodyPr>
          <a:lstStyle/>
          <a:p>
            <a:pPr lvl="0" algn="just" fontAlgn="base">
              <a:spcBef>
                <a:spcPct val="0"/>
              </a:spcBef>
              <a:spcAft>
                <a:spcPct val="0"/>
              </a:spcAft>
            </a:pPr>
            <a:r>
              <a:rPr lang="en-US" sz="2400" dirty="0">
                <a:solidFill>
                  <a:schemeClr val="bg1"/>
                </a:solidFill>
                <a:latin typeface="Times New Roman" pitchFamily="18" charset="0"/>
                <a:cs typeface="Times New Roman" pitchFamily="18" charset="0"/>
                <a:hlinkClick r:id="rId4"/>
              </a:rPr>
              <a:t>https://www.geeksforgeeks.org/decision-tree/</a:t>
            </a:r>
            <a:endParaRPr lang="en-US" sz="24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fill="hold"/>
                                        <p:tgtEl>
                                          <p:spTgt spid="29"/>
                                        </p:tgtEl>
                                        <p:attrNameLst>
                                          <p:attrName>ppt_x</p:attrName>
                                        </p:attrNameLst>
                                      </p:cBhvr>
                                      <p:tavLst>
                                        <p:tav tm="0">
                                          <p:val>
                                            <p:strVal val="#ppt_x"/>
                                          </p:val>
                                        </p:tav>
                                        <p:tav tm="100000">
                                          <p:val>
                                            <p:strVal val="#ppt_x"/>
                                          </p:val>
                                        </p:tav>
                                      </p:tavLst>
                                    </p:anim>
                                    <p:anim calcmode="lin" valueType="num">
                                      <p:cBhvr additive="base">
                                        <p:cTn id="24" dur="500" fill="hold"/>
                                        <p:tgtEl>
                                          <p:spTgt spid="2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ppt_x"/>
                                          </p:val>
                                        </p:tav>
                                        <p:tav tm="100000">
                                          <p:val>
                                            <p:strVal val="#ppt_x"/>
                                          </p:val>
                                        </p:tav>
                                      </p:tavLst>
                                    </p:anim>
                                    <p:anim calcmode="lin" valueType="num">
                                      <p:cBhvr additive="base">
                                        <p:cTn id="28" dur="500" fill="hold"/>
                                        <p:tgtEl>
                                          <p:spTgt spid="3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fill="hold"/>
                                        <p:tgtEl>
                                          <p:spTgt spid="37"/>
                                        </p:tgtEl>
                                        <p:attrNameLst>
                                          <p:attrName>ppt_x</p:attrName>
                                        </p:attrNameLst>
                                      </p:cBhvr>
                                      <p:tavLst>
                                        <p:tav tm="0">
                                          <p:val>
                                            <p:strVal val="#ppt_x"/>
                                          </p:val>
                                        </p:tav>
                                        <p:tav tm="100000">
                                          <p:val>
                                            <p:strVal val="#ppt_x"/>
                                          </p:val>
                                        </p:tav>
                                      </p:tavLst>
                                    </p:anim>
                                    <p:anim calcmode="lin" valueType="num">
                                      <p:cBhvr additive="base">
                                        <p:cTn id="32" dur="500" fill="hold"/>
                                        <p:tgtEl>
                                          <p:spTgt spid="3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ppt_x"/>
                                          </p:val>
                                        </p:tav>
                                        <p:tav tm="100000">
                                          <p:val>
                                            <p:strVal val="#ppt_x"/>
                                          </p:val>
                                        </p:tav>
                                      </p:tavLst>
                                    </p:anim>
                                    <p:anim calcmode="lin" valueType="num">
                                      <p:cBhvr additive="base">
                                        <p:cTn id="36"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cBhvr additive="base">
                                        <p:cTn id="45" dur="500" fill="hold"/>
                                        <p:tgtEl>
                                          <p:spTgt spid="23"/>
                                        </p:tgtEl>
                                        <p:attrNameLst>
                                          <p:attrName>ppt_x</p:attrName>
                                        </p:attrNameLst>
                                      </p:cBhvr>
                                      <p:tavLst>
                                        <p:tav tm="0">
                                          <p:val>
                                            <p:strVal val="#ppt_x"/>
                                          </p:val>
                                        </p:tav>
                                        <p:tav tm="100000">
                                          <p:val>
                                            <p:strVal val="#ppt_x"/>
                                          </p:val>
                                        </p:tav>
                                      </p:tavLst>
                                    </p:anim>
                                    <p:anim calcmode="lin" valueType="num">
                                      <p:cBhvr additive="base">
                                        <p:cTn id="46" dur="500" fill="hold"/>
                                        <p:tgtEl>
                                          <p:spTgt spid="23"/>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anim calcmode="lin" valueType="num">
                                      <p:cBhvr additive="base">
                                        <p:cTn id="49" dur="500" fill="hold"/>
                                        <p:tgtEl>
                                          <p:spTgt spid="39"/>
                                        </p:tgtEl>
                                        <p:attrNameLst>
                                          <p:attrName>ppt_x</p:attrName>
                                        </p:attrNameLst>
                                      </p:cBhvr>
                                      <p:tavLst>
                                        <p:tav tm="0">
                                          <p:val>
                                            <p:strVal val="#ppt_x"/>
                                          </p:val>
                                        </p:tav>
                                        <p:tav tm="100000">
                                          <p:val>
                                            <p:strVal val="#ppt_x"/>
                                          </p:val>
                                        </p:tav>
                                      </p:tavLst>
                                    </p:anim>
                                    <p:anim calcmode="lin" valueType="num">
                                      <p:cBhvr additive="base">
                                        <p:cTn id="50" dur="500" fill="hold"/>
                                        <p:tgtEl>
                                          <p:spTgt spid="3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anim calcmode="lin" valueType="num">
                                      <p:cBhvr additive="base">
                                        <p:cTn id="53" dur="500" fill="hold"/>
                                        <p:tgtEl>
                                          <p:spTgt spid="40"/>
                                        </p:tgtEl>
                                        <p:attrNameLst>
                                          <p:attrName>ppt_x</p:attrName>
                                        </p:attrNameLst>
                                      </p:cBhvr>
                                      <p:tavLst>
                                        <p:tav tm="0">
                                          <p:val>
                                            <p:strVal val="#ppt_x"/>
                                          </p:val>
                                        </p:tav>
                                        <p:tav tm="100000">
                                          <p:val>
                                            <p:strVal val="#ppt_x"/>
                                          </p:val>
                                        </p:tav>
                                      </p:tavLst>
                                    </p:anim>
                                    <p:anim calcmode="lin" valueType="num">
                                      <p:cBhvr additive="base">
                                        <p:cTn id="5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additive="base">
                                        <p:cTn id="59" dur="500" fill="hold"/>
                                        <p:tgtEl>
                                          <p:spTgt spid="24"/>
                                        </p:tgtEl>
                                        <p:attrNameLst>
                                          <p:attrName>ppt_x</p:attrName>
                                        </p:attrNameLst>
                                      </p:cBhvr>
                                      <p:tavLst>
                                        <p:tav tm="0">
                                          <p:val>
                                            <p:strVal val="#ppt_x"/>
                                          </p:val>
                                        </p:tav>
                                        <p:tav tm="100000">
                                          <p:val>
                                            <p:strVal val="#ppt_x"/>
                                          </p:val>
                                        </p:tav>
                                      </p:tavLst>
                                    </p:anim>
                                    <p:anim calcmode="lin" valueType="num">
                                      <p:cBhvr additive="base">
                                        <p:cTn id="60" dur="500" fill="hold"/>
                                        <p:tgtEl>
                                          <p:spTgt spid="2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additive="base">
                                        <p:cTn id="63" dur="500" fill="hold"/>
                                        <p:tgtEl>
                                          <p:spTgt spid="25"/>
                                        </p:tgtEl>
                                        <p:attrNameLst>
                                          <p:attrName>ppt_x</p:attrName>
                                        </p:attrNameLst>
                                      </p:cBhvr>
                                      <p:tavLst>
                                        <p:tav tm="0">
                                          <p:val>
                                            <p:strVal val="#ppt_x"/>
                                          </p:val>
                                        </p:tav>
                                        <p:tav tm="100000">
                                          <p:val>
                                            <p:strVal val="#ppt_x"/>
                                          </p:val>
                                        </p:tav>
                                      </p:tavLst>
                                    </p:anim>
                                    <p:anim calcmode="lin" valueType="num">
                                      <p:cBhvr additive="base">
                                        <p:cTn id="64" dur="500" fill="hold"/>
                                        <p:tgtEl>
                                          <p:spTgt spid="2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fill="hold"/>
                                        <p:tgtEl>
                                          <p:spTgt spid="26"/>
                                        </p:tgtEl>
                                        <p:attrNameLst>
                                          <p:attrName>ppt_x</p:attrName>
                                        </p:attrNameLst>
                                      </p:cBhvr>
                                      <p:tavLst>
                                        <p:tav tm="0">
                                          <p:val>
                                            <p:strVal val="#ppt_x"/>
                                          </p:val>
                                        </p:tav>
                                        <p:tav tm="100000">
                                          <p:val>
                                            <p:strVal val="#ppt_x"/>
                                          </p:val>
                                        </p:tav>
                                      </p:tavLst>
                                    </p:anim>
                                    <p:anim calcmode="lin" valueType="num">
                                      <p:cBhvr additive="base">
                                        <p:cTn id="68" dur="500" fill="hold"/>
                                        <p:tgtEl>
                                          <p:spTgt spid="2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anim calcmode="lin" valueType="num">
                                      <p:cBhvr additive="base">
                                        <p:cTn id="71" dur="500" fill="hold"/>
                                        <p:tgtEl>
                                          <p:spTgt spid="27"/>
                                        </p:tgtEl>
                                        <p:attrNameLst>
                                          <p:attrName>ppt_x</p:attrName>
                                        </p:attrNameLst>
                                      </p:cBhvr>
                                      <p:tavLst>
                                        <p:tav tm="0">
                                          <p:val>
                                            <p:strVal val="#ppt_x"/>
                                          </p:val>
                                        </p:tav>
                                        <p:tav tm="100000">
                                          <p:val>
                                            <p:strVal val="#ppt_x"/>
                                          </p:val>
                                        </p:tav>
                                      </p:tavLst>
                                    </p:anim>
                                    <p:anim calcmode="lin" valueType="num">
                                      <p:cBhvr additive="base">
                                        <p:cTn id="72" dur="500" fill="hold"/>
                                        <p:tgtEl>
                                          <p:spTgt spid="2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additive="base">
                                        <p:cTn id="75" dur="500" fill="hold"/>
                                        <p:tgtEl>
                                          <p:spTgt spid="33"/>
                                        </p:tgtEl>
                                        <p:attrNameLst>
                                          <p:attrName>ppt_x</p:attrName>
                                        </p:attrNameLst>
                                      </p:cBhvr>
                                      <p:tavLst>
                                        <p:tav tm="0">
                                          <p:val>
                                            <p:strVal val="#ppt_x"/>
                                          </p:val>
                                        </p:tav>
                                        <p:tav tm="100000">
                                          <p:val>
                                            <p:strVal val="#ppt_x"/>
                                          </p:val>
                                        </p:tav>
                                      </p:tavLst>
                                    </p:anim>
                                    <p:anim calcmode="lin" valueType="num">
                                      <p:cBhvr additive="base">
                                        <p:cTn id="76" dur="500" fill="hold"/>
                                        <p:tgtEl>
                                          <p:spTgt spid="33"/>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4"/>
                                        </p:tgtEl>
                                        <p:attrNameLst>
                                          <p:attrName>style.visibility</p:attrName>
                                        </p:attrNameLst>
                                      </p:cBhvr>
                                      <p:to>
                                        <p:strVal val="visible"/>
                                      </p:to>
                                    </p:set>
                                    <p:anim calcmode="lin" valueType="num">
                                      <p:cBhvr additive="base">
                                        <p:cTn id="79" dur="500" fill="hold"/>
                                        <p:tgtEl>
                                          <p:spTgt spid="34"/>
                                        </p:tgtEl>
                                        <p:attrNameLst>
                                          <p:attrName>ppt_x</p:attrName>
                                        </p:attrNameLst>
                                      </p:cBhvr>
                                      <p:tavLst>
                                        <p:tav tm="0">
                                          <p:val>
                                            <p:strVal val="#ppt_x"/>
                                          </p:val>
                                        </p:tav>
                                        <p:tav tm="100000">
                                          <p:val>
                                            <p:strVal val="#ppt_x"/>
                                          </p:val>
                                        </p:tav>
                                      </p:tavLst>
                                    </p:anim>
                                    <p:anim calcmode="lin" valueType="num">
                                      <p:cBhvr additive="base">
                                        <p:cTn id="80" dur="500" fill="hold"/>
                                        <p:tgtEl>
                                          <p:spTgt spid="34"/>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35"/>
                                        </p:tgtEl>
                                        <p:attrNameLst>
                                          <p:attrName>style.visibility</p:attrName>
                                        </p:attrNameLst>
                                      </p:cBhvr>
                                      <p:to>
                                        <p:strVal val="visible"/>
                                      </p:to>
                                    </p:set>
                                    <p:anim calcmode="lin" valueType="num">
                                      <p:cBhvr additive="base">
                                        <p:cTn id="83" dur="500" fill="hold"/>
                                        <p:tgtEl>
                                          <p:spTgt spid="35"/>
                                        </p:tgtEl>
                                        <p:attrNameLst>
                                          <p:attrName>ppt_x</p:attrName>
                                        </p:attrNameLst>
                                      </p:cBhvr>
                                      <p:tavLst>
                                        <p:tav tm="0">
                                          <p:val>
                                            <p:strVal val="#ppt_x"/>
                                          </p:val>
                                        </p:tav>
                                        <p:tav tm="100000">
                                          <p:val>
                                            <p:strVal val="#ppt_x"/>
                                          </p:val>
                                        </p:tav>
                                      </p:tavLst>
                                    </p:anim>
                                    <p:anim calcmode="lin" valueType="num">
                                      <p:cBhvr additive="base">
                                        <p:cTn id="84" dur="500" fill="hold"/>
                                        <p:tgtEl>
                                          <p:spTgt spid="35"/>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6"/>
                                        </p:tgtEl>
                                        <p:attrNameLst>
                                          <p:attrName>style.visibility</p:attrName>
                                        </p:attrNameLst>
                                      </p:cBhvr>
                                      <p:to>
                                        <p:strVal val="visible"/>
                                      </p:to>
                                    </p:set>
                                    <p:anim calcmode="lin" valueType="num">
                                      <p:cBhvr additive="base">
                                        <p:cTn id="87" dur="500" fill="hold"/>
                                        <p:tgtEl>
                                          <p:spTgt spid="36"/>
                                        </p:tgtEl>
                                        <p:attrNameLst>
                                          <p:attrName>ppt_x</p:attrName>
                                        </p:attrNameLst>
                                      </p:cBhvr>
                                      <p:tavLst>
                                        <p:tav tm="0">
                                          <p:val>
                                            <p:strVal val="#ppt_x"/>
                                          </p:val>
                                        </p:tav>
                                        <p:tav tm="100000">
                                          <p:val>
                                            <p:strVal val="#ppt_x"/>
                                          </p:val>
                                        </p:tav>
                                      </p:tavLst>
                                    </p:anim>
                                    <p:anim calcmode="lin" valueType="num">
                                      <p:cBhvr additive="base">
                                        <p:cTn id="88" dur="500" fill="hold"/>
                                        <p:tgtEl>
                                          <p:spTgt spid="36"/>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41"/>
                                        </p:tgtEl>
                                        <p:attrNameLst>
                                          <p:attrName>style.visibility</p:attrName>
                                        </p:attrNameLst>
                                      </p:cBhvr>
                                      <p:to>
                                        <p:strVal val="visible"/>
                                      </p:to>
                                    </p:set>
                                    <p:anim calcmode="lin" valueType="num">
                                      <p:cBhvr additive="base">
                                        <p:cTn id="91" dur="500" fill="hold"/>
                                        <p:tgtEl>
                                          <p:spTgt spid="41"/>
                                        </p:tgtEl>
                                        <p:attrNameLst>
                                          <p:attrName>ppt_x</p:attrName>
                                        </p:attrNameLst>
                                      </p:cBhvr>
                                      <p:tavLst>
                                        <p:tav tm="0">
                                          <p:val>
                                            <p:strVal val="#ppt_x"/>
                                          </p:val>
                                        </p:tav>
                                        <p:tav tm="100000">
                                          <p:val>
                                            <p:strVal val="#ppt_x"/>
                                          </p:val>
                                        </p:tav>
                                      </p:tavLst>
                                    </p:anim>
                                    <p:anim calcmode="lin" valueType="num">
                                      <p:cBhvr additive="base">
                                        <p:cTn id="92" dur="500" fill="hold"/>
                                        <p:tgtEl>
                                          <p:spTgt spid="41"/>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anim calcmode="lin" valueType="num">
                                      <p:cBhvr additive="base">
                                        <p:cTn id="95" dur="500" fill="hold"/>
                                        <p:tgtEl>
                                          <p:spTgt spid="42"/>
                                        </p:tgtEl>
                                        <p:attrNameLst>
                                          <p:attrName>ppt_x</p:attrName>
                                        </p:attrNameLst>
                                      </p:cBhvr>
                                      <p:tavLst>
                                        <p:tav tm="0">
                                          <p:val>
                                            <p:strVal val="#ppt_x"/>
                                          </p:val>
                                        </p:tav>
                                        <p:tav tm="100000">
                                          <p:val>
                                            <p:strVal val="#ppt_x"/>
                                          </p:val>
                                        </p:tav>
                                      </p:tavLst>
                                    </p:anim>
                                    <p:anim calcmode="lin" valueType="num">
                                      <p:cBhvr additive="base">
                                        <p:cTn id="96" dur="500" fill="hold"/>
                                        <p:tgtEl>
                                          <p:spTgt spid="42"/>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44"/>
                                        </p:tgtEl>
                                        <p:attrNameLst>
                                          <p:attrName>style.visibility</p:attrName>
                                        </p:attrNameLst>
                                      </p:cBhvr>
                                      <p:to>
                                        <p:strVal val="visible"/>
                                      </p:to>
                                    </p:set>
                                    <p:anim calcmode="lin" valueType="num">
                                      <p:cBhvr additive="base">
                                        <p:cTn id="99" dur="500" fill="hold"/>
                                        <p:tgtEl>
                                          <p:spTgt spid="44"/>
                                        </p:tgtEl>
                                        <p:attrNameLst>
                                          <p:attrName>ppt_x</p:attrName>
                                        </p:attrNameLst>
                                      </p:cBhvr>
                                      <p:tavLst>
                                        <p:tav tm="0">
                                          <p:val>
                                            <p:strVal val="#ppt_x"/>
                                          </p:val>
                                        </p:tav>
                                        <p:tav tm="100000">
                                          <p:val>
                                            <p:strVal val="#ppt_x"/>
                                          </p:val>
                                        </p:tav>
                                      </p:tavLst>
                                    </p:anim>
                                    <p:anim calcmode="lin" valueType="num">
                                      <p:cBhvr additive="base">
                                        <p:cTn id="100" dur="500" fill="hold"/>
                                        <p:tgtEl>
                                          <p:spTgt spid="44"/>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45"/>
                                        </p:tgtEl>
                                        <p:attrNameLst>
                                          <p:attrName>style.visibility</p:attrName>
                                        </p:attrNameLst>
                                      </p:cBhvr>
                                      <p:to>
                                        <p:strVal val="visible"/>
                                      </p:to>
                                    </p:set>
                                    <p:anim calcmode="lin" valueType="num">
                                      <p:cBhvr additive="base">
                                        <p:cTn id="103" dur="500" fill="hold"/>
                                        <p:tgtEl>
                                          <p:spTgt spid="45"/>
                                        </p:tgtEl>
                                        <p:attrNameLst>
                                          <p:attrName>ppt_x</p:attrName>
                                        </p:attrNameLst>
                                      </p:cBhvr>
                                      <p:tavLst>
                                        <p:tav tm="0">
                                          <p:val>
                                            <p:strVal val="#ppt_x"/>
                                          </p:val>
                                        </p:tav>
                                        <p:tav tm="100000">
                                          <p:val>
                                            <p:strVal val="#ppt_x"/>
                                          </p:val>
                                        </p:tav>
                                      </p:tavLst>
                                    </p:anim>
                                    <p:anim calcmode="lin" valueType="num">
                                      <p:cBhvr additive="base">
                                        <p:cTn id="104"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7170"/>
                                        </p:tgtEl>
                                        <p:attrNameLst>
                                          <p:attrName>style.visibility</p:attrName>
                                        </p:attrNameLst>
                                      </p:cBhvr>
                                      <p:to>
                                        <p:strVal val="visible"/>
                                      </p:to>
                                    </p:set>
                                    <p:anim calcmode="lin" valueType="num">
                                      <p:cBhvr additive="base">
                                        <p:cTn id="109" dur="500" fill="hold"/>
                                        <p:tgtEl>
                                          <p:spTgt spid="7170"/>
                                        </p:tgtEl>
                                        <p:attrNameLst>
                                          <p:attrName>ppt_x</p:attrName>
                                        </p:attrNameLst>
                                      </p:cBhvr>
                                      <p:tavLst>
                                        <p:tav tm="0">
                                          <p:val>
                                            <p:strVal val="#ppt_x"/>
                                          </p:val>
                                        </p:tav>
                                        <p:tav tm="100000">
                                          <p:val>
                                            <p:strVal val="#ppt_x"/>
                                          </p:val>
                                        </p:tav>
                                      </p:tavLst>
                                    </p:anim>
                                    <p:anim calcmode="lin" valueType="num">
                                      <p:cBhvr additive="base">
                                        <p:cTn id="110"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animBg="1"/>
      <p:bldP spid="22" grpId="0" animBg="1"/>
      <p:bldP spid="23" grpId="0" animBg="1"/>
      <p:bldP spid="24" grpId="0" animBg="1"/>
      <p:bldP spid="25" grpId="0" animBg="1"/>
      <p:bldP spid="26" grpId="0" animBg="1"/>
      <p:bldP spid="27" grpId="0" animBg="1"/>
      <p:bldP spid="37" grpId="0" animBg="1"/>
      <p:bldP spid="38" grpId="0"/>
      <p:bldP spid="39" grpId="0"/>
      <p:bldP spid="40" grpId="0" animBg="1"/>
      <p:bldP spid="41" grpId="0" animBg="1"/>
      <p:bldP spid="42" grpId="0"/>
      <p:bldP spid="44" grpId="0" animBg="1"/>
      <p:bldP spid="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19" name="Rectangle 5"/>
          <p:cNvSpPr>
            <a:spLocks noChangeArrowheads="1"/>
          </p:cNvSpPr>
          <p:nvPr/>
        </p:nvSpPr>
        <p:spPr bwMode="auto">
          <a:xfrm>
            <a:off x="4857750" y="144006"/>
            <a:ext cx="85725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4000" b="1" dirty="0">
                <a:solidFill>
                  <a:schemeClr val="bg1"/>
                </a:solidFill>
                <a:latin typeface="Times New Roman" pitchFamily="18" charset="0"/>
                <a:cs typeface="Times New Roman" pitchFamily="18" charset="0"/>
              </a:rPr>
              <a:t>6</a:t>
            </a:r>
            <a:r>
              <a:rPr lang="en-US" sz="4000" b="1" dirty="0" smtClean="0">
                <a:solidFill>
                  <a:schemeClr val="bg1"/>
                </a:solidFill>
                <a:latin typeface="Times New Roman" pitchFamily="18" charset="0"/>
                <a:cs typeface="Times New Roman" pitchFamily="18" charset="0"/>
              </a:rPr>
              <a:t>. RANDOM </a:t>
            </a:r>
            <a:r>
              <a:rPr lang="en-US" sz="4000" b="1" dirty="0" smtClean="0">
                <a:solidFill>
                  <a:schemeClr val="bg1"/>
                </a:solidFill>
                <a:latin typeface="Times New Roman" pitchFamily="18" charset="0"/>
                <a:cs typeface="Times New Roman" pitchFamily="18" charset="0"/>
              </a:rPr>
              <a:t>FOREST CLASSIFIER</a:t>
            </a:r>
            <a:endParaRPr kumimoji="0" lang="en-US" sz="4000" b="1" i="0" u="none" strike="noStrike" cap="none" normalizeH="0" baseline="0" dirty="0" smtClean="0">
              <a:ln>
                <a:noFill/>
              </a:ln>
              <a:solidFill>
                <a:schemeClr val="bg1"/>
              </a:solidFill>
              <a:effectLst/>
              <a:latin typeface="Times New Roman" pitchFamily="18" charset="0"/>
              <a:cs typeface="Times New Roman" pitchFamily="18" charset="0"/>
            </a:endParaRPr>
          </a:p>
        </p:txBody>
      </p:sp>
      <p:sp>
        <p:nvSpPr>
          <p:cNvPr id="20" name="Rectangle 5"/>
          <p:cNvSpPr>
            <a:spLocks noChangeArrowheads="1"/>
          </p:cNvSpPr>
          <p:nvPr/>
        </p:nvSpPr>
        <p:spPr bwMode="auto">
          <a:xfrm>
            <a:off x="9677400" y="1638300"/>
            <a:ext cx="82296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71500" lvl="0" indent="-571500" algn="just" fontAlgn="base">
              <a:spcBef>
                <a:spcPct val="0"/>
              </a:spcBef>
              <a:spcAft>
                <a:spcPct val="0"/>
              </a:spcAft>
              <a:buFont typeface="Wingdings" pitchFamily="2" charset="2"/>
              <a:buChar char="q"/>
            </a:pPr>
            <a:r>
              <a:rPr lang="en-US" sz="3600" dirty="0">
                <a:solidFill>
                  <a:schemeClr val="bg1"/>
                </a:solidFill>
                <a:latin typeface="Times New Roman" pitchFamily="18" charset="0"/>
                <a:cs typeface="Times New Roman" pitchFamily="18" charset="0"/>
              </a:rPr>
              <a:t>It is a set of decision trees (DT) from a randomly selected subset of the training set and then It collects the votes from different decision trees to decide the final prediction.</a:t>
            </a:r>
            <a:r>
              <a:rPr lang="en-US" sz="3600" dirty="0" smtClean="0">
                <a:solidFill>
                  <a:schemeClr val="bg1"/>
                </a:solidFill>
                <a:latin typeface="Times New Roman" pitchFamily="18" charset="0"/>
                <a:cs typeface="Times New Roman" pitchFamily="18" charset="0"/>
              </a:rPr>
              <a:t>.</a:t>
            </a:r>
            <a:endParaRPr kumimoji="0" lang="en-US" sz="3600" b="0" i="0" u="none" strike="noStrike" cap="none" normalizeH="0" baseline="0" dirty="0" smtClean="0">
              <a:ln>
                <a:noFill/>
              </a:ln>
              <a:solidFill>
                <a:schemeClr val="bg1"/>
              </a:solidFill>
              <a:effectLst/>
              <a:latin typeface="Times New Roman" pitchFamily="18" charset="0"/>
              <a:cs typeface="Times New Roman" pitchFamily="18" charset="0"/>
            </a:endParaRPr>
          </a:p>
        </p:txBody>
      </p:sp>
      <p:pic>
        <p:nvPicPr>
          <p:cNvPr id="6146" name="Picture 2" descr="Random Forest Algorithm in Machine Learn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9218" y="3924300"/>
            <a:ext cx="8163782" cy="544116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61160"/>
            <a:ext cx="8869363"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8305800" y="9364158"/>
            <a:ext cx="9801979" cy="461665"/>
          </a:xfrm>
          <a:prstGeom prst="rect">
            <a:avLst/>
          </a:prstGeom>
        </p:spPr>
        <p:txBody>
          <a:bodyPr wrap="none">
            <a:spAutoFit/>
          </a:bodyPr>
          <a:lstStyle/>
          <a:p>
            <a:pPr lvl="0" algn="just" fontAlgn="base">
              <a:spcBef>
                <a:spcPct val="0"/>
              </a:spcBef>
              <a:spcAft>
                <a:spcPct val="0"/>
              </a:spcAft>
            </a:pPr>
            <a:r>
              <a:rPr lang="en-US" sz="2400" dirty="0">
                <a:solidFill>
                  <a:schemeClr val="bg1"/>
                </a:solidFill>
                <a:latin typeface="Times New Roman" pitchFamily="18" charset="0"/>
                <a:cs typeface="Times New Roman" pitchFamily="18" charset="0"/>
                <a:hlinkClick r:id="rId5"/>
              </a:rPr>
              <a:t>https://www.geeksforgeeks.org/random-forest-algorithm-in-machine-learning/</a:t>
            </a:r>
            <a:endParaRPr lang="en-US" sz="24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001215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46"/>
                                        </p:tgtEl>
                                        <p:attrNameLst>
                                          <p:attrName>style.visibility</p:attrName>
                                        </p:attrNameLst>
                                      </p:cBhvr>
                                      <p:to>
                                        <p:strVal val="visible"/>
                                      </p:to>
                                    </p:set>
                                    <p:anim calcmode="lin" valueType="num">
                                      <p:cBhvr additive="base">
                                        <p:cTn id="19" dur="500" fill="hold"/>
                                        <p:tgtEl>
                                          <p:spTgt spid="6146"/>
                                        </p:tgtEl>
                                        <p:attrNameLst>
                                          <p:attrName>ppt_x</p:attrName>
                                        </p:attrNameLst>
                                      </p:cBhvr>
                                      <p:tavLst>
                                        <p:tav tm="0">
                                          <p:val>
                                            <p:strVal val="#ppt_x"/>
                                          </p:val>
                                        </p:tav>
                                        <p:tav tm="100000">
                                          <p:val>
                                            <p:strVal val="#ppt_x"/>
                                          </p:val>
                                        </p:tav>
                                      </p:tavLst>
                                    </p:anim>
                                    <p:anim calcmode="lin" valueType="num">
                                      <p:cBhvr additive="base">
                                        <p:cTn id="20"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TextBox 11"/>
          <p:cNvSpPr txBox="1"/>
          <p:nvPr/>
        </p:nvSpPr>
        <p:spPr>
          <a:xfrm>
            <a:off x="5981700" y="446410"/>
            <a:ext cx="6324600" cy="1115690"/>
          </a:xfrm>
          <a:prstGeom prst="rect">
            <a:avLst/>
          </a:prstGeom>
        </p:spPr>
        <p:txBody>
          <a:bodyPr wrap="square" lIns="0" tIns="0" rIns="0" bIns="0" rtlCol="0" anchor="t">
            <a:spAutoFit/>
          </a:bodyPr>
          <a:lstStyle/>
          <a:p>
            <a:pPr algn="l">
              <a:lnSpc>
                <a:spcPts val="8652"/>
              </a:lnSpc>
            </a:pPr>
            <a:r>
              <a:rPr lang="en-US" sz="9600" dirty="0" smtClean="0">
                <a:solidFill>
                  <a:schemeClr val="bg1"/>
                </a:solidFill>
                <a:latin typeface="Impact" pitchFamily="34" charset="0"/>
                <a:ea typeface="Cy Grotesk Key Semi-Bold"/>
                <a:cs typeface="Cy Grotesk Key Semi-Bold"/>
                <a:sym typeface="Cy Grotesk Key Semi-Bold"/>
              </a:rPr>
              <a:t>CONCLUSION</a:t>
            </a:r>
            <a:endParaRPr lang="en-US" sz="9600" dirty="0">
              <a:solidFill>
                <a:schemeClr val="bg1"/>
              </a:solidFill>
              <a:latin typeface="Impact" pitchFamily="34" charset="0"/>
              <a:ea typeface="Cy Grotesk Key Semi-Bold"/>
              <a:cs typeface="Cy Grotesk Key Semi-Bold"/>
              <a:sym typeface="Cy Grotesk Key Semi-Bold"/>
            </a:endParaRPr>
          </a:p>
        </p:txBody>
      </p:sp>
      <p:sp>
        <p:nvSpPr>
          <p:cNvPr id="4" name="Rectangle 3"/>
          <p:cNvSpPr/>
          <p:nvPr/>
        </p:nvSpPr>
        <p:spPr>
          <a:xfrm>
            <a:off x="685800" y="2324100"/>
            <a:ext cx="7162800" cy="563231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3600" dirty="0" smtClean="0">
                <a:solidFill>
                  <a:schemeClr val="bg1"/>
                </a:solidFill>
                <a:latin typeface="Times New Roman" pitchFamily="18" charset="0"/>
                <a:cs typeface="Times New Roman" pitchFamily="18" charset="0"/>
              </a:rPr>
              <a:t>Random forest is </a:t>
            </a:r>
            <a:r>
              <a:rPr lang="en-US" sz="3600" dirty="0">
                <a:solidFill>
                  <a:schemeClr val="bg1"/>
                </a:solidFill>
                <a:latin typeface="Times New Roman" pitchFamily="18" charset="0"/>
                <a:cs typeface="Times New Roman" pitchFamily="18" charset="0"/>
              </a:rPr>
              <a:t>the most effective model for this task, providing the best prediction accuracy. However, both Support Vector Regression and </a:t>
            </a:r>
            <a:r>
              <a:rPr lang="en-US" sz="3600" dirty="0" smtClean="0">
                <a:solidFill>
                  <a:schemeClr val="bg1"/>
                </a:solidFill>
                <a:latin typeface="Times New Roman" pitchFamily="18" charset="0"/>
                <a:cs typeface="Times New Roman" pitchFamily="18" charset="0"/>
              </a:rPr>
              <a:t>K nearest neighbor also </a:t>
            </a:r>
            <a:r>
              <a:rPr lang="en-US" sz="3600" dirty="0">
                <a:solidFill>
                  <a:schemeClr val="bg1"/>
                </a:solidFill>
                <a:latin typeface="Times New Roman" pitchFamily="18" charset="0"/>
                <a:cs typeface="Times New Roman" pitchFamily="18" charset="0"/>
              </a:rPr>
              <a:t>offer strong predictive capabilities. Future work could focus on further tuning these models and exploring additional factors to enhance predictive performance even more</a:t>
            </a:r>
            <a:endParaRPr lang="en-IN" sz="3600" dirty="0">
              <a:solidFill>
                <a:schemeClr val="bg1"/>
              </a:solidFill>
              <a:latin typeface="Times New Roman" pitchFamily="18" charset="0"/>
              <a:cs typeface="Times New Roman" pitchFamily="18" charset="0"/>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7800" y="3003415"/>
            <a:ext cx="8382000" cy="4280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11"/>
          <p:cNvSpPr txBox="1"/>
          <p:nvPr/>
        </p:nvSpPr>
        <p:spPr>
          <a:xfrm>
            <a:off x="11049000" y="1766255"/>
            <a:ext cx="4114800" cy="1115690"/>
          </a:xfrm>
          <a:prstGeom prst="rect">
            <a:avLst/>
          </a:prstGeom>
        </p:spPr>
        <p:txBody>
          <a:bodyPr wrap="square" lIns="0" tIns="0" rIns="0" bIns="0" rtlCol="0" anchor="t">
            <a:spAutoFit/>
          </a:bodyPr>
          <a:lstStyle/>
          <a:p>
            <a:pPr algn="l">
              <a:lnSpc>
                <a:spcPts val="8652"/>
              </a:lnSpc>
            </a:pPr>
            <a:r>
              <a:rPr lang="en-US" sz="2800" dirty="0" smtClean="0">
                <a:solidFill>
                  <a:schemeClr val="bg1"/>
                </a:solidFill>
                <a:latin typeface="Times New Roman" pitchFamily="18" charset="0"/>
                <a:ea typeface="Cy Grotesk Key Semi-Bold"/>
                <a:cs typeface="Times New Roman" pitchFamily="18" charset="0"/>
                <a:sym typeface="Cy Grotesk Key Semi-Bold"/>
              </a:rPr>
              <a:t>MODELS &amp; ACCURACY</a:t>
            </a:r>
            <a:endParaRPr lang="en-US" sz="2800" dirty="0">
              <a:solidFill>
                <a:schemeClr val="bg1"/>
              </a:solidFill>
              <a:latin typeface="Times New Roman" pitchFamily="18" charset="0"/>
              <a:ea typeface="Cy Grotesk Key Semi-Bold"/>
              <a:cs typeface="Times New Roman" pitchFamily="18" charset="0"/>
              <a:sym typeface="Cy Grotesk Key Semi-Bold"/>
            </a:endParaRPr>
          </a:p>
        </p:txBody>
      </p:sp>
    </p:spTree>
    <p:extLst>
      <p:ext uri="{BB962C8B-B14F-4D97-AF65-F5344CB8AC3E}">
        <p14:creationId xmlns:p14="http://schemas.microsoft.com/office/powerpoint/2010/main" val="323316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pic>
        <p:nvPicPr>
          <p:cNvPr id="2050" name="Picture 2" descr="Premium Photo | Thank you expression with people using technology"/>
          <p:cNvPicPr>
            <a:picLocks noChangeAspect="1" noChangeArrowheads="1"/>
          </p:cNvPicPr>
          <p:nvPr/>
        </p:nvPicPr>
        <p:blipFill rotWithShape="1">
          <a:blip r:embed="rId3">
            <a:extLst>
              <a:ext uri="{28A0092B-C50C-407E-A947-70E740481C1C}">
                <a14:useLocalDpi xmlns:a14="http://schemas.microsoft.com/office/drawing/2010/main" val="0"/>
              </a:ext>
            </a:extLst>
          </a:blip>
          <a:srcRect t="15444" b="2793"/>
          <a:stretch/>
        </p:blipFill>
        <p:spPr bwMode="auto">
          <a:xfrm>
            <a:off x="2286000" y="0"/>
            <a:ext cx="13411200" cy="10287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8517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8100"/>
            <a:ext cx="18973800" cy="105918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14" name="TextBox 14"/>
          <p:cNvSpPr txBox="1"/>
          <p:nvPr/>
        </p:nvSpPr>
        <p:spPr>
          <a:xfrm>
            <a:off x="6248400" y="419098"/>
            <a:ext cx="6477000" cy="1143383"/>
          </a:xfrm>
          <a:prstGeom prst="rect">
            <a:avLst/>
          </a:prstGeom>
        </p:spPr>
        <p:txBody>
          <a:bodyPr wrap="square" lIns="0" tIns="0" rIns="0" bIns="0" rtlCol="0" anchor="t">
            <a:spAutoFit/>
          </a:bodyPr>
          <a:lstStyle/>
          <a:p>
            <a:pPr algn="l">
              <a:lnSpc>
                <a:spcPts val="8652"/>
              </a:lnSpc>
            </a:pPr>
            <a:r>
              <a:rPr lang="en-US" sz="9600" dirty="0">
                <a:solidFill>
                  <a:schemeClr val="bg1"/>
                </a:solidFill>
                <a:latin typeface="Impact" pitchFamily="34" charset="0"/>
                <a:ea typeface="Cy Grotesk Key Semi-Bold"/>
                <a:cs typeface="Cy Grotesk Key Semi-Bold"/>
                <a:sym typeface="Cy Grotesk Key Semi-Bold"/>
              </a:rPr>
              <a:t>Introduction</a:t>
            </a:r>
          </a:p>
        </p:txBody>
      </p:sp>
      <p:sp>
        <p:nvSpPr>
          <p:cNvPr id="3" name="Rectangle 2"/>
          <p:cNvSpPr/>
          <p:nvPr/>
        </p:nvSpPr>
        <p:spPr>
          <a:xfrm>
            <a:off x="6086475" y="1470297"/>
            <a:ext cx="12039600" cy="8956298"/>
          </a:xfrm>
          <a:prstGeom prst="rect">
            <a:avLst/>
          </a:prstGeom>
        </p:spPr>
        <p:txBody>
          <a:bodyPr wrap="square">
            <a:spAutoFit/>
          </a:bodyPr>
          <a:lstStyle/>
          <a:p>
            <a:pPr algn="just"/>
            <a:r>
              <a:rPr lang="en-US" sz="3600" dirty="0">
                <a:solidFill>
                  <a:schemeClr val="bg1"/>
                </a:solidFill>
                <a:latin typeface="Times New Roman" pitchFamily="18" charset="0"/>
                <a:cs typeface="Times New Roman" pitchFamily="18" charset="0"/>
              </a:rPr>
              <a:t>In the modern era, </a:t>
            </a:r>
            <a:r>
              <a:rPr lang="en-US" sz="3600" dirty="0" smtClean="0">
                <a:solidFill>
                  <a:schemeClr val="bg1"/>
                </a:solidFill>
                <a:latin typeface="Times New Roman" pitchFamily="18" charset="0"/>
                <a:cs typeface="Times New Roman" pitchFamily="18" charset="0"/>
              </a:rPr>
              <a:t>understanding </a:t>
            </a:r>
            <a:r>
              <a:rPr lang="en-US" sz="3600" dirty="0">
                <a:solidFill>
                  <a:schemeClr val="bg1"/>
                </a:solidFill>
                <a:latin typeface="Times New Roman" pitchFamily="18" charset="0"/>
                <a:cs typeface="Times New Roman" pitchFamily="18" charset="0"/>
              </a:rPr>
              <a:t>customer feedback is crucial for maintaining customer satisfaction and loyalty. However, manually analyzing large volumes of customer feedback data can be time-consuming and prone to errors. This project seeks to address this challenge by developing a machine learning model that can automatically predict the current status of customer feedback based on demographic and feedback data. The model will be trained and evaluated for its accuracy in classifying feedback as positive or negative, providing the company with a reliable tool for quickly and accurately assessing customer sentiments</a:t>
            </a:r>
            <a:r>
              <a:rPr lang="en-US" sz="3600" dirty="0" smtClean="0">
                <a:solidFill>
                  <a:schemeClr val="bg1"/>
                </a:solidFill>
                <a:latin typeface="Times New Roman" pitchFamily="18" charset="0"/>
                <a:cs typeface="Times New Roman" pitchFamily="18" charset="0"/>
              </a:rPr>
              <a:t>. To </a:t>
            </a:r>
            <a:r>
              <a:rPr lang="en-US" sz="3600" dirty="0">
                <a:solidFill>
                  <a:schemeClr val="bg1"/>
                </a:solidFill>
                <a:latin typeface="Times New Roman" pitchFamily="18" charset="0"/>
                <a:cs typeface="Times New Roman" pitchFamily="18" charset="0"/>
              </a:rPr>
              <a:t>address this issue, </a:t>
            </a:r>
            <a:r>
              <a:rPr lang="en-US" sz="3600" dirty="0" smtClean="0">
                <a:solidFill>
                  <a:schemeClr val="bg1"/>
                </a:solidFill>
                <a:latin typeface="Times New Roman" pitchFamily="18" charset="0"/>
                <a:cs typeface="Times New Roman" pitchFamily="18" charset="0"/>
              </a:rPr>
              <a:t>this </a:t>
            </a:r>
            <a:r>
              <a:rPr lang="en-US" sz="3600" dirty="0">
                <a:solidFill>
                  <a:schemeClr val="bg1"/>
                </a:solidFill>
                <a:latin typeface="Times New Roman" pitchFamily="18" charset="0"/>
                <a:cs typeface="Times New Roman" pitchFamily="18" charset="0"/>
              </a:rPr>
              <a:t>project leverages machine </a:t>
            </a:r>
            <a:r>
              <a:rPr lang="en-US" sz="3600" dirty="0" smtClean="0">
                <a:solidFill>
                  <a:schemeClr val="bg1"/>
                </a:solidFill>
                <a:latin typeface="Times New Roman" pitchFamily="18" charset="0"/>
                <a:cs typeface="Times New Roman" pitchFamily="18" charset="0"/>
              </a:rPr>
              <a:t>learning and classification algorithms to predict the customer feedback as positive or negative. </a:t>
            </a:r>
            <a:r>
              <a:rPr lang="en-US" sz="3600" dirty="0">
                <a:solidFill>
                  <a:schemeClr val="bg1"/>
                </a:solidFill>
                <a:latin typeface="Times New Roman" pitchFamily="18" charset="0"/>
                <a:cs typeface="Times New Roman" pitchFamily="18" charset="0"/>
              </a:rPr>
              <a:t>By analyzing historical order data and real-time information, </a:t>
            </a:r>
            <a:r>
              <a:rPr lang="en-US" sz="3600" dirty="0" smtClean="0">
                <a:solidFill>
                  <a:schemeClr val="bg1"/>
                </a:solidFill>
                <a:latin typeface="Times New Roman" pitchFamily="18" charset="0"/>
                <a:cs typeface="Times New Roman" pitchFamily="18" charset="0"/>
              </a:rPr>
              <a:t>the </a:t>
            </a:r>
            <a:r>
              <a:rPr lang="en-US" sz="3600" dirty="0">
                <a:solidFill>
                  <a:schemeClr val="bg1"/>
                </a:solidFill>
                <a:latin typeface="Times New Roman" pitchFamily="18" charset="0"/>
                <a:cs typeface="Times New Roman" pitchFamily="18" charset="0"/>
              </a:rPr>
              <a:t>system aims to provide precise and reliable status updates, enhancing the overall </a:t>
            </a:r>
            <a:r>
              <a:rPr lang="en-US" sz="3600" dirty="0" smtClean="0">
                <a:solidFill>
                  <a:schemeClr val="bg1"/>
                </a:solidFill>
                <a:latin typeface="Times New Roman" pitchFamily="18" charset="0"/>
                <a:cs typeface="Times New Roman" pitchFamily="18" charset="0"/>
              </a:rPr>
              <a:t>services.</a:t>
            </a:r>
            <a:endParaRPr lang="en-US" sz="3600" dirty="0">
              <a:solidFill>
                <a:schemeClr val="bg1"/>
              </a:solidFill>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325" y="1600581"/>
            <a:ext cx="5772150" cy="3848100"/>
          </a:xfrm>
          <a:prstGeom prst="rect">
            <a:avLst/>
          </a:prstGeom>
        </p:spPr>
      </p:pic>
      <p:sp>
        <p:nvSpPr>
          <p:cNvPr id="5" name="Rectangle 4"/>
          <p:cNvSpPr/>
          <p:nvPr/>
        </p:nvSpPr>
        <p:spPr>
          <a:xfrm>
            <a:off x="457200" y="5486781"/>
            <a:ext cx="5486400" cy="461665"/>
          </a:xfrm>
          <a:prstGeom prst="rect">
            <a:avLst/>
          </a:prstGeom>
        </p:spPr>
        <p:txBody>
          <a:bodyPr wrap="square">
            <a:spAutoFit/>
          </a:bodyPr>
          <a:lstStyle/>
          <a:p>
            <a:r>
              <a:rPr lang="en-IN" sz="1200" dirty="0">
                <a:solidFill>
                  <a:schemeClr val="bg1"/>
                </a:solidFill>
                <a:latin typeface="Times New Roman" pitchFamily="18" charset="0"/>
                <a:cs typeface="Times New Roman" pitchFamily="18" charset="0"/>
              </a:rPr>
              <a:t>https://www.entrepreneurshipinabox.com/wp-content/uploads/online-food-ordering-system.jpg</a:t>
            </a:r>
          </a:p>
        </p:txBody>
      </p:sp>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11766" r="12556"/>
          <a:stretch/>
        </p:blipFill>
        <p:spPr>
          <a:xfrm>
            <a:off x="670560" y="6198691"/>
            <a:ext cx="4312920" cy="3200400"/>
          </a:xfrm>
          <a:prstGeom prst="rect">
            <a:avLst/>
          </a:prstGeom>
        </p:spPr>
      </p:pic>
      <p:sp>
        <p:nvSpPr>
          <p:cNvPr id="9" name="Rectangle 8"/>
          <p:cNvSpPr/>
          <p:nvPr/>
        </p:nvSpPr>
        <p:spPr>
          <a:xfrm>
            <a:off x="990600" y="9105900"/>
            <a:ext cx="3886200" cy="1200329"/>
          </a:xfrm>
          <a:prstGeom prst="rect">
            <a:avLst/>
          </a:prstGeom>
        </p:spPr>
        <p:txBody>
          <a:bodyPr wrap="square">
            <a:spAutoFit/>
          </a:bodyPr>
          <a:lstStyle/>
          <a:p>
            <a:r>
              <a:rPr lang="en-IN" sz="1200" dirty="0">
                <a:solidFill>
                  <a:schemeClr val="bg1"/>
                </a:solidFill>
                <a:latin typeface="Times New Roman" pitchFamily="18" charset="0"/>
                <a:cs typeface="Times New Roman" pitchFamily="18" charset="0"/>
              </a:rPr>
              <a:t>https://www.google.com/url?sa=i&amp;url=https%3A%2F%2Fwww.culturemonkey.io%2Femployee-engagement%2Fpeer-feedback-examples%2F&amp;psig=AOvVaw2cXCFn2FjzYID-9Kj9qaif&amp;ust=1722261607694000&amp;source=images&amp;cd=vfe&amp;opi=89978449&amp;ved=0CBEQjRxqFwoTCMCNnM_yyYcDFQAAAAAdAAAAAB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 grpId="0"/>
      <p:bldP spid="5"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8100"/>
            <a:ext cx="18288000" cy="103251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11" name="TextBox 11"/>
          <p:cNvSpPr txBox="1"/>
          <p:nvPr/>
        </p:nvSpPr>
        <p:spPr>
          <a:xfrm>
            <a:off x="4876800" y="419100"/>
            <a:ext cx="7772400" cy="1115690"/>
          </a:xfrm>
          <a:prstGeom prst="rect">
            <a:avLst/>
          </a:prstGeom>
        </p:spPr>
        <p:txBody>
          <a:bodyPr wrap="square" lIns="0" tIns="0" rIns="0" bIns="0" rtlCol="0" anchor="t">
            <a:spAutoFit/>
          </a:bodyPr>
          <a:lstStyle/>
          <a:p>
            <a:pPr algn="l">
              <a:lnSpc>
                <a:spcPts val="8652"/>
              </a:lnSpc>
            </a:pPr>
            <a:r>
              <a:rPr lang="en-US" sz="9600" dirty="0" smtClean="0">
                <a:solidFill>
                  <a:schemeClr val="bg1"/>
                </a:solidFill>
                <a:latin typeface="Impact" pitchFamily="34" charset="0"/>
                <a:ea typeface="Cy Grotesk Key Semi-Bold"/>
                <a:cs typeface="Cy Grotesk Key Semi-Bold"/>
                <a:sym typeface="Cy Grotesk Key Semi-Bold"/>
              </a:rPr>
              <a:t>AIM OF PROJECT</a:t>
            </a:r>
            <a:endParaRPr lang="en-US" sz="9600" dirty="0">
              <a:solidFill>
                <a:schemeClr val="bg1"/>
              </a:solidFill>
              <a:latin typeface="Impact" pitchFamily="34" charset="0"/>
              <a:ea typeface="Cy Grotesk Key Semi-Bold"/>
              <a:cs typeface="Cy Grotesk Key Semi-Bold"/>
              <a:sym typeface="Cy Grotesk Key Semi-Bold"/>
            </a:endParaRPr>
          </a:p>
        </p:txBody>
      </p:sp>
      <p:sp>
        <p:nvSpPr>
          <p:cNvPr id="19" name="Rectangle 1"/>
          <p:cNvSpPr>
            <a:spLocks noChangeArrowheads="1"/>
          </p:cNvSpPr>
          <p:nvPr/>
        </p:nvSpPr>
        <p:spPr bwMode="auto">
          <a:xfrm>
            <a:off x="426720" y="1485900"/>
            <a:ext cx="11308080" cy="840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3600" dirty="0">
                <a:solidFill>
                  <a:schemeClr val="bg1"/>
                </a:solidFill>
                <a:latin typeface="Times New Roman" pitchFamily="18" charset="0"/>
                <a:cs typeface="Times New Roman" pitchFamily="18" charset="0"/>
              </a:rPr>
              <a:t>The aim of this project is to develop a machine learning model capable of predicting the current status of customer feedback for an online food service. By leveraging various customer demographic and feedback data, the model aims to accurately classify customer feedback as positive or negative, thereby providing actionable insights for improving customer satisfaction and </a:t>
            </a:r>
            <a:r>
              <a:rPr lang="en-US" sz="3600" dirty="0" smtClean="0">
                <a:solidFill>
                  <a:schemeClr val="bg1"/>
                </a:solidFill>
                <a:latin typeface="Times New Roman" pitchFamily="18" charset="0"/>
                <a:cs typeface="Times New Roman" pitchFamily="18" charset="0"/>
              </a:rPr>
              <a:t>service. </a:t>
            </a:r>
            <a:r>
              <a:rPr lang="en-US" sz="3600" dirty="0">
                <a:solidFill>
                  <a:schemeClr val="bg1"/>
                </a:solidFill>
                <a:latin typeface="Times New Roman" pitchFamily="18" charset="0"/>
                <a:cs typeface="Times New Roman" pitchFamily="18" charset="0"/>
              </a:rPr>
              <a:t>By training a model on historical order data and real-time information, the platform will:</a:t>
            </a:r>
          </a:p>
          <a:p>
            <a:pPr marL="571500" indent="-571500" algn="just">
              <a:buFont typeface="Wingdings" pitchFamily="2" charset="2"/>
              <a:buChar char="q"/>
            </a:pPr>
            <a:r>
              <a:rPr lang="en-US" sz="3600" dirty="0">
                <a:solidFill>
                  <a:schemeClr val="bg1"/>
                </a:solidFill>
                <a:latin typeface="Times New Roman" pitchFamily="18" charset="0"/>
                <a:cs typeface="Times New Roman" pitchFamily="18" charset="0"/>
              </a:rPr>
              <a:t>Provide accurate, real-time updates on the status of </a:t>
            </a:r>
            <a:r>
              <a:rPr lang="en-US" sz="3600" dirty="0" smtClean="0">
                <a:solidFill>
                  <a:schemeClr val="bg1"/>
                </a:solidFill>
                <a:latin typeface="Times New Roman" pitchFamily="18" charset="0"/>
                <a:cs typeface="Times New Roman" pitchFamily="18" charset="0"/>
              </a:rPr>
              <a:t>orders.</a:t>
            </a:r>
            <a:endParaRPr lang="en-US" sz="3600" dirty="0">
              <a:solidFill>
                <a:schemeClr val="bg1"/>
              </a:solidFill>
              <a:latin typeface="Times New Roman" pitchFamily="18" charset="0"/>
              <a:cs typeface="Times New Roman" pitchFamily="18" charset="0"/>
            </a:endParaRPr>
          </a:p>
          <a:p>
            <a:pPr marL="571500" indent="-571500" algn="just">
              <a:buFont typeface="Wingdings" pitchFamily="2" charset="2"/>
              <a:buChar char="q"/>
            </a:pPr>
            <a:r>
              <a:rPr lang="en-US" sz="3600" dirty="0">
                <a:solidFill>
                  <a:schemeClr val="bg1"/>
                </a:solidFill>
                <a:latin typeface="Times New Roman" pitchFamily="18" charset="0"/>
                <a:cs typeface="Times New Roman" pitchFamily="18" charset="0"/>
              </a:rPr>
              <a:t>Enhance customer satisfaction by reducing uncertainty and improving communication.</a:t>
            </a:r>
          </a:p>
          <a:p>
            <a:pPr marL="571500" indent="-571500" algn="just">
              <a:buFont typeface="Wingdings" pitchFamily="2" charset="2"/>
              <a:buChar char="q"/>
            </a:pPr>
            <a:r>
              <a:rPr lang="en-US" sz="3600" dirty="0">
                <a:solidFill>
                  <a:schemeClr val="bg1"/>
                </a:solidFill>
                <a:latin typeface="Times New Roman" pitchFamily="18" charset="0"/>
                <a:cs typeface="Times New Roman" pitchFamily="18" charset="0"/>
              </a:rPr>
              <a:t>Optimize the order processing pipeline by predicting potential </a:t>
            </a:r>
            <a:r>
              <a:rPr lang="en-US" sz="3600" dirty="0" smtClean="0">
                <a:solidFill>
                  <a:schemeClr val="bg1"/>
                </a:solidFill>
                <a:latin typeface="Times New Roman" pitchFamily="18" charset="0"/>
                <a:cs typeface="Times New Roman" pitchFamily="18" charset="0"/>
              </a:rPr>
              <a:t>delays.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54840" y="2171700"/>
            <a:ext cx="5867400" cy="5867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14" name="TextBox 14"/>
          <p:cNvSpPr txBox="1"/>
          <p:nvPr/>
        </p:nvSpPr>
        <p:spPr>
          <a:xfrm>
            <a:off x="6705600" y="472439"/>
            <a:ext cx="4648200" cy="1115690"/>
          </a:xfrm>
          <a:prstGeom prst="rect">
            <a:avLst/>
          </a:prstGeom>
        </p:spPr>
        <p:txBody>
          <a:bodyPr wrap="square" lIns="0" tIns="0" rIns="0" bIns="0" rtlCol="0" anchor="t">
            <a:spAutoFit/>
          </a:bodyPr>
          <a:lstStyle/>
          <a:p>
            <a:pPr algn="l">
              <a:lnSpc>
                <a:spcPts val="8652"/>
              </a:lnSpc>
            </a:pPr>
            <a:r>
              <a:rPr lang="en-US" sz="9600" dirty="0" smtClean="0">
                <a:solidFill>
                  <a:schemeClr val="bg1"/>
                </a:solidFill>
                <a:latin typeface="Impact" pitchFamily="34" charset="0"/>
                <a:ea typeface="Cy Grotesk Key Semi-Bold"/>
                <a:cs typeface="Cy Grotesk Key Semi-Bold"/>
                <a:sym typeface="Cy Grotesk Key Semi-Bold"/>
              </a:rPr>
              <a:t>PROCESS</a:t>
            </a:r>
            <a:endParaRPr lang="en-US" sz="9600" dirty="0">
              <a:solidFill>
                <a:schemeClr val="bg1"/>
              </a:solidFill>
              <a:latin typeface="Impact" pitchFamily="34" charset="0"/>
              <a:ea typeface="Cy Grotesk Key Semi-Bold"/>
              <a:cs typeface="Cy Grotesk Key Semi-Bold"/>
              <a:sym typeface="Cy Grotesk Key Semi-Bold"/>
            </a:endParaRPr>
          </a:p>
        </p:txBody>
      </p:sp>
      <p:sp>
        <p:nvSpPr>
          <p:cNvPr id="19" name="Flowchart: Process 18"/>
          <p:cNvSpPr/>
          <p:nvPr/>
        </p:nvSpPr>
        <p:spPr>
          <a:xfrm>
            <a:off x="533400" y="1943100"/>
            <a:ext cx="3162300" cy="1324064"/>
          </a:xfrm>
          <a:prstGeom prst="flowChartProcess">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
          <p:cNvSpPr>
            <a:spLocks noChangeArrowheads="1"/>
          </p:cNvSpPr>
          <p:nvPr/>
        </p:nvSpPr>
        <p:spPr bwMode="auto">
          <a:xfrm>
            <a:off x="609600" y="2066522"/>
            <a:ext cx="30861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bg1"/>
                </a:solidFill>
                <a:effectLst/>
                <a:latin typeface="Times New Roman" pitchFamily="18" charset="0"/>
                <a:cs typeface="Times New Roman" pitchFamily="18" charset="0"/>
              </a:rPr>
              <a:t>COLLECT</a:t>
            </a:r>
            <a:r>
              <a:rPr kumimoji="0" lang="en-US" sz="3200" b="0" i="0" u="none" strike="noStrike" cap="none" normalizeH="0" dirty="0" smtClean="0">
                <a:ln>
                  <a:noFill/>
                </a:ln>
                <a:solidFill>
                  <a:schemeClr val="bg1"/>
                </a:solidFill>
                <a:effectLst/>
                <a:latin typeface="Times New Roman" pitchFamily="18" charset="0"/>
                <a:cs typeface="Times New Roman" pitchFamily="18" charset="0"/>
              </a:rPr>
              <a:t> THE DATA </a:t>
            </a:r>
            <a:endParaRPr kumimoji="0" lang="en-US" sz="3200" b="0" i="0" u="none" strike="noStrike" cap="none" normalizeH="0" baseline="0" dirty="0" smtClean="0">
              <a:ln>
                <a:noFill/>
              </a:ln>
              <a:solidFill>
                <a:schemeClr val="bg1"/>
              </a:solidFill>
              <a:effectLst/>
              <a:latin typeface="Times New Roman" pitchFamily="18" charset="0"/>
              <a:cs typeface="Times New Roman" pitchFamily="18" charset="0"/>
            </a:endParaRPr>
          </a:p>
        </p:txBody>
      </p:sp>
      <p:cxnSp>
        <p:nvCxnSpPr>
          <p:cNvPr id="22" name="Straight Arrow Connector 21"/>
          <p:cNvCxnSpPr/>
          <p:nvPr/>
        </p:nvCxnSpPr>
        <p:spPr>
          <a:xfrm flipV="1">
            <a:off x="3886200" y="2552700"/>
            <a:ext cx="914400" cy="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5" name="Flowchart: Process 24"/>
          <p:cNvSpPr/>
          <p:nvPr/>
        </p:nvSpPr>
        <p:spPr>
          <a:xfrm>
            <a:off x="5029200" y="1943100"/>
            <a:ext cx="2781300" cy="1324064"/>
          </a:xfrm>
          <a:prstGeom prst="flowChartProcess">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1"/>
          <p:cNvSpPr>
            <a:spLocks noChangeArrowheads="1"/>
          </p:cNvSpPr>
          <p:nvPr/>
        </p:nvSpPr>
        <p:spPr bwMode="auto">
          <a:xfrm>
            <a:off x="5105400" y="2066522"/>
            <a:ext cx="27051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3200" dirty="0" smtClean="0">
                <a:solidFill>
                  <a:schemeClr val="bg1"/>
                </a:solidFill>
                <a:latin typeface="Times New Roman" pitchFamily="18" charset="0"/>
                <a:cs typeface="Times New Roman" pitchFamily="18" charset="0"/>
              </a:rPr>
              <a:t>IMPORTING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bg1"/>
                </a:solidFill>
                <a:effectLst/>
                <a:latin typeface="Times New Roman" pitchFamily="18" charset="0"/>
                <a:cs typeface="Times New Roman" pitchFamily="18" charset="0"/>
              </a:rPr>
              <a:t>LIBRARIES</a:t>
            </a:r>
          </a:p>
        </p:txBody>
      </p:sp>
      <p:sp>
        <p:nvSpPr>
          <p:cNvPr id="28" name="Flowchart: Process 27"/>
          <p:cNvSpPr/>
          <p:nvPr/>
        </p:nvSpPr>
        <p:spPr>
          <a:xfrm>
            <a:off x="9258300" y="1943101"/>
            <a:ext cx="2476500" cy="1324064"/>
          </a:xfrm>
          <a:prstGeom prst="flowChartProcess">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1"/>
          <p:cNvSpPr>
            <a:spLocks noChangeArrowheads="1"/>
          </p:cNvSpPr>
          <p:nvPr/>
        </p:nvSpPr>
        <p:spPr bwMode="auto">
          <a:xfrm>
            <a:off x="9372600" y="2019300"/>
            <a:ext cx="23622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3200" dirty="0" smtClean="0">
                <a:solidFill>
                  <a:schemeClr val="bg1"/>
                </a:solidFill>
                <a:latin typeface="Times New Roman" pitchFamily="18" charset="0"/>
                <a:cs typeface="Times New Roman" pitchFamily="18" charset="0"/>
              </a:rPr>
              <a:t>EDA ON DATASET</a:t>
            </a:r>
          </a:p>
        </p:txBody>
      </p:sp>
      <p:cxnSp>
        <p:nvCxnSpPr>
          <p:cNvPr id="30" name="Straight Arrow Connector 29"/>
          <p:cNvCxnSpPr/>
          <p:nvPr/>
        </p:nvCxnSpPr>
        <p:spPr>
          <a:xfrm flipV="1">
            <a:off x="8077200" y="2552700"/>
            <a:ext cx="914400" cy="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15693390" y="8191500"/>
            <a:ext cx="3810" cy="9906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Flowchart: Process 14"/>
          <p:cNvSpPr/>
          <p:nvPr/>
        </p:nvSpPr>
        <p:spPr>
          <a:xfrm>
            <a:off x="13335000" y="1996440"/>
            <a:ext cx="4724400" cy="1270724"/>
          </a:xfrm>
          <a:prstGeom prst="flowChartProcess">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
          <p:cNvSpPr>
            <a:spLocks noChangeArrowheads="1"/>
          </p:cNvSpPr>
          <p:nvPr/>
        </p:nvSpPr>
        <p:spPr bwMode="auto">
          <a:xfrm>
            <a:off x="13411200" y="2341721"/>
            <a:ext cx="4572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3200" dirty="0" smtClean="0">
                <a:solidFill>
                  <a:schemeClr val="bg1"/>
                </a:solidFill>
                <a:latin typeface="Times New Roman" pitchFamily="18" charset="0"/>
                <a:cs typeface="Times New Roman" pitchFamily="18" charset="0"/>
              </a:rPr>
              <a:t>ENCODING</a:t>
            </a:r>
          </a:p>
        </p:txBody>
      </p:sp>
      <p:sp>
        <p:nvSpPr>
          <p:cNvPr id="17" name="Flowchart: Process 16"/>
          <p:cNvSpPr/>
          <p:nvPr/>
        </p:nvSpPr>
        <p:spPr>
          <a:xfrm>
            <a:off x="13411200" y="4229100"/>
            <a:ext cx="4648200" cy="838201"/>
          </a:xfrm>
          <a:prstGeom prst="flowChartProcess">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Arrow Connector 20"/>
          <p:cNvCxnSpPr/>
          <p:nvPr/>
        </p:nvCxnSpPr>
        <p:spPr>
          <a:xfrm>
            <a:off x="15621000" y="3390900"/>
            <a:ext cx="0" cy="76200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1"/>
          <p:cNvSpPr>
            <a:spLocks noChangeArrowheads="1"/>
          </p:cNvSpPr>
          <p:nvPr/>
        </p:nvSpPr>
        <p:spPr bwMode="auto">
          <a:xfrm>
            <a:off x="13708380" y="4330125"/>
            <a:ext cx="40462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3200" dirty="0" smtClean="0">
                <a:solidFill>
                  <a:schemeClr val="bg1"/>
                </a:solidFill>
                <a:latin typeface="Times New Roman" pitchFamily="18" charset="0"/>
                <a:cs typeface="Times New Roman" pitchFamily="18" charset="0"/>
              </a:rPr>
              <a:t>TRAIN – TEST SPLIT</a:t>
            </a:r>
          </a:p>
        </p:txBody>
      </p:sp>
      <p:sp>
        <p:nvSpPr>
          <p:cNvPr id="31" name="Flowchart: Process 30"/>
          <p:cNvSpPr/>
          <p:nvPr/>
        </p:nvSpPr>
        <p:spPr>
          <a:xfrm>
            <a:off x="13335000" y="6286500"/>
            <a:ext cx="4648200" cy="1676400"/>
          </a:xfrm>
          <a:prstGeom prst="flowChartProcess">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1"/>
          <p:cNvSpPr>
            <a:spLocks noChangeArrowheads="1"/>
          </p:cNvSpPr>
          <p:nvPr/>
        </p:nvSpPr>
        <p:spPr bwMode="auto">
          <a:xfrm>
            <a:off x="13563600" y="6393240"/>
            <a:ext cx="4114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3200" dirty="0" smtClean="0">
                <a:solidFill>
                  <a:schemeClr val="bg1"/>
                </a:solidFill>
                <a:latin typeface="Times New Roman" pitchFamily="18" charset="0"/>
                <a:cs typeface="Times New Roman" pitchFamily="18" charset="0"/>
              </a:rPr>
              <a:t>APLLY DIFFERENT CLASSIFICATION MODELS </a:t>
            </a:r>
          </a:p>
        </p:txBody>
      </p:sp>
      <p:cxnSp>
        <p:nvCxnSpPr>
          <p:cNvPr id="35" name="Straight Arrow Connector 34"/>
          <p:cNvCxnSpPr/>
          <p:nvPr/>
        </p:nvCxnSpPr>
        <p:spPr>
          <a:xfrm flipH="1">
            <a:off x="12835890" y="9204960"/>
            <a:ext cx="2895600" cy="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6" name="Flowchart: Process 35"/>
          <p:cNvSpPr/>
          <p:nvPr/>
        </p:nvSpPr>
        <p:spPr>
          <a:xfrm>
            <a:off x="9677400" y="8804910"/>
            <a:ext cx="2781300" cy="800100"/>
          </a:xfrm>
          <a:prstGeom prst="flowChartProcess">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1"/>
          <p:cNvSpPr>
            <a:spLocks noChangeArrowheads="1"/>
          </p:cNvSpPr>
          <p:nvPr/>
        </p:nvSpPr>
        <p:spPr bwMode="auto">
          <a:xfrm>
            <a:off x="9473565" y="8912572"/>
            <a:ext cx="3048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3200" dirty="0" smtClean="0">
                <a:solidFill>
                  <a:schemeClr val="bg1"/>
                </a:solidFill>
                <a:latin typeface="Times New Roman" pitchFamily="18" charset="0"/>
                <a:cs typeface="Times New Roman" pitchFamily="18" charset="0"/>
              </a:rPr>
              <a:t>ACCURACY </a:t>
            </a:r>
          </a:p>
        </p:txBody>
      </p:sp>
      <p:sp>
        <p:nvSpPr>
          <p:cNvPr id="39" name="Rectangle 1"/>
          <p:cNvSpPr>
            <a:spLocks noChangeArrowheads="1"/>
          </p:cNvSpPr>
          <p:nvPr/>
        </p:nvSpPr>
        <p:spPr bwMode="auto">
          <a:xfrm>
            <a:off x="4286250" y="8889712"/>
            <a:ext cx="3048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3200" dirty="0" smtClean="0">
                <a:solidFill>
                  <a:schemeClr val="bg1"/>
                </a:solidFill>
                <a:latin typeface="Times New Roman" pitchFamily="18" charset="0"/>
                <a:cs typeface="Times New Roman" pitchFamily="18" charset="0"/>
              </a:rPr>
              <a:t>PREDICTION </a:t>
            </a:r>
          </a:p>
        </p:txBody>
      </p:sp>
      <p:sp>
        <p:nvSpPr>
          <p:cNvPr id="40" name="Flowchart: Process 39"/>
          <p:cNvSpPr/>
          <p:nvPr/>
        </p:nvSpPr>
        <p:spPr>
          <a:xfrm>
            <a:off x="4343400" y="8686800"/>
            <a:ext cx="2933700" cy="876300"/>
          </a:xfrm>
          <a:prstGeom prst="flowChartProcess">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1"/>
          <p:cNvSpPr>
            <a:spLocks noChangeArrowheads="1"/>
          </p:cNvSpPr>
          <p:nvPr/>
        </p:nvSpPr>
        <p:spPr bwMode="auto">
          <a:xfrm>
            <a:off x="10088880" y="3368814"/>
            <a:ext cx="202692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000" dirty="0" smtClean="0">
                <a:solidFill>
                  <a:schemeClr val="bg1"/>
                </a:solidFill>
                <a:latin typeface="Times New Roman" pitchFamily="18" charset="0"/>
                <a:cs typeface="Times New Roman" pitchFamily="18" charset="0"/>
              </a:rPr>
              <a:t> LOGISTIC REGRESSION</a:t>
            </a:r>
          </a:p>
        </p:txBody>
      </p:sp>
      <p:sp>
        <p:nvSpPr>
          <p:cNvPr id="45" name="Rectangle 1"/>
          <p:cNvSpPr>
            <a:spLocks noChangeArrowheads="1"/>
          </p:cNvSpPr>
          <p:nvPr/>
        </p:nvSpPr>
        <p:spPr bwMode="auto">
          <a:xfrm>
            <a:off x="6705600" y="3924300"/>
            <a:ext cx="19812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000" dirty="0">
                <a:solidFill>
                  <a:schemeClr val="bg1"/>
                </a:solidFill>
                <a:latin typeface="Times New Roman" pitchFamily="18" charset="0"/>
                <a:cs typeface="Times New Roman" pitchFamily="18" charset="0"/>
              </a:rPr>
              <a:t> K NEAREST NEIGHBOUR</a:t>
            </a:r>
            <a:endParaRPr lang="en-US" sz="2000" dirty="0" smtClean="0">
              <a:solidFill>
                <a:schemeClr val="bg1"/>
              </a:solidFill>
              <a:latin typeface="Times New Roman" pitchFamily="18" charset="0"/>
              <a:cs typeface="Times New Roman" pitchFamily="18" charset="0"/>
            </a:endParaRPr>
          </a:p>
        </p:txBody>
      </p:sp>
      <p:sp>
        <p:nvSpPr>
          <p:cNvPr id="47" name="Rectangle 1"/>
          <p:cNvSpPr>
            <a:spLocks noChangeArrowheads="1"/>
          </p:cNvSpPr>
          <p:nvPr/>
        </p:nvSpPr>
        <p:spPr bwMode="auto">
          <a:xfrm>
            <a:off x="6303645" y="6645414"/>
            <a:ext cx="26670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000" dirty="0">
                <a:solidFill>
                  <a:schemeClr val="bg1"/>
                </a:solidFill>
                <a:latin typeface="Times New Roman" pitchFamily="18" charset="0"/>
                <a:cs typeface="Times New Roman" pitchFamily="18" charset="0"/>
              </a:rPr>
              <a:t>RANDOM FOREST CLASSIFIER</a:t>
            </a:r>
            <a:endParaRPr lang="en-US" sz="2000" dirty="0" smtClean="0">
              <a:solidFill>
                <a:schemeClr val="bg1"/>
              </a:solidFill>
              <a:latin typeface="Times New Roman" pitchFamily="18" charset="0"/>
              <a:cs typeface="Times New Roman" pitchFamily="18" charset="0"/>
            </a:endParaRPr>
          </a:p>
        </p:txBody>
      </p:sp>
      <p:sp>
        <p:nvSpPr>
          <p:cNvPr id="48" name="Rectangle 1"/>
          <p:cNvSpPr>
            <a:spLocks noChangeArrowheads="1"/>
          </p:cNvSpPr>
          <p:nvPr/>
        </p:nvSpPr>
        <p:spPr bwMode="auto">
          <a:xfrm>
            <a:off x="9906000" y="5894457"/>
            <a:ext cx="23622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000" dirty="0">
                <a:solidFill>
                  <a:schemeClr val="bg1"/>
                </a:solidFill>
                <a:latin typeface="Times New Roman" pitchFamily="18" charset="0"/>
                <a:cs typeface="Times New Roman" pitchFamily="18" charset="0"/>
              </a:rPr>
              <a:t>DECISION TREE CLASSIFIER</a:t>
            </a:r>
            <a:endParaRPr lang="en-US" sz="2000" dirty="0" smtClean="0">
              <a:solidFill>
                <a:schemeClr val="bg1"/>
              </a:solidFill>
              <a:latin typeface="Times New Roman" pitchFamily="18" charset="0"/>
              <a:cs typeface="Times New Roman" pitchFamily="18" charset="0"/>
            </a:endParaRPr>
          </a:p>
        </p:txBody>
      </p:sp>
      <p:sp>
        <p:nvSpPr>
          <p:cNvPr id="49" name="Rectangle 1"/>
          <p:cNvSpPr>
            <a:spLocks noChangeArrowheads="1"/>
          </p:cNvSpPr>
          <p:nvPr/>
        </p:nvSpPr>
        <p:spPr bwMode="auto">
          <a:xfrm>
            <a:off x="6303645" y="5254051"/>
            <a:ext cx="24765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000" dirty="0">
                <a:solidFill>
                  <a:schemeClr val="bg1"/>
                </a:solidFill>
                <a:latin typeface="Times New Roman" pitchFamily="18" charset="0"/>
                <a:cs typeface="Times New Roman" pitchFamily="18" charset="0"/>
              </a:rPr>
              <a:t>SUPPORT VECTOR CLASSIFIER</a:t>
            </a:r>
            <a:endParaRPr lang="en-US" sz="2000" dirty="0" smtClean="0">
              <a:solidFill>
                <a:schemeClr val="bg1"/>
              </a:solidFill>
              <a:latin typeface="Times New Roman" pitchFamily="18" charset="0"/>
              <a:cs typeface="Times New Roman" pitchFamily="18" charset="0"/>
            </a:endParaRPr>
          </a:p>
        </p:txBody>
      </p:sp>
      <p:cxnSp>
        <p:nvCxnSpPr>
          <p:cNvPr id="52" name="Straight Arrow Connector 51"/>
          <p:cNvCxnSpPr/>
          <p:nvPr/>
        </p:nvCxnSpPr>
        <p:spPr>
          <a:xfrm flipV="1">
            <a:off x="11887200" y="2628899"/>
            <a:ext cx="914400" cy="1"/>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15621000" y="5219700"/>
            <a:ext cx="0" cy="76200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7639050" y="9182100"/>
            <a:ext cx="1276350" cy="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9372600" y="3600390"/>
            <a:ext cx="0" cy="361082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9372600" y="7200900"/>
            <a:ext cx="39624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V="1">
            <a:off x="9372600" y="3619500"/>
            <a:ext cx="563880" cy="2"/>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9342120" y="4892038"/>
            <a:ext cx="563880" cy="2"/>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9372600" y="6248400"/>
            <a:ext cx="563880" cy="2"/>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a:off x="8801101" y="4229100"/>
            <a:ext cx="571499" cy="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H="1">
            <a:off x="8823960" y="6896100"/>
            <a:ext cx="571499" cy="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6096000" y="3238500"/>
            <a:ext cx="0" cy="1523999"/>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5524501" y="3771900"/>
            <a:ext cx="571499" cy="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5524501" y="4305300"/>
            <a:ext cx="571499" cy="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71" name="Rectangle 1"/>
          <p:cNvSpPr>
            <a:spLocks noChangeArrowheads="1"/>
          </p:cNvSpPr>
          <p:nvPr/>
        </p:nvSpPr>
        <p:spPr bwMode="auto">
          <a:xfrm>
            <a:off x="3962400" y="3600390"/>
            <a:ext cx="1600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000" dirty="0" smtClean="0">
                <a:solidFill>
                  <a:schemeClr val="bg1"/>
                </a:solidFill>
                <a:latin typeface="Times New Roman" pitchFamily="18" charset="0"/>
                <a:cs typeface="Times New Roman" pitchFamily="18" charset="0"/>
              </a:rPr>
              <a:t>PANDAS</a:t>
            </a:r>
          </a:p>
        </p:txBody>
      </p:sp>
      <p:sp>
        <p:nvSpPr>
          <p:cNvPr id="72" name="Rectangle 1"/>
          <p:cNvSpPr>
            <a:spLocks noChangeArrowheads="1"/>
          </p:cNvSpPr>
          <p:nvPr/>
        </p:nvSpPr>
        <p:spPr bwMode="auto">
          <a:xfrm>
            <a:off x="3962400" y="4133790"/>
            <a:ext cx="1600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000" dirty="0" smtClean="0">
                <a:solidFill>
                  <a:schemeClr val="bg1"/>
                </a:solidFill>
                <a:latin typeface="Times New Roman" pitchFamily="18" charset="0"/>
                <a:cs typeface="Times New Roman" pitchFamily="18" charset="0"/>
              </a:rPr>
              <a:t>NUMPY</a:t>
            </a:r>
          </a:p>
        </p:txBody>
      </p:sp>
      <p:cxnSp>
        <p:nvCxnSpPr>
          <p:cNvPr id="73" name="Straight Arrow Connector 72"/>
          <p:cNvCxnSpPr/>
          <p:nvPr/>
        </p:nvCxnSpPr>
        <p:spPr>
          <a:xfrm flipH="1">
            <a:off x="5524501" y="4762500"/>
            <a:ext cx="571499" cy="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74" name="Rectangle 1"/>
          <p:cNvSpPr>
            <a:spLocks noChangeArrowheads="1"/>
          </p:cNvSpPr>
          <p:nvPr/>
        </p:nvSpPr>
        <p:spPr bwMode="auto">
          <a:xfrm>
            <a:off x="3962400" y="4610100"/>
            <a:ext cx="1600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000" dirty="0" smtClean="0">
                <a:solidFill>
                  <a:schemeClr val="bg1"/>
                </a:solidFill>
                <a:latin typeface="Times New Roman" pitchFamily="18" charset="0"/>
                <a:cs typeface="Times New Roman" pitchFamily="18" charset="0"/>
              </a:rPr>
              <a:t>SKLEARN</a:t>
            </a:r>
          </a:p>
        </p:txBody>
      </p:sp>
      <p:sp>
        <p:nvSpPr>
          <p:cNvPr id="50" name="Rectangle 1"/>
          <p:cNvSpPr>
            <a:spLocks noChangeArrowheads="1"/>
          </p:cNvSpPr>
          <p:nvPr/>
        </p:nvSpPr>
        <p:spPr bwMode="auto">
          <a:xfrm>
            <a:off x="9829800" y="4665702"/>
            <a:ext cx="2476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000" dirty="0" smtClean="0">
                <a:solidFill>
                  <a:schemeClr val="bg1"/>
                </a:solidFill>
                <a:latin typeface="Times New Roman" pitchFamily="18" charset="0"/>
                <a:cs typeface="Times New Roman" pitchFamily="18" charset="0"/>
              </a:rPr>
              <a:t>NAÏVE BAYES</a:t>
            </a:r>
          </a:p>
        </p:txBody>
      </p:sp>
      <p:cxnSp>
        <p:nvCxnSpPr>
          <p:cNvPr id="51" name="Straight Arrow Connector 50"/>
          <p:cNvCxnSpPr/>
          <p:nvPr/>
        </p:nvCxnSpPr>
        <p:spPr>
          <a:xfrm flipH="1">
            <a:off x="8763000" y="5600700"/>
            <a:ext cx="571499" cy="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ppt_x"/>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8"/>
                                        </p:tgtEl>
                                        <p:attrNameLst>
                                          <p:attrName>style.visibility</p:attrName>
                                        </p:attrNameLst>
                                      </p:cBhvr>
                                      <p:to>
                                        <p:strVal val="visible"/>
                                      </p:to>
                                    </p:set>
                                    <p:anim calcmode="lin" valueType="num">
                                      <p:cBhvr additive="base">
                                        <p:cTn id="37" dur="500" fill="hold"/>
                                        <p:tgtEl>
                                          <p:spTgt spid="68"/>
                                        </p:tgtEl>
                                        <p:attrNameLst>
                                          <p:attrName>ppt_x</p:attrName>
                                        </p:attrNameLst>
                                      </p:cBhvr>
                                      <p:tavLst>
                                        <p:tav tm="0">
                                          <p:val>
                                            <p:strVal val="#ppt_x"/>
                                          </p:val>
                                        </p:tav>
                                        <p:tav tm="100000">
                                          <p:val>
                                            <p:strVal val="#ppt_x"/>
                                          </p:val>
                                        </p:tav>
                                      </p:tavLst>
                                    </p:anim>
                                    <p:anim calcmode="lin" valueType="num">
                                      <p:cBhvr additive="base">
                                        <p:cTn id="38" dur="500" fill="hold"/>
                                        <p:tgtEl>
                                          <p:spTgt spid="6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9"/>
                                        </p:tgtEl>
                                        <p:attrNameLst>
                                          <p:attrName>style.visibility</p:attrName>
                                        </p:attrNameLst>
                                      </p:cBhvr>
                                      <p:to>
                                        <p:strVal val="visible"/>
                                      </p:to>
                                    </p:set>
                                    <p:anim calcmode="lin" valueType="num">
                                      <p:cBhvr additive="base">
                                        <p:cTn id="41" dur="500" fill="hold"/>
                                        <p:tgtEl>
                                          <p:spTgt spid="69"/>
                                        </p:tgtEl>
                                        <p:attrNameLst>
                                          <p:attrName>ppt_x</p:attrName>
                                        </p:attrNameLst>
                                      </p:cBhvr>
                                      <p:tavLst>
                                        <p:tav tm="0">
                                          <p:val>
                                            <p:strVal val="#ppt_x"/>
                                          </p:val>
                                        </p:tav>
                                        <p:tav tm="100000">
                                          <p:val>
                                            <p:strVal val="#ppt_x"/>
                                          </p:val>
                                        </p:tav>
                                      </p:tavLst>
                                    </p:anim>
                                    <p:anim calcmode="lin" valueType="num">
                                      <p:cBhvr additive="base">
                                        <p:cTn id="42" dur="500" fill="hold"/>
                                        <p:tgtEl>
                                          <p:spTgt spid="69"/>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0"/>
                                        </p:tgtEl>
                                        <p:attrNameLst>
                                          <p:attrName>style.visibility</p:attrName>
                                        </p:attrNameLst>
                                      </p:cBhvr>
                                      <p:to>
                                        <p:strVal val="visible"/>
                                      </p:to>
                                    </p:set>
                                    <p:anim calcmode="lin" valueType="num">
                                      <p:cBhvr additive="base">
                                        <p:cTn id="45" dur="500" fill="hold"/>
                                        <p:tgtEl>
                                          <p:spTgt spid="70"/>
                                        </p:tgtEl>
                                        <p:attrNameLst>
                                          <p:attrName>ppt_x</p:attrName>
                                        </p:attrNameLst>
                                      </p:cBhvr>
                                      <p:tavLst>
                                        <p:tav tm="0">
                                          <p:val>
                                            <p:strVal val="#ppt_x"/>
                                          </p:val>
                                        </p:tav>
                                        <p:tav tm="100000">
                                          <p:val>
                                            <p:strVal val="#ppt_x"/>
                                          </p:val>
                                        </p:tav>
                                      </p:tavLst>
                                    </p:anim>
                                    <p:anim calcmode="lin" valueType="num">
                                      <p:cBhvr additive="base">
                                        <p:cTn id="46" dur="500" fill="hold"/>
                                        <p:tgtEl>
                                          <p:spTgt spid="7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1"/>
                                        </p:tgtEl>
                                        <p:attrNameLst>
                                          <p:attrName>style.visibility</p:attrName>
                                        </p:attrNameLst>
                                      </p:cBhvr>
                                      <p:to>
                                        <p:strVal val="visible"/>
                                      </p:to>
                                    </p:set>
                                    <p:anim calcmode="lin" valueType="num">
                                      <p:cBhvr additive="base">
                                        <p:cTn id="49" dur="500" fill="hold"/>
                                        <p:tgtEl>
                                          <p:spTgt spid="71"/>
                                        </p:tgtEl>
                                        <p:attrNameLst>
                                          <p:attrName>ppt_x</p:attrName>
                                        </p:attrNameLst>
                                      </p:cBhvr>
                                      <p:tavLst>
                                        <p:tav tm="0">
                                          <p:val>
                                            <p:strVal val="#ppt_x"/>
                                          </p:val>
                                        </p:tav>
                                        <p:tav tm="100000">
                                          <p:val>
                                            <p:strVal val="#ppt_x"/>
                                          </p:val>
                                        </p:tav>
                                      </p:tavLst>
                                    </p:anim>
                                    <p:anim calcmode="lin" valueType="num">
                                      <p:cBhvr additive="base">
                                        <p:cTn id="50" dur="500" fill="hold"/>
                                        <p:tgtEl>
                                          <p:spTgt spid="71"/>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2"/>
                                        </p:tgtEl>
                                        <p:attrNameLst>
                                          <p:attrName>style.visibility</p:attrName>
                                        </p:attrNameLst>
                                      </p:cBhvr>
                                      <p:to>
                                        <p:strVal val="visible"/>
                                      </p:to>
                                    </p:set>
                                    <p:anim calcmode="lin" valueType="num">
                                      <p:cBhvr additive="base">
                                        <p:cTn id="53" dur="500" fill="hold"/>
                                        <p:tgtEl>
                                          <p:spTgt spid="72"/>
                                        </p:tgtEl>
                                        <p:attrNameLst>
                                          <p:attrName>ppt_x</p:attrName>
                                        </p:attrNameLst>
                                      </p:cBhvr>
                                      <p:tavLst>
                                        <p:tav tm="0">
                                          <p:val>
                                            <p:strVal val="#ppt_x"/>
                                          </p:val>
                                        </p:tav>
                                        <p:tav tm="100000">
                                          <p:val>
                                            <p:strVal val="#ppt_x"/>
                                          </p:val>
                                        </p:tav>
                                      </p:tavLst>
                                    </p:anim>
                                    <p:anim calcmode="lin" valueType="num">
                                      <p:cBhvr additive="base">
                                        <p:cTn id="54" dur="500" fill="hold"/>
                                        <p:tgtEl>
                                          <p:spTgt spid="72"/>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73"/>
                                        </p:tgtEl>
                                        <p:attrNameLst>
                                          <p:attrName>style.visibility</p:attrName>
                                        </p:attrNameLst>
                                      </p:cBhvr>
                                      <p:to>
                                        <p:strVal val="visible"/>
                                      </p:to>
                                    </p:set>
                                    <p:anim calcmode="lin" valueType="num">
                                      <p:cBhvr additive="base">
                                        <p:cTn id="57" dur="500" fill="hold"/>
                                        <p:tgtEl>
                                          <p:spTgt spid="73"/>
                                        </p:tgtEl>
                                        <p:attrNameLst>
                                          <p:attrName>ppt_x</p:attrName>
                                        </p:attrNameLst>
                                      </p:cBhvr>
                                      <p:tavLst>
                                        <p:tav tm="0">
                                          <p:val>
                                            <p:strVal val="#ppt_x"/>
                                          </p:val>
                                        </p:tav>
                                        <p:tav tm="100000">
                                          <p:val>
                                            <p:strVal val="#ppt_x"/>
                                          </p:val>
                                        </p:tav>
                                      </p:tavLst>
                                    </p:anim>
                                    <p:anim calcmode="lin" valueType="num">
                                      <p:cBhvr additive="base">
                                        <p:cTn id="58" dur="500" fill="hold"/>
                                        <p:tgtEl>
                                          <p:spTgt spid="7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4"/>
                                        </p:tgtEl>
                                        <p:attrNameLst>
                                          <p:attrName>style.visibility</p:attrName>
                                        </p:attrNameLst>
                                      </p:cBhvr>
                                      <p:to>
                                        <p:strVal val="visible"/>
                                      </p:to>
                                    </p:set>
                                    <p:anim calcmode="lin" valueType="num">
                                      <p:cBhvr additive="base">
                                        <p:cTn id="61" dur="500" fill="hold"/>
                                        <p:tgtEl>
                                          <p:spTgt spid="74"/>
                                        </p:tgtEl>
                                        <p:attrNameLst>
                                          <p:attrName>ppt_x</p:attrName>
                                        </p:attrNameLst>
                                      </p:cBhvr>
                                      <p:tavLst>
                                        <p:tav tm="0">
                                          <p:val>
                                            <p:strVal val="#ppt_x"/>
                                          </p:val>
                                        </p:tav>
                                        <p:tav tm="100000">
                                          <p:val>
                                            <p:strVal val="#ppt_x"/>
                                          </p:val>
                                        </p:tav>
                                      </p:tavLst>
                                    </p:anim>
                                    <p:anim calcmode="lin" valueType="num">
                                      <p:cBhvr additive="base">
                                        <p:cTn id="62"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0"/>
                                        </p:tgtEl>
                                        <p:attrNameLst>
                                          <p:attrName>style.visibility</p:attrName>
                                        </p:attrNameLst>
                                      </p:cBhvr>
                                      <p:to>
                                        <p:strVal val="visible"/>
                                      </p:to>
                                    </p:set>
                                    <p:anim calcmode="lin" valueType="num">
                                      <p:cBhvr additive="base">
                                        <p:cTn id="67" dur="500" fill="hold"/>
                                        <p:tgtEl>
                                          <p:spTgt spid="30"/>
                                        </p:tgtEl>
                                        <p:attrNameLst>
                                          <p:attrName>ppt_x</p:attrName>
                                        </p:attrNameLst>
                                      </p:cBhvr>
                                      <p:tavLst>
                                        <p:tav tm="0">
                                          <p:val>
                                            <p:strVal val="#ppt_x"/>
                                          </p:val>
                                        </p:tav>
                                        <p:tav tm="100000">
                                          <p:val>
                                            <p:strVal val="#ppt_x"/>
                                          </p:val>
                                        </p:tav>
                                      </p:tavLst>
                                    </p:anim>
                                    <p:anim calcmode="lin" valueType="num">
                                      <p:cBhvr additive="base">
                                        <p:cTn id="6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8"/>
                                        </p:tgtEl>
                                        <p:attrNameLst>
                                          <p:attrName>style.visibility</p:attrName>
                                        </p:attrNameLst>
                                      </p:cBhvr>
                                      <p:to>
                                        <p:strVal val="visible"/>
                                      </p:to>
                                    </p:set>
                                    <p:anim calcmode="lin" valueType="num">
                                      <p:cBhvr additive="base">
                                        <p:cTn id="73" dur="500" fill="hold"/>
                                        <p:tgtEl>
                                          <p:spTgt spid="28"/>
                                        </p:tgtEl>
                                        <p:attrNameLst>
                                          <p:attrName>ppt_x</p:attrName>
                                        </p:attrNameLst>
                                      </p:cBhvr>
                                      <p:tavLst>
                                        <p:tav tm="0">
                                          <p:val>
                                            <p:strVal val="#ppt_x"/>
                                          </p:val>
                                        </p:tav>
                                        <p:tav tm="100000">
                                          <p:val>
                                            <p:strVal val="#ppt_x"/>
                                          </p:val>
                                        </p:tav>
                                      </p:tavLst>
                                    </p:anim>
                                    <p:anim calcmode="lin" valueType="num">
                                      <p:cBhvr additive="base">
                                        <p:cTn id="74" dur="500" fill="hold"/>
                                        <p:tgtEl>
                                          <p:spTgt spid="28"/>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anim calcmode="lin" valueType="num">
                                      <p:cBhvr additive="base">
                                        <p:cTn id="77" dur="500" fill="hold"/>
                                        <p:tgtEl>
                                          <p:spTgt spid="29"/>
                                        </p:tgtEl>
                                        <p:attrNameLst>
                                          <p:attrName>ppt_x</p:attrName>
                                        </p:attrNameLst>
                                      </p:cBhvr>
                                      <p:tavLst>
                                        <p:tav tm="0">
                                          <p:val>
                                            <p:strVal val="#ppt_x"/>
                                          </p:val>
                                        </p:tav>
                                        <p:tav tm="100000">
                                          <p:val>
                                            <p:strVal val="#ppt_x"/>
                                          </p:val>
                                        </p:tav>
                                      </p:tavLst>
                                    </p:anim>
                                    <p:anim calcmode="lin" valueType="num">
                                      <p:cBhvr additive="base">
                                        <p:cTn id="7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52"/>
                                        </p:tgtEl>
                                        <p:attrNameLst>
                                          <p:attrName>style.visibility</p:attrName>
                                        </p:attrNameLst>
                                      </p:cBhvr>
                                      <p:to>
                                        <p:strVal val="visible"/>
                                      </p:to>
                                    </p:set>
                                    <p:anim calcmode="lin" valueType="num">
                                      <p:cBhvr additive="base">
                                        <p:cTn id="83" dur="500" fill="hold"/>
                                        <p:tgtEl>
                                          <p:spTgt spid="52"/>
                                        </p:tgtEl>
                                        <p:attrNameLst>
                                          <p:attrName>ppt_x</p:attrName>
                                        </p:attrNameLst>
                                      </p:cBhvr>
                                      <p:tavLst>
                                        <p:tav tm="0">
                                          <p:val>
                                            <p:strVal val="#ppt_x"/>
                                          </p:val>
                                        </p:tav>
                                        <p:tav tm="100000">
                                          <p:val>
                                            <p:strVal val="#ppt_x"/>
                                          </p:val>
                                        </p:tav>
                                      </p:tavLst>
                                    </p:anim>
                                    <p:anim calcmode="lin" valueType="num">
                                      <p:cBhvr additive="base">
                                        <p:cTn id="84"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15"/>
                                        </p:tgtEl>
                                        <p:attrNameLst>
                                          <p:attrName>style.visibility</p:attrName>
                                        </p:attrNameLst>
                                      </p:cBhvr>
                                      <p:to>
                                        <p:strVal val="visible"/>
                                      </p:to>
                                    </p:set>
                                    <p:anim calcmode="lin" valueType="num">
                                      <p:cBhvr additive="base">
                                        <p:cTn id="89" dur="500" fill="hold"/>
                                        <p:tgtEl>
                                          <p:spTgt spid="15"/>
                                        </p:tgtEl>
                                        <p:attrNameLst>
                                          <p:attrName>ppt_x</p:attrName>
                                        </p:attrNameLst>
                                      </p:cBhvr>
                                      <p:tavLst>
                                        <p:tav tm="0">
                                          <p:val>
                                            <p:strVal val="#ppt_x"/>
                                          </p:val>
                                        </p:tav>
                                        <p:tav tm="100000">
                                          <p:val>
                                            <p:strVal val="#ppt_x"/>
                                          </p:val>
                                        </p:tav>
                                      </p:tavLst>
                                    </p:anim>
                                    <p:anim calcmode="lin" valueType="num">
                                      <p:cBhvr additive="base">
                                        <p:cTn id="90" dur="500" fill="hold"/>
                                        <p:tgtEl>
                                          <p:spTgt spid="15"/>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6"/>
                                        </p:tgtEl>
                                        <p:attrNameLst>
                                          <p:attrName>style.visibility</p:attrName>
                                        </p:attrNameLst>
                                      </p:cBhvr>
                                      <p:to>
                                        <p:strVal val="visible"/>
                                      </p:to>
                                    </p:set>
                                    <p:anim calcmode="lin" valueType="num">
                                      <p:cBhvr additive="base">
                                        <p:cTn id="93" dur="500" fill="hold"/>
                                        <p:tgtEl>
                                          <p:spTgt spid="16"/>
                                        </p:tgtEl>
                                        <p:attrNameLst>
                                          <p:attrName>ppt_x</p:attrName>
                                        </p:attrNameLst>
                                      </p:cBhvr>
                                      <p:tavLst>
                                        <p:tav tm="0">
                                          <p:val>
                                            <p:strVal val="#ppt_x"/>
                                          </p:val>
                                        </p:tav>
                                        <p:tav tm="100000">
                                          <p:val>
                                            <p:strVal val="#ppt_x"/>
                                          </p:val>
                                        </p:tav>
                                      </p:tavLst>
                                    </p:anim>
                                    <p:anim calcmode="lin" valueType="num">
                                      <p:cBhvr additive="base">
                                        <p:cTn id="9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21"/>
                                        </p:tgtEl>
                                        <p:attrNameLst>
                                          <p:attrName>style.visibility</p:attrName>
                                        </p:attrNameLst>
                                      </p:cBhvr>
                                      <p:to>
                                        <p:strVal val="visible"/>
                                      </p:to>
                                    </p:set>
                                    <p:anim calcmode="lin" valueType="num">
                                      <p:cBhvr additive="base">
                                        <p:cTn id="99" dur="500" fill="hold"/>
                                        <p:tgtEl>
                                          <p:spTgt spid="21"/>
                                        </p:tgtEl>
                                        <p:attrNameLst>
                                          <p:attrName>ppt_x</p:attrName>
                                        </p:attrNameLst>
                                      </p:cBhvr>
                                      <p:tavLst>
                                        <p:tav tm="0">
                                          <p:val>
                                            <p:strVal val="#ppt_x"/>
                                          </p:val>
                                        </p:tav>
                                        <p:tav tm="100000">
                                          <p:val>
                                            <p:strVal val="#ppt_x"/>
                                          </p:val>
                                        </p:tav>
                                      </p:tavLst>
                                    </p:anim>
                                    <p:anim calcmode="lin" valueType="num">
                                      <p:cBhvr additive="base">
                                        <p:cTn id="10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17"/>
                                        </p:tgtEl>
                                        <p:attrNameLst>
                                          <p:attrName>style.visibility</p:attrName>
                                        </p:attrNameLst>
                                      </p:cBhvr>
                                      <p:to>
                                        <p:strVal val="visible"/>
                                      </p:to>
                                    </p:set>
                                    <p:anim calcmode="lin" valueType="num">
                                      <p:cBhvr additive="base">
                                        <p:cTn id="105" dur="500" fill="hold"/>
                                        <p:tgtEl>
                                          <p:spTgt spid="17"/>
                                        </p:tgtEl>
                                        <p:attrNameLst>
                                          <p:attrName>ppt_x</p:attrName>
                                        </p:attrNameLst>
                                      </p:cBhvr>
                                      <p:tavLst>
                                        <p:tav tm="0">
                                          <p:val>
                                            <p:strVal val="#ppt_x"/>
                                          </p:val>
                                        </p:tav>
                                        <p:tav tm="100000">
                                          <p:val>
                                            <p:strVal val="#ppt_x"/>
                                          </p:val>
                                        </p:tav>
                                      </p:tavLst>
                                    </p:anim>
                                    <p:anim calcmode="lin" valueType="num">
                                      <p:cBhvr additive="base">
                                        <p:cTn id="106" dur="500" fill="hold"/>
                                        <p:tgtEl>
                                          <p:spTgt spid="17"/>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23"/>
                                        </p:tgtEl>
                                        <p:attrNameLst>
                                          <p:attrName>style.visibility</p:attrName>
                                        </p:attrNameLst>
                                      </p:cBhvr>
                                      <p:to>
                                        <p:strVal val="visible"/>
                                      </p:to>
                                    </p:set>
                                    <p:anim calcmode="lin" valueType="num">
                                      <p:cBhvr additive="base">
                                        <p:cTn id="109" dur="500" fill="hold"/>
                                        <p:tgtEl>
                                          <p:spTgt spid="23"/>
                                        </p:tgtEl>
                                        <p:attrNameLst>
                                          <p:attrName>ppt_x</p:attrName>
                                        </p:attrNameLst>
                                      </p:cBhvr>
                                      <p:tavLst>
                                        <p:tav tm="0">
                                          <p:val>
                                            <p:strVal val="#ppt_x"/>
                                          </p:val>
                                        </p:tav>
                                        <p:tav tm="100000">
                                          <p:val>
                                            <p:strVal val="#ppt_x"/>
                                          </p:val>
                                        </p:tav>
                                      </p:tavLst>
                                    </p:anim>
                                    <p:anim calcmode="lin" valueType="num">
                                      <p:cBhvr additive="base">
                                        <p:cTn id="11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53"/>
                                        </p:tgtEl>
                                        <p:attrNameLst>
                                          <p:attrName>style.visibility</p:attrName>
                                        </p:attrNameLst>
                                      </p:cBhvr>
                                      <p:to>
                                        <p:strVal val="visible"/>
                                      </p:to>
                                    </p:set>
                                    <p:anim calcmode="lin" valueType="num">
                                      <p:cBhvr additive="base">
                                        <p:cTn id="115" dur="500" fill="hold"/>
                                        <p:tgtEl>
                                          <p:spTgt spid="53"/>
                                        </p:tgtEl>
                                        <p:attrNameLst>
                                          <p:attrName>ppt_x</p:attrName>
                                        </p:attrNameLst>
                                      </p:cBhvr>
                                      <p:tavLst>
                                        <p:tav tm="0">
                                          <p:val>
                                            <p:strVal val="#ppt_x"/>
                                          </p:val>
                                        </p:tav>
                                        <p:tav tm="100000">
                                          <p:val>
                                            <p:strVal val="#ppt_x"/>
                                          </p:val>
                                        </p:tav>
                                      </p:tavLst>
                                    </p:anim>
                                    <p:anim calcmode="lin" valueType="num">
                                      <p:cBhvr additive="base">
                                        <p:cTn id="116"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31"/>
                                        </p:tgtEl>
                                        <p:attrNameLst>
                                          <p:attrName>style.visibility</p:attrName>
                                        </p:attrNameLst>
                                      </p:cBhvr>
                                      <p:to>
                                        <p:strVal val="visible"/>
                                      </p:to>
                                    </p:set>
                                    <p:anim calcmode="lin" valueType="num">
                                      <p:cBhvr additive="base">
                                        <p:cTn id="121" dur="500" fill="hold"/>
                                        <p:tgtEl>
                                          <p:spTgt spid="31"/>
                                        </p:tgtEl>
                                        <p:attrNameLst>
                                          <p:attrName>ppt_x</p:attrName>
                                        </p:attrNameLst>
                                      </p:cBhvr>
                                      <p:tavLst>
                                        <p:tav tm="0">
                                          <p:val>
                                            <p:strVal val="#ppt_x"/>
                                          </p:val>
                                        </p:tav>
                                        <p:tav tm="100000">
                                          <p:val>
                                            <p:strVal val="#ppt_x"/>
                                          </p:val>
                                        </p:tav>
                                      </p:tavLst>
                                    </p:anim>
                                    <p:anim calcmode="lin" valueType="num">
                                      <p:cBhvr additive="base">
                                        <p:cTn id="122" dur="500" fill="hold"/>
                                        <p:tgtEl>
                                          <p:spTgt spid="31"/>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34"/>
                                        </p:tgtEl>
                                        <p:attrNameLst>
                                          <p:attrName>style.visibility</p:attrName>
                                        </p:attrNameLst>
                                      </p:cBhvr>
                                      <p:to>
                                        <p:strVal val="visible"/>
                                      </p:to>
                                    </p:set>
                                    <p:anim calcmode="lin" valueType="num">
                                      <p:cBhvr additive="base">
                                        <p:cTn id="125" dur="500" fill="hold"/>
                                        <p:tgtEl>
                                          <p:spTgt spid="34"/>
                                        </p:tgtEl>
                                        <p:attrNameLst>
                                          <p:attrName>ppt_x</p:attrName>
                                        </p:attrNameLst>
                                      </p:cBhvr>
                                      <p:tavLst>
                                        <p:tav tm="0">
                                          <p:val>
                                            <p:strVal val="#ppt_x"/>
                                          </p:val>
                                        </p:tav>
                                        <p:tav tm="100000">
                                          <p:val>
                                            <p:strVal val="#ppt_x"/>
                                          </p:val>
                                        </p:tav>
                                      </p:tavLst>
                                    </p:anim>
                                    <p:anim calcmode="lin" valueType="num">
                                      <p:cBhvr additive="base">
                                        <p:cTn id="12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42"/>
                                        </p:tgtEl>
                                        <p:attrNameLst>
                                          <p:attrName>style.visibility</p:attrName>
                                        </p:attrNameLst>
                                      </p:cBhvr>
                                      <p:to>
                                        <p:strVal val="visible"/>
                                      </p:to>
                                    </p:set>
                                    <p:anim calcmode="lin" valueType="num">
                                      <p:cBhvr additive="base">
                                        <p:cTn id="131" dur="500" fill="hold"/>
                                        <p:tgtEl>
                                          <p:spTgt spid="42"/>
                                        </p:tgtEl>
                                        <p:attrNameLst>
                                          <p:attrName>ppt_x</p:attrName>
                                        </p:attrNameLst>
                                      </p:cBhvr>
                                      <p:tavLst>
                                        <p:tav tm="0">
                                          <p:val>
                                            <p:strVal val="#ppt_x"/>
                                          </p:val>
                                        </p:tav>
                                        <p:tav tm="100000">
                                          <p:val>
                                            <p:strVal val="#ppt_x"/>
                                          </p:val>
                                        </p:tav>
                                      </p:tavLst>
                                    </p:anim>
                                    <p:anim calcmode="lin" valueType="num">
                                      <p:cBhvr additive="base">
                                        <p:cTn id="132" dur="500" fill="hold"/>
                                        <p:tgtEl>
                                          <p:spTgt spid="42"/>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45"/>
                                        </p:tgtEl>
                                        <p:attrNameLst>
                                          <p:attrName>style.visibility</p:attrName>
                                        </p:attrNameLst>
                                      </p:cBhvr>
                                      <p:to>
                                        <p:strVal val="visible"/>
                                      </p:to>
                                    </p:set>
                                    <p:anim calcmode="lin" valueType="num">
                                      <p:cBhvr additive="base">
                                        <p:cTn id="135" dur="500" fill="hold"/>
                                        <p:tgtEl>
                                          <p:spTgt spid="45"/>
                                        </p:tgtEl>
                                        <p:attrNameLst>
                                          <p:attrName>ppt_x</p:attrName>
                                        </p:attrNameLst>
                                      </p:cBhvr>
                                      <p:tavLst>
                                        <p:tav tm="0">
                                          <p:val>
                                            <p:strVal val="#ppt_x"/>
                                          </p:val>
                                        </p:tav>
                                        <p:tav tm="100000">
                                          <p:val>
                                            <p:strVal val="#ppt_x"/>
                                          </p:val>
                                        </p:tav>
                                      </p:tavLst>
                                    </p:anim>
                                    <p:anim calcmode="lin" valueType="num">
                                      <p:cBhvr additive="base">
                                        <p:cTn id="136" dur="500" fill="hold"/>
                                        <p:tgtEl>
                                          <p:spTgt spid="45"/>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47"/>
                                        </p:tgtEl>
                                        <p:attrNameLst>
                                          <p:attrName>style.visibility</p:attrName>
                                        </p:attrNameLst>
                                      </p:cBhvr>
                                      <p:to>
                                        <p:strVal val="visible"/>
                                      </p:to>
                                    </p:set>
                                    <p:anim calcmode="lin" valueType="num">
                                      <p:cBhvr additive="base">
                                        <p:cTn id="139" dur="500" fill="hold"/>
                                        <p:tgtEl>
                                          <p:spTgt spid="47"/>
                                        </p:tgtEl>
                                        <p:attrNameLst>
                                          <p:attrName>ppt_x</p:attrName>
                                        </p:attrNameLst>
                                      </p:cBhvr>
                                      <p:tavLst>
                                        <p:tav tm="0">
                                          <p:val>
                                            <p:strVal val="#ppt_x"/>
                                          </p:val>
                                        </p:tav>
                                        <p:tav tm="100000">
                                          <p:val>
                                            <p:strVal val="#ppt_x"/>
                                          </p:val>
                                        </p:tav>
                                      </p:tavLst>
                                    </p:anim>
                                    <p:anim calcmode="lin" valueType="num">
                                      <p:cBhvr additive="base">
                                        <p:cTn id="140" dur="500" fill="hold"/>
                                        <p:tgtEl>
                                          <p:spTgt spid="47"/>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48"/>
                                        </p:tgtEl>
                                        <p:attrNameLst>
                                          <p:attrName>style.visibility</p:attrName>
                                        </p:attrNameLst>
                                      </p:cBhvr>
                                      <p:to>
                                        <p:strVal val="visible"/>
                                      </p:to>
                                    </p:set>
                                    <p:anim calcmode="lin" valueType="num">
                                      <p:cBhvr additive="base">
                                        <p:cTn id="143" dur="500" fill="hold"/>
                                        <p:tgtEl>
                                          <p:spTgt spid="48"/>
                                        </p:tgtEl>
                                        <p:attrNameLst>
                                          <p:attrName>ppt_x</p:attrName>
                                        </p:attrNameLst>
                                      </p:cBhvr>
                                      <p:tavLst>
                                        <p:tav tm="0">
                                          <p:val>
                                            <p:strVal val="#ppt_x"/>
                                          </p:val>
                                        </p:tav>
                                        <p:tav tm="100000">
                                          <p:val>
                                            <p:strVal val="#ppt_x"/>
                                          </p:val>
                                        </p:tav>
                                      </p:tavLst>
                                    </p:anim>
                                    <p:anim calcmode="lin" valueType="num">
                                      <p:cBhvr additive="base">
                                        <p:cTn id="144" dur="500" fill="hold"/>
                                        <p:tgtEl>
                                          <p:spTgt spid="48"/>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49"/>
                                        </p:tgtEl>
                                        <p:attrNameLst>
                                          <p:attrName>style.visibility</p:attrName>
                                        </p:attrNameLst>
                                      </p:cBhvr>
                                      <p:to>
                                        <p:strVal val="visible"/>
                                      </p:to>
                                    </p:set>
                                    <p:anim calcmode="lin" valueType="num">
                                      <p:cBhvr additive="base">
                                        <p:cTn id="147" dur="500" fill="hold"/>
                                        <p:tgtEl>
                                          <p:spTgt spid="49"/>
                                        </p:tgtEl>
                                        <p:attrNameLst>
                                          <p:attrName>ppt_x</p:attrName>
                                        </p:attrNameLst>
                                      </p:cBhvr>
                                      <p:tavLst>
                                        <p:tav tm="0">
                                          <p:val>
                                            <p:strVal val="#ppt_x"/>
                                          </p:val>
                                        </p:tav>
                                        <p:tav tm="100000">
                                          <p:val>
                                            <p:strVal val="#ppt_x"/>
                                          </p:val>
                                        </p:tav>
                                      </p:tavLst>
                                    </p:anim>
                                    <p:anim calcmode="lin" valueType="num">
                                      <p:cBhvr additive="base">
                                        <p:cTn id="148" dur="500" fill="hold"/>
                                        <p:tgtEl>
                                          <p:spTgt spid="49"/>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61"/>
                                        </p:tgtEl>
                                        <p:attrNameLst>
                                          <p:attrName>style.visibility</p:attrName>
                                        </p:attrNameLst>
                                      </p:cBhvr>
                                      <p:to>
                                        <p:strVal val="visible"/>
                                      </p:to>
                                    </p:set>
                                    <p:anim calcmode="lin" valueType="num">
                                      <p:cBhvr additive="base">
                                        <p:cTn id="151" dur="500" fill="hold"/>
                                        <p:tgtEl>
                                          <p:spTgt spid="61"/>
                                        </p:tgtEl>
                                        <p:attrNameLst>
                                          <p:attrName>ppt_x</p:attrName>
                                        </p:attrNameLst>
                                      </p:cBhvr>
                                      <p:tavLst>
                                        <p:tav tm="0">
                                          <p:val>
                                            <p:strVal val="#ppt_x"/>
                                          </p:val>
                                        </p:tav>
                                        <p:tav tm="100000">
                                          <p:val>
                                            <p:strVal val="#ppt_x"/>
                                          </p:val>
                                        </p:tav>
                                      </p:tavLst>
                                    </p:anim>
                                    <p:anim calcmode="lin" valueType="num">
                                      <p:cBhvr additive="base">
                                        <p:cTn id="152" dur="500" fill="hold"/>
                                        <p:tgtEl>
                                          <p:spTgt spid="61"/>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62"/>
                                        </p:tgtEl>
                                        <p:attrNameLst>
                                          <p:attrName>style.visibility</p:attrName>
                                        </p:attrNameLst>
                                      </p:cBhvr>
                                      <p:to>
                                        <p:strVal val="visible"/>
                                      </p:to>
                                    </p:set>
                                    <p:anim calcmode="lin" valueType="num">
                                      <p:cBhvr additive="base">
                                        <p:cTn id="155" dur="500" fill="hold"/>
                                        <p:tgtEl>
                                          <p:spTgt spid="62"/>
                                        </p:tgtEl>
                                        <p:attrNameLst>
                                          <p:attrName>ppt_x</p:attrName>
                                        </p:attrNameLst>
                                      </p:cBhvr>
                                      <p:tavLst>
                                        <p:tav tm="0">
                                          <p:val>
                                            <p:strVal val="#ppt_x"/>
                                          </p:val>
                                        </p:tav>
                                        <p:tav tm="100000">
                                          <p:val>
                                            <p:strVal val="#ppt_x"/>
                                          </p:val>
                                        </p:tav>
                                      </p:tavLst>
                                    </p:anim>
                                    <p:anim calcmode="lin" valueType="num">
                                      <p:cBhvr additive="base">
                                        <p:cTn id="156" dur="500" fill="hold"/>
                                        <p:tgtEl>
                                          <p:spTgt spid="62"/>
                                        </p:tgtEl>
                                        <p:attrNameLst>
                                          <p:attrName>ppt_y</p:attrName>
                                        </p:attrNameLst>
                                      </p:cBhvr>
                                      <p:tavLst>
                                        <p:tav tm="0">
                                          <p:val>
                                            <p:strVal val="1+#ppt_h/2"/>
                                          </p:val>
                                        </p:tav>
                                        <p:tav tm="100000">
                                          <p:val>
                                            <p:strVal val="#ppt_y"/>
                                          </p:val>
                                        </p:tav>
                                      </p:tavLst>
                                    </p:anim>
                                  </p:childTnLst>
                                </p:cTn>
                              </p:par>
                              <p:par>
                                <p:cTn id="157" presetID="2" presetClass="entr" presetSubtype="4" fill="hold" nodeType="withEffect">
                                  <p:stCondLst>
                                    <p:cond delay="0"/>
                                  </p:stCondLst>
                                  <p:childTnLst>
                                    <p:set>
                                      <p:cBhvr>
                                        <p:cTn id="158" dur="1" fill="hold">
                                          <p:stCondLst>
                                            <p:cond delay="0"/>
                                          </p:stCondLst>
                                        </p:cTn>
                                        <p:tgtEl>
                                          <p:spTgt spid="63"/>
                                        </p:tgtEl>
                                        <p:attrNameLst>
                                          <p:attrName>style.visibility</p:attrName>
                                        </p:attrNameLst>
                                      </p:cBhvr>
                                      <p:to>
                                        <p:strVal val="visible"/>
                                      </p:to>
                                    </p:set>
                                    <p:anim calcmode="lin" valueType="num">
                                      <p:cBhvr additive="base">
                                        <p:cTn id="159" dur="500" fill="hold"/>
                                        <p:tgtEl>
                                          <p:spTgt spid="63"/>
                                        </p:tgtEl>
                                        <p:attrNameLst>
                                          <p:attrName>ppt_x</p:attrName>
                                        </p:attrNameLst>
                                      </p:cBhvr>
                                      <p:tavLst>
                                        <p:tav tm="0">
                                          <p:val>
                                            <p:strVal val="#ppt_x"/>
                                          </p:val>
                                        </p:tav>
                                        <p:tav tm="100000">
                                          <p:val>
                                            <p:strVal val="#ppt_x"/>
                                          </p:val>
                                        </p:tav>
                                      </p:tavLst>
                                    </p:anim>
                                    <p:anim calcmode="lin" valueType="num">
                                      <p:cBhvr additive="base">
                                        <p:cTn id="160" dur="500" fill="hold"/>
                                        <p:tgtEl>
                                          <p:spTgt spid="63"/>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64"/>
                                        </p:tgtEl>
                                        <p:attrNameLst>
                                          <p:attrName>style.visibility</p:attrName>
                                        </p:attrNameLst>
                                      </p:cBhvr>
                                      <p:to>
                                        <p:strVal val="visible"/>
                                      </p:to>
                                    </p:set>
                                    <p:anim calcmode="lin" valueType="num">
                                      <p:cBhvr additive="base">
                                        <p:cTn id="163" dur="500" fill="hold"/>
                                        <p:tgtEl>
                                          <p:spTgt spid="64"/>
                                        </p:tgtEl>
                                        <p:attrNameLst>
                                          <p:attrName>ppt_x</p:attrName>
                                        </p:attrNameLst>
                                      </p:cBhvr>
                                      <p:tavLst>
                                        <p:tav tm="0">
                                          <p:val>
                                            <p:strVal val="#ppt_x"/>
                                          </p:val>
                                        </p:tav>
                                        <p:tav tm="100000">
                                          <p:val>
                                            <p:strVal val="#ppt_x"/>
                                          </p:val>
                                        </p:tav>
                                      </p:tavLst>
                                    </p:anim>
                                    <p:anim calcmode="lin" valueType="num">
                                      <p:cBhvr additive="base">
                                        <p:cTn id="164" dur="500" fill="hold"/>
                                        <p:tgtEl>
                                          <p:spTgt spid="64"/>
                                        </p:tgtEl>
                                        <p:attrNameLst>
                                          <p:attrName>ppt_y</p:attrName>
                                        </p:attrNameLst>
                                      </p:cBhvr>
                                      <p:tavLst>
                                        <p:tav tm="0">
                                          <p:val>
                                            <p:strVal val="1+#ppt_h/2"/>
                                          </p:val>
                                        </p:tav>
                                        <p:tav tm="100000">
                                          <p:val>
                                            <p:strVal val="#ppt_y"/>
                                          </p:val>
                                        </p:tav>
                                      </p:tavLst>
                                    </p:anim>
                                  </p:childTnLst>
                                </p:cTn>
                              </p:par>
                              <p:par>
                                <p:cTn id="165" presetID="2" presetClass="entr" presetSubtype="4" fill="hold" nodeType="withEffect">
                                  <p:stCondLst>
                                    <p:cond delay="0"/>
                                  </p:stCondLst>
                                  <p:childTnLst>
                                    <p:set>
                                      <p:cBhvr>
                                        <p:cTn id="166" dur="1" fill="hold">
                                          <p:stCondLst>
                                            <p:cond delay="0"/>
                                          </p:stCondLst>
                                        </p:cTn>
                                        <p:tgtEl>
                                          <p:spTgt spid="65"/>
                                        </p:tgtEl>
                                        <p:attrNameLst>
                                          <p:attrName>style.visibility</p:attrName>
                                        </p:attrNameLst>
                                      </p:cBhvr>
                                      <p:to>
                                        <p:strVal val="visible"/>
                                      </p:to>
                                    </p:set>
                                    <p:anim calcmode="lin" valueType="num">
                                      <p:cBhvr additive="base">
                                        <p:cTn id="167" dur="500" fill="hold"/>
                                        <p:tgtEl>
                                          <p:spTgt spid="65"/>
                                        </p:tgtEl>
                                        <p:attrNameLst>
                                          <p:attrName>ppt_x</p:attrName>
                                        </p:attrNameLst>
                                      </p:cBhvr>
                                      <p:tavLst>
                                        <p:tav tm="0">
                                          <p:val>
                                            <p:strVal val="#ppt_x"/>
                                          </p:val>
                                        </p:tav>
                                        <p:tav tm="100000">
                                          <p:val>
                                            <p:strVal val="#ppt_x"/>
                                          </p:val>
                                        </p:tav>
                                      </p:tavLst>
                                    </p:anim>
                                    <p:anim calcmode="lin" valueType="num">
                                      <p:cBhvr additive="base">
                                        <p:cTn id="168" dur="500" fill="hold"/>
                                        <p:tgtEl>
                                          <p:spTgt spid="65"/>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66"/>
                                        </p:tgtEl>
                                        <p:attrNameLst>
                                          <p:attrName>style.visibility</p:attrName>
                                        </p:attrNameLst>
                                      </p:cBhvr>
                                      <p:to>
                                        <p:strVal val="visible"/>
                                      </p:to>
                                    </p:set>
                                    <p:anim calcmode="lin" valueType="num">
                                      <p:cBhvr additive="base">
                                        <p:cTn id="171" dur="500" fill="hold"/>
                                        <p:tgtEl>
                                          <p:spTgt spid="66"/>
                                        </p:tgtEl>
                                        <p:attrNameLst>
                                          <p:attrName>ppt_x</p:attrName>
                                        </p:attrNameLst>
                                      </p:cBhvr>
                                      <p:tavLst>
                                        <p:tav tm="0">
                                          <p:val>
                                            <p:strVal val="#ppt_x"/>
                                          </p:val>
                                        </p:tav>
                                        <p:tav tm="100000">
                                          <p:val>
                                            <p:strVal val="#ppt_x"/>
                                          </p:val>
                                        </p:tav>
                                      </p:tavLst>
                                    </p:anim>
                                    <p:anim calcmode="lin" valueType="num">
                                      <p:cBhvr additive="base">
                                        <p:cTn id="172" dur="500" fill="hold"/>
                                        <p:tgtEl>
                                          <p:spTgt spid="66"/>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67"/>
                                        </p:tgtEl>
                                        <p:attrNameLst>
                                          <p:attrName>style.visibility</p:attrName>
                                        </p:attrNameLst>
                                      </p:cBhvr>
                                      <p:to>
                                        <p:strVal val="visible"/>
                                      </p:to>
                                    </p:set>
                                    <p:anim calcmode="lin" valueType="num">
                                      <p:cBhvr additive="base">
                                        <p:cTn id="175" dur="500" fill="hold"/>
                                        <p:tgtEl>
                                          <p:spTgt spid="67"/>
                                        </p:tgtEl>
                                        <p:attrNameLst>
                                          <p:attrName>ppt_x</p:attrName>
                                        </p:attrNameLst>
                                      </p:cBhvr>
                                      <p:tavLst>
                                        <p:tav tm="0">
                                          <p:val>
                                            <p:strVal val="#ppt_x"/>
                                          </p:val>
                                        </p:tav>
                                        <p:tav tm="100000">
                                          <p:val>
                                            <p:strVal val="#ppt_x"/>
                                          </p:val>
                                        </p:tav>
                                      </p:tavLst>
                                    </p:anim>
                                    <p:anim calcmode="lin" valueType="num">
                                      <p:cBhvr additive="base">
                                        <p:cTn id="176" dur="500" fill="hold"/>
                                        <p:tgtEl>
                                          <p:spTgt spid="67"/>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50"/>
                                        </p:tgtEl>
                                        <p:attrNameLst>
                                          <p:attrName>style.visibility</p:attrName>
                                        </p:attrNameLst>
                                      </p:cBhvr>
                                      <p:to>
                                        <p:strVal val="visible"/>
                                      </p:to>
                                    </p:set>
                                    <p:anim calcmode="lin" valueType="num">
                                      <p:cBhvr additive="base">
                                        <p:cTn id="179" dur="500" fill="hold"/>
                                        <p:tgtEl>
                                          <p:spTgt spid="50"/>
                                        </p:tgtEl>
                                        <p:attrNameLst>
                                          <p:attrName>ppt_x</p:attrName>
                                        </p:attrNameLst>
                                      </p:cBhvr>
                                      <p:tavLst>
                                        <p:tav tm="0">
                                          <p:val>
                                            <p:strVal val="#ppt_x"/>
                                          </p:val>
                                        </p:tav>
                                        <p:tav tm="100000">
                                          <p:val>
                                            <p:strVal val="#ppt_x"/>
                                          </p:val>
                                        </p:tav>
                                      </p:tavLst>
                                    </p:anim>
                                    <p:anim calcmode="lin" valueType="num">
                                      <p:cBhvr additive="base">
                                        <p:cTn id="180" dur="500" fill="hold"/>
                                        <p:tgtEl>
                                          <p:spTgt spid="50"/>
                                        </p:tgtEl>
                                        <p:attrNameLst>
                                          <p:attrName>ppt_y</p:attrName>
                                        </p:attrNameLst>
                                      </p:cBhvr>
                                      <p:tavLst>
                                        <p:tav tm="0">
                                          <p:val>
                                            <p:strVal val="1+#ppt_h/2"/>
                                          </p:val>
                                        </p:tav>
                                        <p:tav tm="100000">
                                          <p:val>
                                            <p:strVal val="#ppt_y"/>
                                          </p:val>
                                        </p:tav>
                                      </p:tavLst>
                                    </p:anim>
                                  </p:childTnLst>
                                </p:cTn>
                              </p:par>
                              <p:par>
                                <p:cTn id="181" presetID="2" presetClass="entr" presetSubtype="4" fill="hold" nodeType="withEffect">
                                  <p:stCondLst>
                                    <p:cond delay="0"/>
                                  </p:stCondLst>
                                  <p:childTnLst>
                                    <p:set>
                                      <p:cBhvr>
                                        <p:cTn id="182" dur="1" fill="hold">
                                          <p:stCondLst>
                                            <p:cond delay="0"/>
                                          </p:stCondLst>
                                        </p:cTn>
                                        <p:tgtEl>
                                          <p:spTgt spid="51"/>
                                        </p:tgtEl>
                                        <p:attrNameLst>
                                          <p:attrName>style.visibility</p:attrName>
                                        </p:attrNameLst>
                                      </p:cBhvr>
                                      <p:to>
                                        <p:strVal val="visible"/>
                                      </p:to>
                                    </p:set>
                                    <p:anim calcmode="lin" valueType="num">
                                      <p:cBhvr additive="base">
                                        <p:cTn id="183" dur="500" fill="hold"/>
                                        <p:tgtEl>
                                          <p:spTgt spid="51"/>
                                        </p:tgtEl>
                                        <p:attrNameLst>
                                          <p:attrName>ppt_x</p:attrName>
                                        </p:attrNameLst>
                                      </p:cBhvr>
                                      <p:tavLst>
                                        <p:tav tm="0">
                                          <p:val>
                                            <p:strVal val="#ppt_x"/>
                                          </p:val>
                                        </p:tav>
                                        <p:tav tm="100000">
                                          <p:val>
                                            <p:strVal val="#ppt_x"/>
                                          </p:val>
                                        </p:tav>
                                      </p:tavLst>
                                    </p:anim>
                                    <p:anim calcmode="lin" valueType="num">
                                      <p:cBhvr additive="base">
                                        <p:cTn id="18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presetID="2" presetClass="entr" presetSubtype="4" fill="hold" nodeType="clickEffect">
                                  <p:stCondLst>
                                    <p:cond delay="0"/>
                                  </p:stCondLst>
                                  <p:childTnLst>
                                    <p:set>
                                      <p:cBhvr>
                                        <p:cTn id="188" dur="1" fill="hold">
                                          <p:stCondLst>
                                            <p:cond delay="0"/>
                                          </p:stCondLst>
                                        </p:cTn>
                                        <p:tgtEl>
                                          <p:spTgt spid="32"/>
                                        </p:tgtEl>
                                        <p:attrNameLst>
                                          <p:attrName>style.visibility</p:attrName>
                                        </p:attrNameLst>
                                      </p:cBhvr>
                                      <p:to>
                                        <p:strVal val="visible"/>
                                      </p:to>
                                    </p:set>
                                    <p:anim calcmode="lin" valueType="num">
                                      <p:cBhvr additive="base">
                                        <p:cTn id="189" dur="500" fill="hold"/>
                                        <p:tgtEl>
                                          <p:spTgt spid="32"/>
                                        </p:tgtEl>
                                        <p:attrNameLst>
                                          <p:attrName>ppt_x</p:attrName>
                                        </p:attrNameLst>
                                      </p:cBhvr>
                                      <p:tavLst>
                                        <p:tav tm="0">
                                          <p:val>
                                            <p:strVal val="#ppt_x"/>
                                          </p:val>
                                        </p:tav>
                                        <p:tav tm="100000">
                                          <p:val>
                                            <p:strVal val="#ppt_x"/>
                                          </p:val>
                                        </p:tav>
                                      </p:tavLst>
                                    </p:anim>
                                    <p:anim calcmode="lin" valueType="num">
                                      <p:cBhvr additive="base">
                                        <p:cTn id="190" dur="500" fill="hold"/>
                                        <p:tgtEl>
                                          <p:spTgt spid="32"/>
                                        </p:tgtEl>
                                        <p:attrNameLst>
                                          <p:attrName>ppt_y</p:attrName>
                                        </p:attrNameLst>
                                      </p:cBhvr>
                                      <p:tavLst>
                                        <p:tav tm="0">
                                          <p:val>
                                            <p:strVal val="1+#ppt_h/2"/>
                                          </p:val>
                                        </p:tav>
                                        <p:tav tm="100000">
                                          <p:val>
                                            <p:strVal val="#ppt_y"/>
                                          </p:val>
                                        </p:tav>
                                      </p:tavLst>
                                    </p:anim>
                                  </p:childTnLst>
                                </p:cTn>
                              </p:par>
                              <p:par>
                                <p:cTn id="191" presetID="2" presetClass="entr" presetSubtype="4" fill="hold" nodeType="withEffect">
                                  <p:stCondLst>
                                    <p:cond delay="0"/>
                                  </p:stCondLst>
                                  <p:childTnLst>
                                    <p:set>
                                      <p:cBhvr>
                                        <p:cTn id="192" dur="1" fill="hold">
                                          <p:stCondLst>
                                            <p:cond delay="0"/>
                                          </p:stCondLst>
                                        </p:cTn>
                                        <p:tgtEl>
                                          <p:spTgt spid="35"/>
                                        </p:tgtEl>
                                        <p:attrNameLst>
                                          <p:attrName>style.visibility</p:attrName>
                                        </p:attrNameLst>
                                      </p:cBhvr>
                                      <p:to>
                                        <p:strVal val="visible"/>
                                      </p:to>
                                    </p:set>
                                    <p:anim calcmode="lin" valueType="num">
                                      <p:cBhvr additive="base">
                                        <p:cTn id="193" dur="500" fill="hold"/>
                                        <p:tgtEl>
                                          <p:spTgt spid="35"/>
                                        </p:tgtEl>
                                        <p:attrNameLst>
                                          <p:attrName>ppt_x</p:attrName>
                                        </p:attrNameLst>
                                      </p:cBhvr>
                                      <p:tavLst>
                                        <p:tav tm="0">
                                          <p:val>
                                            <p:strVal val="#ppt_x"/>
                                          </p:val>
                                        </p:tav>
                                        <p:tav tm="100000">
                                          <p:val>
                                            <p:strVal val="#ppt_x"/>
                                          </p:val>
                                        </p:tav>
                                      </p:tavLst>
                                    </p:anim>
                                    <p:anim calcmode="lin" valueType="num">
                                      <p:cBhvr additive="base">
                                        <p:cTn id="19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4" fill="hold" grpId="0" nodeType="clickEffect">
                                  <p:stCondLst>
                                    <p:cond delay="0"/>
                                  </p:stCondLst>
                                  <p:childTnLst>
                                    <p:set>
                                      <p:cBhvr>
                                        <p:cTn id="198" dur="1" fill="hold">
                                          <p:stCondLst>
                                            <p:cond delay="0"/>
                                          </p:stCondLst>
                                        </p:cTn>
                                        <p:tgtEl>
                                          <p:spTgt spid="36"/>
                                        </p:tgtEl>
                                        <p:attrNameLst>
                                          <p:attrName>style.visibility</p:attrName>
                                        </p:attrNameLst>
                                      </p:cBhvr>
                                      <p:to>
                                        <p:strVal val="visible"/>
                                      </p:to>
                                    </p:set>
                                    <p:anim calcmode="lin" valueType="num">
                                      <p:cBhvr additive="base">
                                        <p:cTn id="199" dur="500" fill="hold"/>
                                        <p:tgtEl>
                                          <p:spTgt spid="36"/>
                                        </p:tgtEl>
                                        <p:attrNameLst>
                                          <p:attrName>ppt_x</p:attrName>
                                        </p:attrNameLst>
                                      </p:cBhvr>
                                      <p:tavLst>
                                        <p:tav tm="0">
                                          <p:val>
                                            <p:strVal val="#ppt_x"/>
                                          </p:val>
                                        </p:tav>
                                        <p:tav tm="100000">
                                          <p:val>
                                            <p:strVal val="#ppt_x"/>
                                          </p:val>
                                        </p:tav>
                                      </p:tavLst>
                                    </p:anim>
                                    <p:anim calcmode="lin" valueType="num">
                                      <p:cBhvr additive="base">
                                        <p:cTn id="200" dur="500" fill="hold"/>
                                        <p:tgtEl>
                                          <p:spTgt spid="36"/>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37"/>
                                        </p:tgtEl>
                                        <p:attrNameLst>
                                          <p:attrName>style.visibility</p:attrName>
                                        </p:attrNameLst>
                                      </p:cBhvr>
                                      <p:to>
                                        <p:strVal val="visible"/>
                                      </p:to>
                                    </p:set>
                                    <p:anim calcmode="lin" valueType="num">
                                      <p:cBhvr additive="base">
                                        <p:cTn id="203" dur="500" fill="hold"/>
                                        <p:tgtEl>
                                          <p:spTgt spid="37"/>
                                        </p:tgtEl>
                                        <p:attrNameLst>
                                          <p:attrName>ppt_x</p:attrName>
                                        </p:attrNameLst>
                                      </p:cBhvr>
                                      <p:tavLst>
                                        <p:tav tm="0">
                                          <p:val>
                                            <p:strVal val="#ppt_x"/>
                                          </p:val>
                                        </p:tav>
                                        <p:tav tm="100000">
                                          <p:val>
                                            <p:strVal val="#ppt_x"/>
                                          </p:val>
                                        </p:tav>
                                      </p:tavLst>
                                    </p:anim>
                                    <p:anim calcmode="lin" valueType="num">
                                      <p:cBhvr additive="base">
                                        <p:cTn id="20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05" fill="hold">
                      <p:stCondLst>
                        <p:cond delay="indefinite"/>
                      </p:stCondLst>
                      <p:childTnLst>
                        <p:par>
                          <p:cTn id="206" fill="hold">
                            <p:stCondLst>
                              <p:cond delay="0"/>
                            </p:stCondLst>
                            <p:childTnLst>
                              <p:par>
                                <p:cTn id="207" presetID="2" presetClass="entr" presetSubtype="4" fill="hold" nodeType="clickEffect">
                                  <p:stCondLst>
                                    <p:cond delay="0"/>
                                  </p:stCondLst>
                                  <p:childTnLst>
                                    <p:set>
                                      <p:cBhvr>
                                        <p:cTn id="208" dur="1" fill="hold">
                                          <p:stCondLst>
                                            <p:cond delay="0"/>
                                          </p:stCondLst>
                                        </p:cTn>
                                        <p:tgtEl>
                                          <p:spTgt spid="59"/>
                                        </p:tgtEl>
                                        <p:attrNameLst>
                                          <p:attrName>style.visibility</p:attrName>
                                        </p:attrNameLst>
                                      </p:cBhvr>
                                      <p:to>
                                        <p:strVal val="visible"/>
                                      </p:to>
                                    </p:set>
                                    <p:anim calcmode="lin" valueType="num">
                                      <p:cBhvr additive="base">
                                        <p:cTn id="209" dur="500" fill="hold"/>
                                        <p:tgtEl>
                                          <p:spTgt spid="59"/>
                                        </p:tgtEl>
                                        <p:attrNameLst>
                                          <p:attrName>ppt_x</p:attrName>
                                        </p:attrNameLst>
                                      </p:cBhvr>
                                      <p:tavLst>
                                        <p:tav tm="0">
                                          <p:val>
                                            <p:strVal val="#ppt_x"/>
                                          </p:val>
                                        </p:tav>
                                        <p:tav tm="100000">
                                          <p:val>
                                            <p:strVal val="#ppt_x"/>
                                          </p:val>
                                        </p:tav>
                                      </p:tavLst>
                                    </p:anim>
                                    <p:anim calcmode="lin" valueType="num">
                                      <p:cBhvr additive="base">
                                        <p:cTn id="210"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2" presetClass="entr" presetSubtype="4" fill="hold" grpId="0" nodeType="clickEffect">
                                  <p:stCondLst>
                                    <p:cond delay="0"/>
                                  </p:stCondLst>
                                  <p:childTnLst>
                                    <p:set>
                                      <p:cBhvr>
                                        <p:cTn id="214" dur="1" fill="hold">
                                          <p:stCondLst>
                                            <p:cond delay="0"/>
                                          </p:stCondLst>
                                        </p:cTn>
                                        <p:tgtEl>
                                          <p:spTgt spid="39"/>
                                        </p:tgtEl>
                                        <p:attrNameLst>
                                          <p:attrName>style.visibility</p:attrName>
                                        </p:attrNameLst>
                                      </p:cBhvr>
                                      <p:to>
                                        <p:strVal val="visible"/>
                                      </p:to>
                                    </p:set>
                                    <p:anim calcmode="lin" valueType="num">
                                      <p:cBhvr additive="base">
                                        <p:cTn id="215" dur="500" fill="hold"/>
                                        <p:tgtEl>
                                          <p:spTgt spid="39"/>
                                        </p:tgtEl>
                                        <p:attrNameLst>
                                          <p:attrName>ppt_x</p:attrName>
                                        </p:attrNameLst>
                                      </p:cBhvr>
                                      <p:tavLst>
                                        <p:tav tm="0">
                                          <p:val>
                                            <p:strVal val="#ppt_x"/>
                                          </p:val>
                                        </p:tav>
                                        <p:tav tm="100000">
                                          <p:val>
                                            <p:strVal val="#ppt_x"/>
                                          </p:val>
                                        </p:tav>
                                      </p:tavLst>
                                    </p:anim>
                                    <p:anim calcmode="lin" valueType="num">
                                      <p:cBhvr additive="base">
                                        <p:cTn id="216" dur="500" fill="hold"/>
                                        <p:tgtEl>
                                          <p:spTgt spid="39"/>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stCondLst>
                                    <p:cond delay="0"/>
                                  </p:stCondLst>
                                  <p:childTnLst>
                                    <p:set>
                                      <p:cBhvr>
                                        <p:cTn id="218" dur="1" fill="hold">
                                          <p:stCondLst>
                                            <p:cond delay="0"/>
                                          </p:stCondLst>
                                        </p:cTn>
                                        <p:tgtEl>
                                          <p:spTgt spid="40"/>
                                        </p:tgtEl>
                                        <p:attrNameLst>
                                          <p:attrName>style.visibility</p:attrName>
                                        </p:attrNameLst>
                                      </p:cBhvr>
                                      <p:to>
                                        <p:strVal val="visible"/>
                                      </p:to>
                                    </p:set>
                                    <p:anim calcmode="lin" valueType="num">
                                      <p:cBhvr additive="base">
                                        <p:cTn id="219" dur="500" fill="hold"/>
                                        <p:tgtEl>
                                          <p:spTgt spid="40"/>
                                        </p:tgtEl>
                                        <p:attrNameLst>
                                          <p:attrName>ppt_x</p:attrName>
                                        </p:attrNameLst>
                                      </p:cBhvr>
                                      <p:tavLst>
                                        <p:tav tm="0">
                                          <p:val>
                                            <p:strVal val="#ppt_x"/>
                                          </p:val>
                                        </p:tav>
                                        <p:tav tm="100000">
                                          <p:val>
                                            <p:strVal val="#ppt_x"/>
                                          </p:val>
                                        </p:tav>
                                      </p:tavLst>
                                    </p:anim>
                                    <p:anim calcmode="lin" valueType="num">
                                      <p:cBhvr additive="base">
                                        <p:cTn id="22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animBg="1"/>
      <p:bldP spid="20" grpId="0"/>
      <p:bldP spid="25" grpId="0" animBg="1"/>
      <p:bldP spid="26" grpId="0"/>
      <p:bldP spid="28" grpId="0" animBg="1"/>
      <p:bldP spid="29" grpId="0"/>
      <p:bldP spid="15" grpId="0" animBg="1"/>
      <p:bldP spid="16" grpId="0"/>
      <p:bldP spid="17" grpId="0" animBg="1"/>
      <p:bldP spid="23" grpId="0"/>
      <p:bldP spid="31" grpId="0" animBg="1"/>
      <p:bldP spid="34" grpId="0"/>
      <p:bldP spid="36" grpId="0" animBg="1"/>
      <p:bldP spid="37" grpId="0"/>
      <p:bldP spid="39" grpId="0"/>
      <p:bldP spid="40" grpId="0" animBg="1"/>
      <p:bldP spid="42" grpId="0"/>
      <p:bldP spid="45" grpId="0"/>
      <p:bldP spid="47" grpId="0"/>
      <p:bldP spid="48" grpId="0"/>
      <p:bldP spid="49" grpId="0"/>
      <p:bldP spid="71" grpId="0"/>
      <p:bldP spid="72" grpId="0"/>
      <p:bldP spid="74" grpId="0"/>
      <p:bldP spid="5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21" name="TextBox 11"/>
          <p:cNvSpPr txBox="1"/>
          <p:nvPr/>
        </p:nvSpPr>
        <p:spPr>
          <a:xfrm>
            <a:off x="6400800" y="446410"/>
            <a:ext cx="4914900" cy="1115690"/>
          </a:xfrm>
          <a:prstGeom prst="rect">
            <a:avLst/>
          </a:prstGeom>
        </p:spPr>
        <p:txBody>
          <a:bodyPr wrap="square" lIns="0" tIns="0" rIns="0" bIns="0" rtlCol="0" anchor="t">
            <a:spAutoFit/>
          </a:bodyPr>
          <a:lstStyle/>
          <a:p>
            <a:pPr algn="l">
              <a:lnSpc>
                <a:spcPts val="8652"/>
              </a:lnSpc>
            </a:pPr>
            <a:r>
              <a:rPr lang="en-US" sz="9600" dirty="0" smtClean="0">
                <a:solidFill>
                  <a:schemeClr val="bg1"/>
                </a:solidFill>
                <a:latin typeface="Impact" pitchFamily="34" charset="0"/>
                <a:ea typeface="Cy Grotesk Key Semi-Bold"/>
                <a:cs typeface="Cy Grotesk Key Semi-Bold"/>
                <a:sym typeface="Cy Grotesk Key Semi-Bold"/>
              </a:rPr>
              <a:t>ENCODING</a:t>
            </a:r>
            <a:endParaRPr lang="en-US" sz="9600" dirty="0">
              <a:solidFill>
                <a:schemeClr val="bg1"/>
              </a:solidFill>
              <a:latin typeface="Impact" pitchFamily="34" charset="0"/>
              <a:ea typeface="Cy Grotesk Key Semi-Bold"/>
              <a:cs typeface="Cy Grotesk Key Semi-Bold"/>
              <a:sym typeface="Cy Grotesk Key Semi-Bold"/>
            </a:endParaRPr>
          </a:p>
        </p:txBody>
      </p:sp>
      <p:sp>
        <p:nvSpPr>
          <p:cNvPr id="23" name="Rectangle 5"/>
          <p:cNvSpPr>
            <a:spLocks noChangeArrowheads="1"/>
          </p:cNvSpPr>
          <p:nvPr/>
        </p:nvSpPr>
        <p:spPr bwMode="auto">
          <a:xfrm>
            <a:off x="504826" y="1535444"/>
            <a:ext cx="832484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3600" dirty="0">
                <a:solidFill>
                  <a:schemeClr val="bg1"/>
                </a:solidFill>
                <a:latin typeface="Times New Roman" pitchFamily="18" charset="0"/>
                <a:cs typeface="Times New Roman" pitchFamily="18" charset="0"/>
              </a:rPr>
              <a:t>Encoding is a technique of converting categorical variables into numerical values so that it could be easily fitted to a machine learning model.</a:t>
            </a:r>
            <a:endParaRPr kumimoji="0" lang="en-US" sz="3600" b="0" i="0" u="none" strike="noStrike" cap="none" normalizeH="0" baseline="0" dirty="0" smtClean="0">
              <a:ln>
                <a:noFill/>
              </a:ln>
              <a:solidFill>
                <a:schemeClr val="bg1"/>
              </a:solidFill>
              <a:effectLst/>
              <a:latin typeface="Times New Roman" pitchFamily="18" charset="0"/>
              <a:cs typeface="Times New Roman" pitchFamily="18" charset="0"/>
            </a:endParaRPr>
          </a:p>
        </p:txBody>
      </p:sp>
      <p:sp>
        <p:nvSpPr>
          <p:cNvPr id="24" name="Rectangle 5"/>
          <p:cNvSpPr>
            <a:spLocks noChangeArrowheads="1"/>
          </p:cNvSpPr>
          <p:nvPr/>
        </p:nvSpPr>
        <p:spPr bwMode="auto">
          <a:xfrm>
            <a:off x="3314701" y="3771900"/>
            <a:ext cx="300989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kumimoji="0" lang="en-US" sz="4000" b="0" i="0" u="none" strike="noStrike" cap="none" normalizeH="0" baseline="0" dirty="0" smtClean="0">
                <a:ln>
                  <a:noFill/>
                </a:ln>
                <a:solidFill>
                  <a:schemeClr val="bg1"/>
                </a:solidFill>
                <a:effectLst/>
                <a:latin typeface="Times New Roman" pitchFamily="18" charset="0"/>
                <a:cs typeface="Times New Roman" pitchFamily="18" charset="0"/>
              </a:rPr>
              <a:t>ENCODING</a:t>
            </a:r>
          </a:p>
        </p:txBody>
      </p:sp>
      <p:cxnSp>
        <p:nvCxnSpPr>
          <p:cNvPr id="22" name="Straight Arrow Connector 21"/>
          <p:cNvCxnSpPr/>
          <p:nvPr/>
        </p:nvCxnSpPr>
        <p:spPr>
          <a:xfrm flipH="1">
            <a:off x="3124200" y="4533900"/>
            <a:ext cx="1143000" cy="91440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800600" y="4533900"/>
            <a:ext cx="1524000" cy="91440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5"/>
          <p:cNvSpPr>
            <a:spLocks noChangeArrowheads="1"/>
          </p:cNvSpPr>
          <p:nvPr/>
        </p:nvSpPr>
        <p:spPr bwMode="auto">
          <a:xfrm>
            <a:off x="2324100" y="5578614"/>
            <a:ext cx="20955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4000" dirty="0" smtClean="0">
                <a:solidFill>
                  <a:schemeClr val="bg1"/>
                </a:solidFill>
                <a:latin typeface="Times New Roman" pitchFamily="18" charset="0"/>
                <a:cs typeface="Times New Roman" pitchFamily="18" charset="0"/>
              </a:rPr>
              <a:t>LABEL</a:t>
            </a:r>
            <a:endParaRPr kumimoji="0" lang="en-US" sz="4000" b="0" i="0" u="none" strike="noStrike" cap="none" normalizeH="0" baseline="0" dirty="0" smtClean="0">
              <a:ln>
                <a:noFill/>
              </a:ln>
              <a:solidFill>
                <a:schemeClr val="bg1"/>
              </a:solidFill>
              <a:effectLst/>
              <a:latin typeface="Times New Roman" pitchFamily="18" charset="0"/>
              <a:cs typeface="Times New Roman" pitchFamily="18" charset="0"/>
            </a:endParaRPr>
          </a:p>
        </p:txBody>
      </p:sp>
      <p:sp>
        <p:nvSpPr>
          <p:cNvPr id="31" name="Rectangle 5"/>
          <p:cNvSpPr>
            <a:spLocks noChangeArrowheads="1"/>
          </p:cNvSpPr>
          <p:nvPr/>
        </p:nvSpPr>
        <p:spPr bwMode="auto">
          <a:xfrm>
            <a:off x="5372101" y="5578614"/>
            <a:ext cx="262889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4000" dirty="0" smtClean="0">
                <a:solidFill>
                  <a:schemeClr val="bg1"/>
                </a:solidFill>
                <a:latin typeface="Times New Roman" pitchFamily="18" charset="0"/>
                <a:cs typeface="Times New Roman" pitchFamily="18" charset="0"/>
              </a:rPr>
              <a:t>ONE HOT</a:t>
            </a:r>
            <a:endParaRPr kumimoji="0" lang="en-US" sz="4000" b="0" i="0" u="none" strike="noStrike" cap="none" normalizeH="0" baseline="0" dirty="0" smtClean="0">
              <a:ln>
                <a:noFill/>
              </a:ln>
              <a:solidFill>
                <a:schemeClr val="bg1"/>
              </a:solidFill>
              <a:effectLst/>
              <a:latin typeface="Times New Roman" pitchFamily="18" charset="0"/>
              <a:cs typeface="Times New Roman" pitchFamily="18" charset="0"/>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9650" y="6898022"/>
            <a:ext cx="4476750" cy="2817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837" y="6856942"/>
            <a:ext cx="4088363" cy="2782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Rectangle 5"/>
          <p:cNvSpPr>
            <a:spLocks noChangeArrowheads="1"/>
          </p:cNvSpPr>
          <p:nvPr/>
        </p:nvSpPr>
        <p:spPr bwMode="auto">
          <a:xfrm>
            <a:off x="190501" y="9667101"/>
            <a:ext cx="331469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1200" dirty="0" smtClean="0">
                <a:solidFill>
                  <a:schemeClr val="bg1"/>
                </a:solidFill>
                <a:latin typeface="Times New Roman" pitchFamily="18" charset="0"/>
                <a:cs typeface="Times New Roman" pitchFamily="18" charset="0"/>
              </a:rPr>
              <a:t>https</a:t>
            </a:r>
            <a:r>
              <a:rPr lang="en-US" sz="1200" dirty="0">
                <a:solidFill>
                  <a:schemeClr val="bg1"/>
                </a:solidFill>
                <a:latin typeface="Times New Roman" pitchFamily="18" charset="0"/>
                <a:cs typeface="Times New Roman" pitchFamily="18" charset="0"/>
              </a:rPr>
              <a:t>://ai-ml-analytics.com/encoding</a:t>
            </a:r>
            <a:r>
              <a:rPr lang="en-US" sz="1200" dirty="0" smtClean="0">
                <a:solidFill>
                  <a:schemeClr val="bg1"/>
                </a:solidFill>
                <a:latin typeface="Times New Roman" pitchFamily="18" charset="0"/>
                <a:cs typeface="Times New Roman" pitchFamily="18" charset="0"/>
              </a:rPr>
              <a:t>/</a:t>
            </a:r>
            <a:endParaRPr kumimoji="0" lang="en-US" sz="1200" b="0" i="0" u="none" strike="noStrike" cap="none" normalizeH="0" baseline="0" dirty="0" smtClean="0">
              <a:ln>
                <a:noFill/>
              </a:ln>
              <a:solidFill>
                <a:schemeClr val="bg1"/>
              </a:solidFill>
              <a:effectLst/>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5240" y="3390900"/>
            <a:ext cx="10449912" cy="1299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01000" y="5203266"/>
            <a:ext cx="9945688" cy="1163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3335000" y="9639300"/>
            <a:ext cx="4782078" cy="461665"/>
          </a:xfrm>
          <a:prstGeom prst="rect">
            <a:avLst/>
          </a:prstGeom>
        </p:spPr>
        <p:txBody>
          <a:bodyPr wrap="none">
            <a:spAutoFit/>
          </a:bodyPr>
          <a:lstStyle/>
          <a:p>
            <a:pPr lvl="0" algn="just" fontAlgn="base">
              <a:spcBef>
                <a:spcPct val="0"/>
              </a:spcBef>
              <a:spcAft>
                <a:spcPct val="0"/>
              </a:spcAft>
            </a:pPr>
            <a:r>
              <a:rPr lang="en-US" sz="2400" dirty="0" smtClean="0">
                <a:solidFill>
                  <a:schemeClr val="bg1"/>
                </a:solidFill>
                <a:latin typeface="Times New Roman" pitchFamily="18" charset="0"/>
                <a:cs typeface="Times New Roman" pitchFamily="18" charset="0"/>
                <a:hlinkClick r:id="rId7"/>
              </a:rPr>
              <a:t>https</a:t>
            </a:r>
            <a:r>
              <a:rPr lang="en-US" sz="2400" dirty="0">
                <a:solidFill>
                  <a:schemeClr val="bg1"/>
                </a:solidFill>
                <a:latin typeface="Times New Roman" pitchFamily="18" charset="0"/>
                <a:cs typeface="Times New Roman" pitchFamily="18" charset="0"/>
                <a:hlinkClick r:id="rId7"/>
              </a:rPr>
              <a:t>://ai-ml-analytics.com/encoding/</a:t>
            </a:r>
            <a:endParaRPr lang="en-US" sz="24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ppt_x"/>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500" fill="hold"/>
                                        <p:tgtEl>
                                          <p:spTgt spid="31"/>
                                        </p:tgtEl>
                                        <p:attrNameLst>
                                          <p:attrName>ppt_x</p:attrName>
                                        </p:attrNameLst>
                                      </p:cBhvr>
                                      <p:tavLst>
                                        <p:tav tm="0">
                                          <p:val>
                                            <p:strVal val="#ppt_x"/>
                                          </p:val>
                                        </p:tav>
                                        <p:tav tm="100000">
                                          <p:val>
                                            <p:strVal val="#ppt_x"/>
                                          </p:val>
                                        </p:tav>
                                      </p:tavLst>
                                    </p:anim>
                                    <p:anim calcmode="lin" valueType="num">
                                      <p:cBhvr additive="base">
                                        <p:cTn id="3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028"/>
                                        </p:tgtEl>
                                        <p:attrNameLst>
                                          <p:attrName>style.visibility</p:attrName>
                                        </p:attrNameLst>
                                      </p:cBhvr>
                                      <p:to>
                                        <p:strVal val="visible"/>
                                      </p:to>
                                    </p:set>
                                    <p:anim calcmode="lin" valueType="num">
                                      <p:cBhvr additive="base">
                                        <p:cTn id="41" dur="500" fill="hold"/>
                                        <p:tgtEl>
                                          <p:spTgt spid="1028"/>
                                        </p:tgtEl>
                                        <p:attrNameLst>
                                          <p:attrName>ppt_x</p:attrName>
                                        </p:attrNameLst>
                                      </p:cBhvr>
                                      <p:tavLst>
                                        <p:tav tm="0">
                                          <p:val>
                                            <p:strVal val="#ppt_x"/>
                                          </p:val>
                                        </p:tav>
                                        <p:tav tm="100000">
                                          <p:val>
                                            <p:strVal val="#ppt_x"/>
                                          </p:val>
                                        </p:tav>
                                      </p:tavLst>
                                    </p:anim>
                                    <p:anim calcmode="lin" valueType="num">
                                      <p:cBhvr additive="base">
                                        <p:cTn id="42" dur="500" fill="hold"/>
                                        <p:tgtEl>
                                          <p:spTgt spid="1028"/>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029"/>
                                        </p:tgtEl>
                                        <p:attrNameLst>
                                          <p:attrName>style.visibility</p:attrName>
                                        </p:attrNameLst>
                                      </p:cBhvr>
                                      <p:to>
                                        <p:strVal val="visible"/>
                                      </p:to>
                                    </p:set>
                                    <p:anim calcmode="lin" valueType="num">
                                      <p:cBhvr additive="base">
                                        <p:cTn id="45" dur="500" fill="hold"/>
                                        <p:tgtEl>
                                          <p:spTgt spid="1029"/>
                                        </p:tgtEl>
                                        <p:attrNameLst>
                                          <p:attrName>ppt_x</p:attrName>
                                        </p:attrNameLst>
                                      </p:cBhvr>
                                      <p:tavLst>
                                        <p:tav tm="0">
                                          <p:val>
                                            <p:strVal val="#ppt_x"/>
                                          </p:val>
                                        </p:tav>
                                        <p:tav tm="100000">
                                          <p:val>
                                            <p:strVal val="#ppt_x"/>
                                          </p:val>
                                        </p:tav>
                                      </p:tavLst>
                                    </p:anim>
                                    <p:anim calcmode="lin" valueType="num">
                                      <p:cBhvr additive="base">
                                        <p:cTn id="46" dur="500" fill="hold"/>
                                        <p:tgtEl>
                                          <p:spTgt spid="1029"/>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ppt_x"/>
                                          </p:val>
                                        </p:tav>
                                        <p:tav tm="100000">
                                          <p:val>
                                            <p:strVal val="#ppt_x"/>
                                          </p:val>
                                        </p:tav>
                                      </p:tavLst>
                                    </p:anim>
                                    <p:anim calcmode="lin" valueType="num">
                                      <p:cBhvr additive="base">
                                        <p:cTn id="5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050"/>
                                        </p:tgtEl>
                                        <p:attrNameLst>
                                          <p:attrName>style.visibility</p:attrName>
                                        </p:attrNameLst>
                                      </p:cBhvr>
                                      <p:to>
                                        <p:strVal val="visible"/>
                                      </p:to>
                                    </p:set>
                                    <p:anim calcmode="lin" valueType="num">
                                      <p:cBhvr additive="base">
                                        <p:cTn id="55" dur="500" fill="hold"/>
                                        <p:tgtEl>
                                          <p:spTgt spid="2050"/>
                                        </p:tgtEl>
                                        <p:attrNameLst>
                                          <p:attrName>ppt_x</p:attrName>
                                        </p:attrNameLst>
                                      </p:cBhvr>
                                      <p:tavLst>
                                        <p:tav tm="0">
                                          <p:val>
                                            <p:strVal val="#ppt_x"/>
                                          </p:val>
                                        </p:tav>
                                        <p:tav tm="100000">
                                          <p:val>
                                            <p:strVal val="#ppt_x"/>
                                          </p:val>
                                        </p:tav>
                                      </p:tavLst>
                                    </p:anim>
                                    <p:anim calcmode="lin" valueType="num">
                                      <p:cBhvr additive="base">
                                        <p:cTn id="56" dur="500" fill="hold"/>
                                        <p:tgtEl>
                                          <p:spTgt spid="2050"/>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2051"/>
                                        </p:tgtEl>
                                        <p:attrNameLst>
                                          <p:attrName>style.visibility</p:attrName>
                                        </p:attrNameLst>
                                      </p:cBhvr>
                                      <p:to>
                                        <p:strVal val="visible"/>
                                      </p:to>
                                    </p:set>
                                    <p:anim calcmode="lin" valueType="num">
                                      <p:cBhvr additive="base">
                                        <p:cTn id="59" dur="500" fill="hold"/>
                                        <p:tgtEl>
                                          <p:spTgt spid="2051"/>
                                        </p:tgtEl>
                                        <p:attrNameLst>
                                          <p:attrName>ppt_x</p:attrName>
                                        </p:attrNameLst>
                                      </p:cBhvr>
                                      <p:tavLst>
                                        <p:tav tm="0">
                                          <p:val>
                                            <p:strVal val="#ppt_x"/>
                                          </p:val>
                                        </p:tav>
                                        <p:tav tm="100000">
                                          <p:val>
                                            <p:strVal val="#ppt_x"/>
                                          </p:val>
                                        </p:tav>
                                      </p:tavLst>
                                    </p:anim>
                                    <p:anim calcmode="lin" valueType="num">
                                      <p:cBhvr additive="base">
                                        <p:cTn id="60"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4" grpId="0"/>
      <p:bldP spid="30" grpId="0"/>
      <p:bldP spid="31" grpId="0"/>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24" name="TextBox 11"/>
          <p:cNvSpPr txBox="1"/>
          <p:nvPr/>
        </p:nvSpPr>
        <p:spPr>
          <a:xfrm>
            <a:off x="3124200" y="438790"/>
            <a:ext cx="12039600" cy="1115690"/>
          </a:xfrm>
          <a:prstGeom prst="rect">
            <a:avLst/>
          </a:prstGeom>
        </p:spPr>
        <p:txBody>
          <a:bodyPr wrap="square" lIns="0" tIns="0" rIns="0" bIns="0" rtlCol="0" anchor="t">
            <a:spAutoFit/>
          </a:bodyPr>
          <a:lstStyle/>
          <a:p>
            <a:pPr algn="l">
              <a:lnSpc>
                <a:spcPts val="8652"/>
              </a:lnSpc>
            </a:pPr>
            <a:r>
              <a:rPr lang="en-US" sz="9600" dirty="0" smtClean="0">
                <a:solidFill>
                  <a:schemeClr val="bg1"/>
                </a:solidFill>
                <a:latin typeface="Impact" pitchFamily="34" charset="0"/>
                <a:ea typeface="Cy Grotesk Key Semi-Bold"/>
                <a:cs typeface="Cy Grotesk Key Semi-Bold"/>
                <a:sym typeface="Cy Grotesk Key Semi-Bold"/>
              </a:rPr>
              <a:t>CLASSIFICATION MODELS</a:t>
            </a:r>
            <a:endParaRPr lang="en-US" sz="9600" dirty="0">
              <a:solidFill>
                <a:schemeClr val="bg1"/>
              </a:solidFill>
              <a:latin typeface="Impact" pitchFamily="34" charset="0"/>
              <a:ea typeface="Cy Grotesk Key Semi-Bold"/>
              <a:cs typeface="Cy Grotesk Key Semi-Bold"/>
              <a:sym typeface="Cy Grotesk Key Semi-Bold"/>
            </a:endParaRPr>
          </a:p>
        </p:txBody>
      </p:sp>
      <p:sp>
        <p:nvSpPr>
          <p:cNvPr id="25" name="Rectangle 5"/>
          <p:cNvSpPr>
            <a:spLocks noChangeArrowheads="1"/>
          </p:cNvSpPr>
          <p:nvPr/>
        </p:nvSpPr>
        <p:spPr bwMode="auto">
          <a:xfrm>
            <a:off x="5772150" y="1615440"/>
            <a:ext cx="674369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4000" b="1" dirty="0" smtClean="0">
                <a:solidFill>
                  <a:schemeClr val="bg1"/>
                </a:solidFill>
                <a:latin typeface="Times New Roman" pitchFamily="18" charset="0"/>
                <a:cs typeface="Times New Roman" pitchFamily="18" charset="0"/>
              </a:rPr>
              <a:t>1. LOGISTIC REGRESSION </a:t>
            </a:r>
            <a:endParaRPr kumimoji="0" lang="en-US" sz="4000" b="1" i="0" u="none" strike="noStrike" cap="none" normalizeH="0" baseline="0" dirty="0" smtClean="0">
              <a:ln>
                <a:noFill/>
              </a:ln>
              <a:solidFill>
                <a:schemeClr val="bg1"/>
              </a:solidFill>
              <a:effectLst/>
              <a:latin typeface="Times New Roman" pitchFamily="18" charset="0"/>
              <a:cs typeface="Times New Roman" pitchFamily="18" charset="0"/>
            </a:endParaRPr>
          </a:p>
        </p:txBody>
      </p:sp>
      <p:sp>
        <p:nvSpPr>
          <p:cNvPr id="26" name="Rectangle 5"/>
          <p:cNvSpPr>
            <a:spLocks noChangeArrowheads="1"/>
          </p:cNvSpPr>
          <p:nvPr/>
        </p:nvSpPr>
        <p:spPr bwMode="auto">
          <a:xfrm>
            <a:off x="533401" y="2400300"/>
            <a:ext cx="838199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3600" dirty="0">
                <a:solidFill>
                  <a:schemeClr val="bg1"/>
                </a:solidFill>
                <a:latin typeface="Times New Roman" pitchFamily="18" charset="0"/>
                <a:cs typeface="Times New Roman" pitchFamily="18" charset="0"/>
              </a:rPr>
              <a:t>Logistic regression is used for </a:t>
            </a:r>
            <a:r>
              <a:rPr lang="en-US" sz="3600" u="sng" dirty="0" smtClean="0">
                <a:solidFill>
                  <a:schemeClr val="bg1"/>
                </a:solidFill>
                <a:latin typeface="Times New Roman" pitchFamily="18" charset="0"/>
                <a:cs typeface="Times New Roman" pitchFamily="18" charset="0"/>
              </a:rPr>
              <a:t>binary</a:t>
            </a:r>
            <a:r>
              <a:rPr lang="en-US" sz="3600" u="sng" dirty="0">
                <a:solidFill>
                  <a:schemeClr val="bg1"/>
                </a:solidFill>
                <a:latin typeface="Times New Roman" pitchFamily="18" charset="0"/>
                <a:cs typeface="Times New Roman" pitchFamily="18" charset="0"/>
              </a:rPr>
              <a:t> </a:t>
            </a:r>
            <a:r>
              <a:rPr lang="en-US" sz="3600" u="sng" dirty="0" smtClean="0">
                <a:solidFill>
                  <a:schemeClr val="bg1"/>
                </a:solidFill>
                <a:latin typeface="Times New Roman" pitchFamily="18" charset="0"/>
                <a:cs typeface="Times New Roman" pitchFamily="18" charset="0"/>
              </a:rPr>
              <a:t>classification</a:t>
            </a:r>
            <a:r>
              <a:rPr lang="en-US" sz="3600" dirty="0">
                <a:solidFill>
                  <a:schemeClr val="bg1"/>
                </a:solidFill>
                <a:latin typeface="Times New Roman" pitchFamily="18" charset="0"/>
                <a:cs typeface="Times New Roman" pitchFamily="18" charset="0"/>
              </a:rPr>
              <a:t> </a:t>
            </a:r>
            <a:r>
              <a:rPr lang="en-US" sz="3600" dirty="0" smtClean="0">
                <a:solidFill>
                  <a:schemeClr val="bg1"/>
                </a:solidFill>
                <a:latin typeface="Times New Roman" pitchFamily="18" charset="0"/>
                <a:cs typeface="Times New Roman" pitchFamily="18" charset="0"/>
              </a:rPr>
              <a:t>where </a:t>
            </a:r>
            <a:r>
              <a:rPr lang="en-US" sz="3600" u="sng" dirty="0" smtClean="0">
                <a:solidFill>
                  <a:schemeClr val="bg1"/>
                </a:solidFill>
                <a:latin typeface="Times New Roman" pitchFamily="18" charset="0"/>
                <a:cs typeface="Times New Roman" pitchFamily="18" charset="0"/>
              </a:rPr>
              <a:t>Sigmoid function </a:t>
            </a:r>
            <a:r>
              <a:rPr lang="en-US" sz="3600" dirty="0" smtClean="0">
                <a:solidFill>
                  <a:schemeClr val="bg1"/>
                </a:solidFill>
                <a:latin typeface="Times New Roman" pitchFamily="18" charset="0"/>
                <a:cs typeface="Times New Roman" pitchFamily="18" charset="0"/>
              </a:rPr>
              <a:t>is used , </a:t>
            </a:r>
            <a:r>
              <a:rPr lang="en-US" sz="3600" dirty="0">
                <a:solidFill>
                  <a:schemeClr val="bg1"/>
                </a:solidFill>
                <a:latin typeface="Times New Roman" pitchFamily="18" charset="0"/>
                <a:cs typeface="Times New Roman" pitchFamily="18" charset="0"/>
              </a:rPr>
              <a:t>that takes input as independent variables and produces a probability </a:t>
            </a:r>
            <a:r>
              <a:rPr lang="en-US" sz="3600" u="sng" dirty="0">
                <a:solidFill>
                  <a:schemeClr val="bg1"/>
                </a:solidFill>
                <a:latin typeface="Times New Roman" pitchFamily="18" charset="0"/>
                <a:cs typeface="Times New Roman" pitchFamily="18" charset="0"/>
              </a:rPr>
              <a:t>value between 0 and 1</a:t>
            </a:r>
            <a:r>
              <a:rPr lang="en-US" sz="3600" dirty="0">
                <a:solidFill>
                  <a:schemeClr val="bg1"/>
                </a:solidFill>
                <a:latin typeface="Times New Roman" pitchFamily="18" charset="0"/>
                <a:cs typeface="Times New Roman" pitchFamily="18" charset="0"/>
              </a:rPr>
              <a:t>.</a:t>
            </a:r>
            <a:endParaRPr kumimoji="0" lang="en-US" sz="3600" b="0" i="0" u="none" strike="noStrike" cap="none" normalizeH="0" baseline="0" dirty="0" smtClean="0">
              <a:ln>
                <a:noFill/>
              </a:ln>
              <a:solidFill>
                <a:schemeClr val="bg1"/>
              </a:solidFill>
              <a:effectLst/>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8800" y="2459861"/>
            <a:ext cx="7772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Connector 13"/>
          <p:cNvCxnSpPr/>
          <p:nvPr/>
        </p:nvCxnSpPr>
        <p:spPr>
          <a:xfrm>
            <a:off x="1371600" y="6283282"/>
            <a:ext cx="0" cy="304800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371600" y="9331282"/>
            <a:ext cx="32004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371600" y="7886700"/>
            <a:ext cx="3200400" cy="0"/>
          </a:xfrm>
          <a:prstGeom prst="line">
            <a:avLst/>
          </a:prstGeom>
          <a:ln w="28575">
            <a:solidFill>
              <a:srgbClr val="FFFF00"/>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971800" y="7886700"/>
            <a:ext cx="0" cy="144780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29" name="Rectangle 5"/>
          <p:cNvSpPr>
            <a:spLocks noChangeArrowheads="1"/>
          </p:cNvSpPr>
          <p:nvPr/>
        </p:nvSpPr>
        <p:spPr bwMode="auto">
          <a:xfrm>
            <a:off x="4263390" y="9258300"/>
            <a:ext cx="61721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4000" b="1" dirty="0">
                <a:solidFill>
                  <a:schemeClr val="bg1"/>
                </a:solidFill>
                <a:latin typeface="Times New Roman" pitchFamily="18" charset="0"/>
                <a:cs typeface="Times New Roman" pitchFamily="18" charset="0"/>
              </a:rPr>
              <a:t>X</a:t>
            </a:r>
            <a:r>
              <a:rPr lang="en-US" sz="4000" b="1" dirty="0" smtClean="0">
                <a:solidFill>
                  <a:schemeClr val="bg1"/>
                </a:solidFill>
                <a:latin typeface="Times New Roman" pitchFamily="18" charset="0"/>
                <a:cs typeface="Times New Roman" pitchFamily="18" charset="0"/>
              </a:rPr>
              <a:t> </a:t>
            </a:r>
            <a:endParaRPr kumimoji="0" lang="en-US" sz="4000" b="1" i="0" u="none" strike="noStrike" cap="none" normalizeH="0" baseline="0" dirty="0" smtClean="0">
              <a:ln>
                <a:noFill/>
              </a:ln>
              <a:solidFill>
                <a:schemeClr val="bg1"/>
              </a:solidFill>
              <a:effectLst/>
              <a:latin typeface="Times New Roman" pitchFamily="18" charset="0"/>
              <a:cs typeface="Times New Roman" pitchFamily="18" charset="0"/>
            </a:endParaRPr>
          </a:p>
        </p:txBody>
      </p:sp>
      <p:sp>
        <p:nvSpPr>
          <p:cNvPr id="30" name="Rectangle 5"/>
          <p:cNvSpPr>
            <a:spLocks noChangeArrowheads="1"/>
          </p:cNvSpPr>
          <p:nvPr/>
        </p:nvSpPr>
        <p:spPr bwMode="auto">
          <a:xfrm>
            <a:off x="1211581" y="5654814"/>
            <a:ext cx="61721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4000" b="1" dirty="0" smtClean="0">
                <a:solidFill>
                  <a:schemeClr val="bg1"/>
                </a:solidFill>
                <a:latin typeface="Times New Roman" pitchFamily="18" charset="0"/>
                <a:cs typeface="Times New Roman" pitchFamily="18" charset="0"/>
              </a:rPr>
              <a:t>Y </a:t>
            </a:r>
            <a:endParaRPr kumimoji="0" lang="en-US" sz="4000" b="1" i="0" u="none" strike="noStrike" cap="none" normalizeH="0" baseline="0" dirty="0" smtClean="0">
              <a:ln>
                <a:noFill/>
              </a:ln>
              <a:solidFill>
                <a:schemeClr val="bg1"/>
              </a:solidFill>
              <a:effectLst/>
              <a:latin typeface="Times New Roman" pitchFamily="18" charset="0"/>
              <a:cs typeface="Times New Roman" pitchFamily="18" charset="0"/>
            </a:endParaRPr>
          </a:p>
        </p:txBody>
      </p:sp>
      <p:cxnSp>
        <p:nvCxnSpPr>
          <p:cNvPr id="19" name="Straight Arrow Connector 18"/>
          <p:cNvCxnSpPr/>
          <p:nvPr/>
        </p:nvCxnSpPr>
        <p:spPr>
          <a:xfrm>
            <a:off x="3124200" y="7962900"/>
            <a:ext cx="2362200" cy="533400"/>
          </a:xfrm>
          <a:prstGeom prst="straightConnector1">
            <a:avLst/>
          </a:prstGeom>
          <a:ln w="28575">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1" name="Rectangle 5"/>
          <p:cNvSpPr>
            <a:spLocks noChangeArrowheads="1"/>
          </p:cNvSpPr>
          <p:nvPr/>
        </p:nvSpPr>
        <p:spPr bwMode="auto">
          <a:xfrm>
            <a:off x="5482591" y="8324790"/>
            <a:ext cx="19088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000" dirty="0" smtClean="0">
                <a:solidFill>
                  <a:schemeClr val="bg1"/>
                </a:solidFill>
                <a:latin typeface="Times New Roman" pitchFamily="18" charset="0"/>
                <a:cs typeface="Times New Roman" pitchFamily="18" charset="0"/>
              </a:rPr>
              <a:t>Threshold value </a:t>
            </a:r>
            <a:endParaRPr kumimoji="0" lang="en-US" sz="2000" i="0" u="none" strike="noStrike" cap="none" normalizeH="0" baseline="0" dirty="0" smtClean="0">
              <a:ln>
                <a:noFill/>
              </a:ln>
              <a:solidFill>
                <a:schemeClr val="bg1"/>
              </a:solidFill>
              <a:effectLst/>
              <a:latin typeface="Times New Roman" pitchFamily="18" charset="0"/>
              <a:cs typeface="Times New Roman" pitchFamily="18" charset="0"/>
            </a:endParaRPr>
          </a:p>
        </p:txBody>
      </p:sp>
      <p:cxnSp>
        <p:nvCxnSpPr>
          <p:cNvPr id="32" name="Straight Connector 31"/>
          <p:cNvCxnSpPr/>
          <p:nvPr/>
        </p:nvCxnSpPr>
        <p:spPr>
          <a:xfrm flipV="1">
            <a:off x="1371600" y="6438900"/>
            <a:ext cx="3200399" cy="1"/>
          </a:xfrm>
          <a:prstGeom prst="line">
            <a:avLst/>
          </a:prstGeom>
          <a:ln w="28575">
            <a:solidFill>
              <a:srgbClr val="FFFF00"/>
            </a:solidFill>
            <a:prstDash val="sysDot"/>
          </a:ln>
        </p:spPr>
        <p:style>
          <a:lnRef idx="1">
            <a:schemeClr val="accent1"/>
          </a:lnRef>
          <a:fillRef idx="0">
            <a:schemeClr val="accent1"/>
          </a:fillRef>
          <a:effectRef idx="0">
            <a:schemeClr val="accent1"/>
          </a:effectRef>
          <a:fontRef idx="minor">
            <a:schemeClr val="tx1"/>
          </a:fontRef>
        </p:style>
      </p:cxnSp>
      <p:sp>
        <p:nvSpPr>
          <p:cNvPr id="34" name="Rectangle 5"/>
          <p:cNvSpPr>
            <a:spLocks noChangeArrowheads="1"/>
          </p:cNvSpPr>
          <p:nvPr/>
        </p:nvSpPr>
        <p:spPr bwMode="auto">
          <a:xfrm>
            <a:off x="830581" y="5981700"/>
            <a:ext cx="61721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4000" dirty="0">
                <a:solidFill>
                  <a:schemeClr val="bg1"/>
                </a:solidFill>
                <a:latin typeface="Times New Roman" pitchFamily="18" charset="0"/>
                <a:cs typeface="Times New Roman" pitchFamily="18" charset="0"/>
              </a:rPr>
              <a:t>1</a:t>
            </a:r>
            <a:r>
              <a:rPr lang="en-US" sz="4000" dirty="0" smtClean="0">
                <a:solidFill>
                  <a:schemeClr val="bg1"/>
                </a:solidFill>
                <a:latin typeface="Times New Roman" pitchFamily="18" charset="0"/>
                <a:cs typeface="Times New Roman" pitchFamily="18" charset="0"/>
              </a:rPr>
              <a:t> </a:t>
            </a:r>
            <a:endParaRPr kumimoji="0" lang="en-US" sz="4000" i="0" u="none" strike="noStrike" cap="none" normalizeH="0" baseline="0" dirty="0" smtClean="0">
              <a:ln>
                <a:noFill/>
              </a:ln>
              <a:solidFill>
                <a:schemeClr val="bg1"/>
              </a:solidFill>
              <a:effectLst/>
              <a:latin typeface="Times New Roman" pitchFamily="18" charset="0"/>
              <a:cs typeface="Times New Roman" pitchFamily="18" charset="0"/>
            </a:endParaRPr>
          </a:p>
        </p:txBody>
      </p:sp>
      <p:sp>
        <p:nvSpPr>
          <p:cNvPr id="35" name="Rectangle 5"/>
          <p:cNvSpPr>
            <a:spLocks noChangeArrowheads="1"/>
          </p:cNvSpPr>
          <p:nvPr/>
        </p:nvSpPr>
        <p:spPr bwMode="auto">
          <a:xfrm>
            <a:off x="838200" y="8931414"/>
            <a:ext cx="61721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4000" dirty="0">
                <a:solidFill>
                  <a:schemeClr val="bg1"/>
                </a:solidFill>
                <a:latin typeface="Times New Roman" pitchFamily="18" charset="0"/>
                <a:cs typeface="Times New Roman" pitchFamily="18" charset="0"/>
              </a:rPr>
              <a:t>0</a:t>
            </a:r>
            <a:r>
              <a:rPr lang="en-US" sz="4000" dirty="0" smtClean="0">
                <a:solidFill>
                  <a:schemeClr val="bg1"/>
                </a:solidFill>
                <a:latin typeface="Times New Roman" pitchFamily="18" charset="0"/>
                <a:cs typeface="Times New Roman" pitchFamily="18" charset="0"/>
              </a:rPr>
              <a:t> </a:t>
            </a:r>
            <a:endParaRPr kumimoji="0" lang="en-US" sz="4000" i="0" u="none" strike="noStrike" cap="none" normalizeH="0" baseline="0" dirty="0" smtClean="0">
              <a:ln>
                <a:noFill/>
              </a:ln>
              <a:solidFill>
                <a:schemeClr val="bg1"/>
              </a:solidFill>
              <a:effectLst/>
              <a:latin typeface="Times New Roman" pitchFamily="18" charset="0"/>
              <a:cs typeface="Times New Roman" pitchFamily="18" charset="0"/>
            </a:endParaRPr>
          </a:p>
        </p:txBody>
      </p:sp>
      <p:sp>
        <p:nvSpPr>
          <p:cNvPr id="20" name="Rectangle 5"/>
          <p:cNvSpPr>
            <a:spLocks noChangeArrowheads="1"/>
          </p:cNvSpPr>
          <p:nvPr/>
        </p:nvSpPr>
        <p:spPr bwMode="auto">
          <a:xfrm>
            <a:off x="4453891" y="5970658"/>
            <a:ext cx="20574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4000" dirty="0" smtClean="0">
                <a:solidFill>
                  <a:schemeClr val="bg1"/>
                </a:solidFill>
                <a:latin typeface="Times New Roman" pitchFamily="18" charset="0"/>
                <a:cs typeface="Times New Roman" pitchFamily="18" charset="0"/>
              </a:rPr>
              <a:t>Yes/ No </a:t>
            </a:r>
            <a:endParaRPr kumimoji="0" lang="en-US" sz="4000" i="0" u="none" strike="noStrike" cap="none" normalizeH="0" baseline="0" dirty="0" smtClean="0">
              <a:ln>
                <a:noFill/>
              </a:ln>
              <a:solidFill>
                <a:schemeClr val="bg1"/>
              </a:solidFill>
              <a:effectLst/>
              <a:latin typeface="Times New Roman" pitchFamily="18" charset="0"/>
              <a:cs typeface="Times New Roman" pitchFamily="18" charset="0"/>
            </a:endParaRPr>
          </a:p>
        </p:txBody>
      </p:sp>
      <p:sp>
        <p:nvSpPr>
          <p:cNvPr id="22" name="Rectangle 5"/>
          <p:cNvSpPr>
            <a:spLocks noChangeArrowheads="1"/>
          </p:cNvSpPr>
          <p:nvPr/>
        </p:nvSpPr>
        <p:spPr bwMode="auto">
          <a:xfrm>
            <a:off x="1447800" y="9388614"/>
            <a:ext cx="20574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4000" dirty="0" smtClean="0">
                <a:solidFill>
                  <a:schemeClr val="bg1"/>
                </a:solidFill>
                <a:latin typeface="Times New Roman" pitchFamily="18" charset="0"/>
                <a:cs typeface="Times New Roman" pitchFamily="18" charset="0"/>
              </a:rPr>
              <a:t>No/ Yes </a:t>
            </a:r>
            <a:endParaRPr kumimoji="0" lang="en-US" sz="4000" i="0" u="none" strike="noStrike" cap="none" normalizeH="0" baseline="0" dirty="0" smtClean="0">
              <a:ln>
                <a:noFill/>
              </a:ln>
              <a:solidFill>
                <a:schemeClr val="bg1"/>
              </a:solidFill>
              <a:effectLst/>
              <a:latin typeface="Times New Roman" pitchFamily="18" charset="0"/>
              <a:cs typeface="Times New Roman" pitchFamily="18" charset="0"/>
            </a:endParaRPr>
          </a:p>
        </p:txBody>
      </p:sp>
      <p:cxnSp>
        <p:nvCxnSpPr>
          <p:cNvPr id="9" name="Curved Connector 8"/>
          <p:cNvCxnSpPr/>
          <p:nvPr/>
        </p:nvCxnSpPr>
        <p:spPr>
          <a:xfrm flipV="1">
            <a:off x="1356358" y="6438899"/>
            <a:ext cx="3215642" cy="2895601"/>
          </a:xfrm>
          <a:prstGeom prst="curvedConnector3">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9829800" y="9427577"/>
            <a:ext cx="8285538" cy="461665"/>
          </a:xfrm>
          <a:prstGeom prst="rect">
            <a:avLst/>
          </a:prstGeom>
        </p:spPr>
        <p:txBody>
          <a:bodyPr wrap="none">
            <a:spAutoFit/>
          </a:bodyPr>
          <a:lstStyle/>
          <a:p>
            <a:pPr lvl="0" algn="just" fontAlgn="base">
              <a:spcBef>
                <a:spcPct val="0"/>
              </a:spcBef>
              <a:spcAft>
                <a:spcPct val="0"/>
              </a:spcAft>
            </a:pPr>
            <a:r>
              <a:rPr lang="en-US" sz="2400" dirty="0">
                <a:solidFill>
                  <a:schemeClr val="bg1"/>
                </a:solidFill>
                <a:latin typeface="Times New Roman" pitchFamily="18" charset="0"/>
                <a:cs typeface="Times New Roman" pitchFamily="18" charset="0"/>
                <a:hlinkClick r:id="rId4"/>
              </a:rPr>
              <a:t>https://www.geeksforgeeks.org/understanding-logistic-regression/</a:t>
            </a:r>
            <a:endParaRPr lang="en-US" sz="24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ppt_x"/>
                                          </p:val>
                                        </p:tav>
                                        <p:tav tm="100000">
                                          <p:val>
                                            <p:strVal val="#ppt_x"/>
                                          </p:val>
                                        </p:tav>
                                      </p:tavLst>
                                    </p:anim>
                                    <p:anim calcmode="lin" valueType="num">
                                      <p:cBhvr additive="base">
                                        <p:cTn id="30" dur="500" fill="hold"/>
                                        <p:tgtEl>
                                          <p:spTgt spid="21"/>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500" fill="hold"/>
                                        <p:tgtEl>
                                          <p:spTgt spid="29"/>
                                        </p:tgtEl>
                                        <p:attrNameLst>
                                          <p:attrName>ppt_x</p:attrName>
                                        </p:attrNameLst>
                                      </p:cBhvr>
                                      <p:tavLst>
                                        <p:tav tm="0">
                                          <p:val>
                                            <p:strVal val="#ppt_x"/>
                                          </p:val>
                                        </p:tav>
                                        <p:tav tm="100000">
                                          <p:val>
                                            <p:strVal val="#ppt_x"/>
                                          </p:val>
                                        </p:tav>
                                      </p:tavLst>
                                    </p:anim>
                                    <p:anim calcmode="lin" valueType="num">
                                      <p:cBhvr additive="base">
                                        <p:cTn id="34" dur="500" fill="hold"/>
                                        <p:tgtEl>
                                          <p:spTgt spid="2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ppt_x"/>
                                          </p:val>
                                        </p:tav>
                                        <p:tav tm="100000">
                                          <p:val>
                                            <p:strVal val="#ppt_x"/>
                                          </p:val>
                                        </p:tav>
                                      </p:tavLst>
                                    </p:anim>
                                    <p:anim calcmode="lin" valueType="num">
                                      <p:cBhvr additive="base">
                                        <p:cTn id="38" dur="500" fill="hold"/>
                                        <p:tgtEl>
                                          <p:spTgt spid="3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ppt_x"/>
                                          </p:val>
                                        </p:tav>
                                        <p:tav tm="100000">
                                          <p:val>
                                            <p:strVal val="#ppt_x"/>
                                          </p:val>
                                        </p:tav>
                                      </p:tavLst>
                                    </p:anim>
                                    <p:anim calcmode="lin" valueType="num">
                                      <p:cBhvr additive="base">
                                        <p:cTn id="42" dur="500" fill="hold"/>
                                        <p:tgtEl>
                                          <p:spTgt spid="3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500" fill="hold"/>
                                        <p:tgtEl>
                                          <p:spTgt spid="35"/>
                                        </p:tgtEl>
                                        <p:attrNameLst>
                                          <p:attrName>ppt_x</p:attrName>
                                        </p:attrNameLst>
                                      </p:cBhvr>
                                      <p:tavLst>
                                        <p:tav tm="0">
                                          <p:val>
                                            <p:strVal val="#ppt_x"/>
                                          </p:val>
                                        </p:tav>
                                        <p:tav tm="100000">
                                          <p:val>
                                            <p:strVal val="#ppt_x"/>
                                          </p:val>
                                        </p:tav>
                                      </p:tavLst>
                                    </p:anim>
                                    <p:anim calcmode="lin" valueType="num">
                                      <p:cBhvr additive="base">
                                        <p:cTn id="4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ppt_x"/>
                                          </p:val>
                                        </p:tav>
                                        <p:tav tm="100000">
                                          <p:val>
                                            <p:strVal val="#ppt_x"/>
                                          </p:val>
                                        </p:tav>
                                      </p:tavLst>
                                    </p:anim>
                                    <p:anim calcmode="lin" valueType="num">
                                      <p:cBhvr additive="base">
                                        <p:cTn id="5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500" fill="hold"/>
                                        <p:tgtEl>
                                          <p:spTgt spid="27"/>
                                        </p:tgtEl>
                                        <p:attrNameLst>
                                          <p:attrName>ppt_x</p:attrName>
                                        </p:attrNameLst>
                                      </p:cBhvr>
                                      <p:tavLst>
                                        <p:tav tm="0">
                                          <p:val>
                                            <p:strVal val="#ppt_x"/>
                                          </p:val>
                                        </p:tav>
                                        <p:tav tm="100000">
                                          <p:val>
                                            <p:strVal val="#ppt_x"/>
                                          </p:val>
                                        </p:tav>
                                      </p:tavLst>
                                    </p:anim>
                                    <p:anim calcmode="lin" valueType="num">
                                      <p:cBhvr additive="base">
                                        <p:cTn id="5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2"/>
                                        </p:tgtEl>
                                        <p:attrNameLst>
                                          <p:attrName>style.visibility</p:attrName>
                                        </p:attrNameLst>
                                      </p:cBhvr>
                                      <p:to>
                                        <p:strVal val="visible"/>
                                      </p:to>
                                    </p:set>
                                    <p:anim calcmode="lin" valueType="num">
                                      <p:cBhvr additive="base">
                                        <p:cTn id="63" dur="500" fill="hold"/>
                                        <p:tgtEl>
                                          <p:spTgt spid="32"/>
                                        </p:tgtEl>
                                        <p:attrNameLst>
                                          <p:attrName>ppt_x</p:attrName>
                                        </p:attrNameLst>
                                      </p:cBhvr>
                                      <p:tavLst>
                                        <p:tav tm="0">
                                          <p:val>
                                            <p:strVal val="#ppt_x"/>
                                          </p:val>
                                        </p:tav>
                                        <p:tav tm="100000">
                                          <p:val>
                                            <p:strVal val="#ppt_x"/>
                                          </p:val>
                                        </p:tav>
                                      </p:tavLst>
                                    </p:anim>
                                    <p:anim calcmode="lin" valueType="num">
                                      <p:cBhvr additive="base">
                                        <p:cTn id="6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500" fill="hold"/>
                                        <p:tgtEl>
                                          <p:spTgt spid="19"/>
                                        </p:tgtEl>
                                        <p:attrNameLst>
                                          <p:attrName>ppt_x</p:attrName>
                                        </p:attrNameLst>
                                      </p:cBhvr>
                                      <p:tavLst>
                                        <p:tav tm="0">
                                          <p:val>
                                            <p:strVal val="#ppt_x"/>
                                          </p:val>
                                        </p:tav>
                                        <p:tav tm="100000">
                                          <p:val>
                                            <p:strVal val="#ppt_x"/>
                                          </p:val>
                                        </p:tav>
                                      </p:tavLst>
                                    </p:anim>
                                    <p:anim calcmode="lin" valueType="num">
                                      <p:cBhvr additive="base">
                                        <p:cTn id="7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31"/>
                                        </p:tgtEl>
                                        <p:attrNameLst>
                                          <p:attrName>style.visibility</p:attrName>
                                        </p:attrNameLst>
                                      </p:cBhvr>
                                      <p:to>
                                        <p:strVal val="visible"/>
                                      </p:to>
                                    </p:set>
                                    <p:anim calcmode="lin" valueType="num">
                                      <p:cBhvr additive="base">
                                        <p:cTn id="81" dur="500" fill="hold"/>
                                        <p:tgtEl>
                                          <p:spTgt spid="31"/>
                                        </p:tgtEl>
                                        <p:attrNameLst>
                                          <p:attrName>ppt_x</p:attrName>
                                        </p:attrNameLst>
                                      </p:cBhvr>
                                      <p:tavLst>
                                        <p:tav tm="0">
                                          <p:val>
                                            <p:strVal val="#ppt_x"/>
                                          </p:val>
                                        </p:tav>
                                        <p:tav tm="100000">
                                          <p:val>
                                            <p:strVal val="#ppt_x"/>
                                          </p:val>
                                        </p:tav>
                                      </p:tavLst>
                                    </p:anim>
                                    <p:anim calcmode="lin" valueType="num">
                                      <p:cBhvr additive="base">
                                        <p:cTn id="8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anim calcmode="lin" valueType="num">
                                      <p:cBhvr additive="base">
                                        <p:cTn id="87" dur="500" fill="hold"/>
                                        <p:tgtEl>
                                          <p:spTgt spid="20"/>
                                        </p:tgtEl>
                                        <p:attrNameLst>
                                          <p:attrName>ppt_x</p:attrName>
                                        </p:attrNameLst>
                                      </p:cBhvr>
                                      <p:tavLst>
                                        <p:tav tm="0">
                                          <p:val>
                                            <p:strVal val="#ppt_x"/>
                                          </p:val>
                                        </p:tav>
                                        <p:tav tm="100000">
                                          <p:val>
                                            <p:strVal val="#ppt_x"/>
                                          </p:val>
                                        </p:tav>
                                      </p:tavLst>
                                    </p:anim>
                                    <p:anim calcmode="lin" valueType="num">
                                      <p:cBhvr additive="base">
                                        <p:cTn id="8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22"/>
                                        </p:tgtEl>
                                        <p:attrNameLst>
                                          <p:attrName>style.visibility</p:attrName>
                                        </p:attrNameLst>
                                      </p:cBhvr>
                                      <p:to>
                                        <p:strVal val="visible"/>
                                      </p:to>
                                    </p:set>
                                    <p:anim calcmode="lin" valueType="num">
                                      <p:cBhvr additive="base">
                                        <p:cTn id="93" dur="500" fill="hold"/>
                                        <p:tgtEl>
                                          <p:spTgt spid="22"/>
                                        </p:tgtEl>
                                        <p:attrNameLst>
                                          <p:attrName>ppt_x</p:attrName>
                                        </p:attrNameLst>
                                      </p:cBhvr>
                                      <p:tavLst>
                                        <p:tav tm="0">
                                          <p:val>
                                            <p:strVal val="#ppt_x"/>
                                          </p:val>
                                        </p:tav>
                                        <p:tav tm="100000">
                                          <p:val>
                                            <p:strVal val="#ppt_x"/>
                                          </p:val>
                                        </p:tav>
                                      </p:tavLst>
                                    </p:anim>
                                    <p:anim calcmode="lin" valueType="num">
                                      <p:cBhvr additive="base">
                                        <p:cTn id="9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4098"/>
                                        </p:tgtEl>
                                        <p:attrNameLst>
                                          <p:attrName>style.visibility</p:attrName>
                                        </p:attrNameLst>
                                      </p:cBhvr>
                                      <p:to>
                                        <p:strVal val="visible"/>
                                      </p:to>
                                    </p:set>
                                    <p:anim calcmode="lin" valueType="num">
                                      <p:cBhvr additive="base">
                                        <p:cTn id="99" dur="500" fill="hold"/>
                                        <p:tgtEl>
                                          <p:spTgt spid="4098"/>
                                        </p:tgtEl>
                                        <p:attrNameLst>
                                          <p:attrName>ppt_x</p:attrName>
                                        </p:attrNameLst>
                                      </p:cBhvr>
                                      <p:tavLst>
                                        <p:tav tm="0">
                                          <p:val>
                                            <p:strVal val="#ppt_x"/>
                                          </p:val>
                                        </p:tav>
                                        <p:tav tm="100000">
                                          <p:val>
                                            <p:strVal val="#ppt_x"/>
                                          </p:val>
                                        </p:tav>
                                      </p:tavLst>
                                    </p:anim>
                                    <p:anim calcmode="lin" valueType="num">
                                      <p:cBhvr additive="base">
                                        <p:cTn id="100"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9" grpId="0"/>
      <p:bldP spid="30" grpId="0"/>
      <p:bldP spid="31" grpId="0"/>
      <p:bldP spid="34" grpId="0"/>
      <p:bldP spid="35" grpId="0"/>
      <p:bldP spid="20"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266700"/>
            <a:ext cx="18516600" cy="105918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24" name="Rectangle 5"/>
          <p:cNvSpPr>
            <a:spLocks noChangeArrowheads="1"/>
          </p:cNvSpPr>
          <p:nvPr/>
        </p:nvSpPr>
        <p:spPr bwMode="auto">
          <a:xfrm>
            <a:off x="5791200" y="16014"/>
            <a:ext cx="674369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4000" b="1" dirty="0">
                <a:solidFill>
                  <a:schemeClr val="bg1"/>
                </a:solidFill>
                <a:latin typeface="Times New Roman" pitchFamily="18" charset="0"/>
                <a:cs typeface="Times New Roman" pitchFamily="18" charset="0"/>
              </a:rPr>
              <a:t>2</a:t>
            </a:r>
            <a:r>
              <a:rPr lang="en-US" sz="4000" b="1" dirty="0" smtClean="0">
                <a:solidFill>
                  <a:schemeClr val="bg1"/>
                </a:solidFill>
                <a:latin typeface="Times New Roman" pitchFamily="18" charset="0"/>
                <a:cs typeface="Times New Roman" pitchFamily="18" charset="0"/>
              </a:rPr>
              <a:t>. K NEAREST NEIGBOUR </a:t>
            </a:r>
            <a:endParaRPr kumimoji="0" lang="en-US" sz="4000" b="1" i="0" u="none" strike="noStrike" cap="none" normalizeH="0" baseline="0" dirty="0" smtClean="0">
              <a:ln>
                <a:noFill/>
              </a:ln>
              <a:solidFill>
                <a:schemeClr val="bg1"/>
              </a:solidFill>
              <a:effectLst/>
              <a:latin typeface="Times New Roman" pitchFamily="18" charset="0"/>
              <a:cs typeface="Times New Roman" pitchFamily="18" charset="0"/>
            </a:endParaRPr>
          </a:p>
        </p:txBody>
      </p:sp>
      <p:sp>
        <p:nvSpPr>
          <p:cNvPr id="25" name="Rectangle 5"/>
          <p:cNvSpPr>
            <a:spLocks noChangeArrowheads="1"/>
          </p:cNvSpPr>
          <p:nvPr/>
        </p:nvSpPr>
        <p:spPr bwMode="auto">
          <a:xfrm>
            <a:off x="9965054" y="792182"/>
            <a:ext cx="808481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71500" lvl="0" indent="-571500" algn="just" fontAlgn="base">
              <a:spcBef>
                <a:spcPct val="0"/>
              </a:spcBef>
              <a:spcAft>
                <a:spcPct val="0"/>
              </a:spcAft>
              <a:buFont typeface="Wingdings" pitchFamily="2" charset="2"/>
              <a:buChar char="q"/>
            </a:pPr>
            <a:r>
              <a:rPr lang="en-US" sz="3600" dirty="0" smtClean="0">
                <a:solidFill>
                  <a:schemeClr val="bg1"/>
                </a:solidFill>
                <a:latin typeface="Times New Roman" pitchFamily="18" charset="0"/>
                <a:cs typeface="Times New Roman" pitchFamily="18" charset="0"/>
              </a:rPr>
              <a:t>The </a:t>
            </a:r>
            <a:r>
              <a:rPr lang="en-US" sz="3600" dirty="0">
                <a:solidFill>
                  <a:schemeClr val="bg1"/>
                </a:solidFill>
                <a:latin typeface="Times New Roman" pitchFamily="18" charset="0"/>
                <a:cs typeface="Times New Roman" pitchFamily="18" charset="0"/>
              </a:rPr>
              <a:t>K-Nearest Neighbors (KNN) algorithm operates on the principle of </a:t>
            </a:r>
            <a:r>
              <a:rPr lang="en-US" sz="3600" dirty="0" smtClean="0">
                <a:solidFill>
                  <a:schemeClr val="bg1"/>
                </a:solidFill>
                <a:latin typeface="Times New Roman" pitchFamily="18" charset="0"/>
                <a:cs typeface="Times New Roman" pitchFamily="18" charset="0"/>
              </a:rPr>
              <a:t>similarity</a:t>
            </a:r>
            <a:r>
              <a:rPr lang="en-US" sz="3600" dirty="0">
                <a:solidFill>
                  <a:schemeClr val="bg1"/>
                </a:solidFill>
                <a:latin typeface="Times New Roman" pitchFamily="18" charset="0"/>
                <a:cs typeface="Times New Roman" pitchFamily="18" charset="0"/>
              </a:rPr>
              <a:t>.</a:t>
            </a:r>
            <a:r>
              <a:rPr lang="en-US" sz="3600" dirty="0" smtClean="0">
                <a:solidFill>
                  <a:schemeClr val="bg1"/>
                </a:solidFill>
                <a:latin typeface="Times New Roman" pitchFamily="18" charset="0"/>
                <a:cs typeface="Times New Roman" pitchFamily="18" charset="0"/>
              </a:rPr>
              <a:t> </a:t>
            </a:r>
          </a:p>
          <a:p>
            <a:pPr marL="571500" lvl="0" indent="-571500" algn="just" fontAlgn="base">
              <a:spcBef>
                <a:spcPct val="0"/>
              </a:spcBef>
              <a:spcAft>
                <a:spcPct val="0"/>
              </a:spcAft>
              <a:buFont typeface="Wingdings" pitchFamily="2" charset="2"/>
              <a:buChar char="q"/>
            </a:pPr>
            <a:r>
              <a:rPr lang="en-US" sz="3600" dirty="0" smtClean="0">
                <a:solidFill>
                  <a:schemeClr val="bg1"/>
                </a:solidFill>
                <a:latin typeface="Times New Roman" pitchFamily="18" charset="0"/>
                <a:cs typeface="Times New Roman" pitchFamily="18" charset="0"/>
              </a:rPr>
              <a:t>It </a:t>
            </a:r>
            <a:r>
              <a:rPr lang="en-US" sz="3600" dirty="0">
                <a:solidFill>
                  <a:schemeClr val="bg1"/>
                </a:solidFill>
                <a:latin typeface="Times New Roman" pitchFamily="18" charset="0"/>
                <a:cs typeface="Times New Roman" pitchFamily="18" charset="0"/>
              </a:rPr>
              <a:t>predicts the label or value of a new data point by considering the labels or values of its K nearest neighbors in the training dataset.</a:t>
            </a:r>
            <a:endParaRPr kumimoji="0" lang="en-US" sz="3600" b="0" i="0" u="none" strike="noStrike" cap="none" normalizeH="0" baseline="0" dirty="0" smtClean="0">
              <a:ln>
                <a:noFill/>
              </a:ln>
              <a:solidFill>
                <a:schemeClr val="bg1"/>
              </a:solidFill>
              <a:effectLst/>
              <a:latin typeface="Times New Roman" pitchFamily="18" charset="0"/>
              <a:cs typeface="Times New Roman" pitchFamily="18" charset="0"/>
            </a:endParaRPr>
          </a:p>
        </p:txBody>
      </p:sp>
      <p:cxnSp>
        <p:nvCxnSpPr>
          <p:cNvPr id="29" name="Straight Connector 28"/>
          <p:cNvCxnSpPr/>
          <p:nvPr/>
        </p:nvCxnSpPr>
        <p:spPr>
          <a:xfrm>
            <a:off x="304800" y="4663440"/>
            <a:ext cx="0" cy="41148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038600" y="4762500"/>
            <a:ext cx="0" cy="41148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924800" y="4762500"/>
            <a:ext cx="0" cy="41148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04800" y="8778240"/>
            <a:ext cx="33528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038600" y="8846820"/>
            <a:ext cx="35052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924800" y="8877300"/>
            <a:ext cx="35052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ectangle 5"/>
          <p:cNvSpPr>
            <a:spLocks noChangeArrowheads="1"/>
          </p:cNvSpPr>
          <p:nvPr/>
        </p:nvSpPr>
        <p:spPr bwMode="auto">
          <a:xfrm>
            <a:off x="6926581" y="8877300"/>
            <a:ext cx="61721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4000" b="1" dirty="0">
                <a:solidFill>
                  <a:schemeClr val="bg1"/>
                </a:solidFill>
                <a:latin typeface="Times New Roman" pitchFamily="18" charset="0"/>
                <a:cs typeface="Times New Roman" pitchFamily="18" charset="0"/>
              </a:rPr>
              <a:t>X</a:t>
            </a:r>
            <a:r>
              <a:rPr lang="en-US" sz="4000" b="1" dirty="0" smtClean="0">
                <a:solidFill>
                  <a:schemeClr val="bg1"/>
                </a:solidFill>
                <a:latin typeface="Times New Roman" pitchFamily="18" charset="0"/>
                <a:cs typeface="Times New Roman" pitchFamily="18" charset="0"/>
              </a:rPr>
              <a:t> </a:t>
            </a:r>
            <a:endParaRPr kumimoji="0" lang="en-US" sz="4000" b="1" i="0" u="none" strike="noStrike" cap="none" normalizeH="0" baseline="0" dirty="0" smtClean="0">
              <a:ln>
                <a:noFill/>
              </a:ln>
              <a:solidFill>
                <a:schemeClr val="bg1"/>
              </a:solidFill>
              <a:effectLst/>
              <a:latin typeface="Times New Roman" pitchFamily="18" charset="0"/>
              <a:cs typeface="Times New Roman" pitchFamily="18" charset="0"/>
            </a:endParaRPr>
          </a:p>
        </p:txBody>
      </p:sp>
      <p:sp>
        <p:nvSpPr>
          <p:cNvPr id="39" name="Rectangle 5"/>
          <p:cNvSpPr>
            <a:spLocks noChangeArrowheads="1"/>
          </p:cNvSpPr>
          <p:nvPr/>
        </p:nvSpPr>
        <p:spPr bwMode="auto">
          <a:xfrm>
            <a:off x="10965181" y="8801100"/>
            <a:ext cx="61721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4000" b="1" dirty="0" smtClean="0">
                <a:solidFill>
                  <a:schemeClr val="bg1"/>
                </a:solidFill>
                <a:latin typeface="Times New Roman" pitchFamily="18" charset="0"/>
                <a:cs typeface="Times New Roman" pitchFamily="18" charset="0"/>
              </a:rPr>
              <a:t>X</a:t>
            </a:r>
            <a:endParaRPr kumimoji="0" lang="en-US" sz="4000" b="1" i="0" u="none" strike="noStrike" cap="none" normalizeH="0" baseline="0" dirty="0" smtClean="0">
              <a:ln>
                <a:noFill/>
              </a:ln>
              <a:solidFill>
                <a:schemeClr val="bg1"/>
              </a:solidFill>
              <a:effectLst/>
              <a:latin typeface="Times New Roman" pitchFamily="18" charset="0"/>
              <a:cs typeface="Times New Roman" pitchFamily="18" charset="0"/>
            </a:endParaRPr>
          </a:p>
        </p:txBody>
      </p:sp>
      <p:sp>
        <p:nvSpPr>
          <p:cNvPr id="40" name="Rectangle 5"/>
          <p:cNvSpPr>
            <a:spLocks noChangeArrowheads="1"/>
          </p:cNvSpPr>
          <p:nvPr/>
        </p:nvSpPr>
        <p:spPr bwMode="auto">
          <a:xfrm>
            <a:off x="411480" y="4114800"/>
            <a:ext cx="61721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4000" b="1" dirty="0" smtClean="0">
                <a:solidFill>
                  <a:schemeClr val="bg1"/>
                </a:solidFill>
                <a:latin typeface="Times New Roman" pitchFamily="18" charset="0"/>
                <a:cs typeface="Times New Roman" pitchFamily="18" charset="0"/>
              </a:rPr>
              <a:t>Y </a:t>
            </a:r>
            <a:endParaRPr kumimoji="0" lang="en-US" sz="4000" b="1" i="0" u="none" strike="noStrike" cap="none" normalizeH="0" baseline="0" dirty="0" smtClean="0">
              <a:ln>
                <a:noFill/>
              </a:ln>
              <a:solidFill>
                <a:schemeClr val="bg1"/>
              </a:solidFill>
              <a:effectLst/>
              <a:latin typeface="Times New Roman" pitchFamily="18" charset="0"/>
              <a:cs typeface="Times New Roman" pitchFamily="18" charset="0"/>
            </a:endParaRPr>
          </a:p>
        </p:txBody>
      </p:sp>
      <p:sp>
        <p:nvSpPr>
          <p:cNvPr id="42" name="Rectangle 5"/>
          <p:cNvSpPr>
            <a:spLocks noChangeArrowheads="1"/>
          </p:cNvSpPr>
          <p:nvPr/>
        </p:nvSpPr>
        <p:spPr bwMode="auto">
          <a:xfrm>
            <a:off x="3802381" y="4076700"/>
            <a:ext cx="61721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4000" b="1" dirty="0" smtClean="0">
                <a:solidFill>
                  <a:schemeClr val="bg1"/>
                </a:solidFill>
                <a:latin typeface="Times New Roman" pitchFamily="18" charset="0"/>
                <a:cs typeface="Times New Roman" pitchFamily="18" charset="0"/>
              </a:rPr>
              <a:t>Y </a:t>
            </a:r>
            <a:endParaRPr kumimoji="0" lang="en-US" sz="4000" b="1" i="0" u="none" strike="noStrike" cap="none" normalizeH="0" baseline="0" dirty="0" smtClean="0">
              <a:ln>
                <a:noFill/>
              </a:ln>
              <a:solidFill>
                <a:schemeClr val="bg1"/>
              </a:solidFill>
              <a:effectLst/>
              <a:latin typeface="Times New Roman" pitchFamily="18" charset="0"/>
              <a:cs typeface="Times New Roman" pitchFamily="18" charset="0"/>
            </a:endParaRPr>
          </a:p>
        </p:txBody>
      </p:sp>
      <p:sp>
        <p:nvSpPr>
          <p:cNvPr id="45" name="Rectangle 5"/>
          <p:cNvSpPr>
            <a:spLocks noChangeArrowheads="1"/>
          </p:cNvSpPr>
          <p:nvPr/>
        </p:nvSpPr>
        <p:spPr bwMode="auto">
          <a:xfrm>
            <a:off x="7612381" y="4076700"/>
            <a:ext cx="61721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4000" b="1" dirty="0" smtClean="0">
                <a:solidFill>
                  <a:schemeClr val="bg1"/>
                </a:solidFill>
                <a:latin typeface="Times New Roman" pitchFamily="18" charset="0"/>
                <a:cs typeface="Times New Roman" pitchFamily="18" charset="0"/>
              </a:rPr>
              <a:t>Y </a:t>
            </a:r>
            <a:endParaRPr kumimoji="0" lang="en-US" sz="4000" b="1" i="0" u="none" strike="noStrike" cap="none" normalizeH="0" baseline="0" dirty="0" smtClean="0">
              <a:ln>
                <a:noFill/>
              </a:ln>
              <a:solidFill>
                <a:schemeClr val="bg1"/>
              </a:solidFill>
              <a:effectLst/>
              <a:latin typeface="Times New Roman" pitchFamily="18" charset="0"/>
              <a:cs typeface="Times New Roman" pitchFamily="18" charset="0"/>
            </a:endParaRPr>
          </a:p>
        </p:txBody>
      </p:sp>
      <p:sp>
        <p:nvSpPr>
          <p:cNvPr id="48" name="Oval 47"/>
          <p:cNvSpPr/>
          <p:nvPr/>
        </p:nvSpPr>
        <p:spPr>
          <a:xfrm>
            <a:off x="838200" y="51435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p:cNvSpPr/>
          <p:nvPr/>
        </p:nvSpPr>
        <p:spPr>
          <a:xfrm>
            <a:off x="1295400" y="52197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p:cNvSpPr/>
          <p:nvPr/>
        </p:nvSpPr>
        <p:spPr>
          <a:xfrm>
            <a:off x="990600" y="56007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Oval 50"/>
          <p:cNvSpPr/>
          <p:nvPr/>
        </p:nvSpPr>
        <p:spPr>
          <a:xfrm>
            <a:off x="762000" y="60579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Oval 51"/>
          <p:cNvSpPr/>
          <p:nvPr/>
        </p:nvSpPr>
        <p:spPr>
          <a:xfrm>
            <a:off x="1524000" y="56007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Oval 52"/>
          <p:cNvSpPr/>
          <p:nvPr/>
        </p:nvSpPr>
        <p:spPr>
          <a:xfrm>
            <a:off x="4800600" y="55245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p:cNvSpPr/>
          <p:nvPr/>
        </p:nvSpPr>
        <p:spPr>
          <a:xfrm>
            <a:off x="4953000" y="50673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Oval 54"/>
          <p:cNvSpPr/>
          <p:nvPr/>
        </p:nvSpPr>
        <p:spPr>
          <a:xfrm>
            <a:off x="5257800" y="54483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p:cNvSpPr/>
          <p:nvPr/>
        </p:nvSpPr>
        <p:spPr>
          <a:xfrm>
            <a:off x="4495800" y="50673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Oval 56"/>
          <p:cNvSpPr/>
          <p:nvPr/>
        </p:nvSpPr>
        <p:spPr>
          <a:xfrm>
            <a:off x="4495800" y="59055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p:cNvSpPr/>
          <p:nvPr/>
        </p:nvSpPr>
        <p:spPr>
          <a:xfrm>
            <a:off x="8382000" y="56769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Oval 58"/>
          <p:cNvSpPr/>
          <p:nvPr/>
        </p:nvSpPr>
        <p:spPr>
          <a:xfrm>
            <a:off x="8534400" y="521208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Oval 59"/>
          <p:cNvSpPr/>
          <p:nvPr/>
        </p:nvSpPr>
        <p:spPr>
          <a:xfrm>
            <a:off x="8991600" y="50673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Oval 60"/>
          <p:cNvSpPr/>
          <p:nvPr/>
        </p:nvSpPr>
        <p:spPr>
          <a:xfrm>
            <a:off x="8763000" y="46863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Oval 61"/>
          <p:cNvSpPr/>
          <p:nvPr/>
        </p:nvSpPr>
        <p:spPr>
          <a:xfrm>
            <a:off x="8244840" y="47625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ectangle 62"/>
          <p:cNvSpPr/>
          <p:nvPr/>
        </p:nvSpPr>
        <p:spPr>
          <a:xfrm>
            <a:off x="1981200" y="6819900"/>
            <a:ext cx="30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Rectangle 63"/>
          <p:cNvSpPr/>
          <p:nvPr/>
        </p:nvSpPr>
        <p:spPr>
          <a:xfrm>
            <a:off x="1524000" y="6972300"/>
            <a:ext cx="30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Rectangle 64"/>
          <p:cNvSpPr/>
          <p:nvPr/>
        </p:nvSpPr>
        <p:spPr>
          <a:xfrm>
            <a:off x="2057400" y="7200900"/>
            <a:ext cx="30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ectangle 65"/>
          <p:cNvSpPr/>
          <p:nvPr/>
        </p:nvSpPr>
        <p:spPr>
          <a:xfrm>
            <a:off x="1524000" y="7429500"/>
            <a:ext cx="30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ectangle 66"/>
          <p:cNvSpPr/>
          <p:nvPr/>
        </p:nvSpPr>
        <p:spPr>
          <a:xfrm>
            <a:off x="5638800" y="6606540"/>
            <a:ext cx="30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Rectangle 67"/>
          <p:cNvSpPr/>
          <p:nvPr/>
        </p:nvSpPr>
        <p:spPr>
          <a:xfrm>
            <a:off x="5257800" y="7048500"/>
            <a:ext cx="30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Rectangle 68"/>
          <p:cNvSpPr/>
          <p:nvPr/>
        </p:nvSpPr>
        <p:spPr>
          <a:xfrm>
            <a:off x="5791200" y="6972300"/>
            <a:ext cx="30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Rectangle 69"/>
          <p:cNvSpPr/>
          <p:nvPr/>
        </p:nvSpPr>
        <p:spPr>
          <a:xfrm>
            <a:off x="5242560" y="7505700"/>
            <a:ext cx="30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70"/>
          <p:cNvSpPr/>
          <p:nvPr/>
        </p:nvSpPr>
        <p:spPr>
          <a:xfrm>
            <a:off x="9372600" y="6515100"/>
            <a:ext cx="30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ectangle 71"/>
          <p:cNvSpPr/>
          <p:nvPr/>
        </p:nvSpPr>
        <p:spPr>
          <a:xfrm>
            <a:off x="9829800" y="6591300"/>
            <a:ext cx="30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Rectangle 72"/>
          <p:cNvSpPr/>
          <p:nvPr/>
        </p:nvSpPr>
        <p:spPr>
          <a:xfrm>
            <a:off x="9829800" y="6210300"/>
            <a:ext cx="30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Rectangle 73"/>
          <p:cNvSpPr/>
          <p:nvPr/>
        </p:nvSpPr>
        <p:spPr>
          <a:xfrm>
            <a:off x="9387840" y="6865620"/>
            <a:ext cx="30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Oval 74"/>
          <p:cNvSpPr/>
          <p:nvPr/>
        </p:nvSpPr>
        <p:spPr>
          <a:xfrm>
            <a:off x="1676400" y="5981700"/>
            <a:ext cx="762000" cy="533400"/>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Oval 75"/>
          <p:cNvSpPr/>
          <p:nvPr/>
        </p:nvSpPr>
        <p:spPr>
          <a:xfrm>
            <a:off x="5181600" y="5981700"/>
            <a:ext cx="762000" cy="533400"/>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Oval 76"/>
          <p:cNvSpPr/>
          <p:nvPr/>
        </p:nvSpPr>
        <p:spPr>
          <a:xfrm>
            <a:off x="8915400" y="55245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8" name="Straight Connector 87"/>
          <p:cNvCxnSpPr/>
          <p:nvPr/>
        </p:nvCxnSpPr>
        <p:spPr>
          <a:xfrm flipV="1">
            <a:off x="4679763" y="6102537"/>
            <a:ext cx="959037" cy="10776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53" idx="5"/>
          </p:cNvCxnSpPr>
          <p:nvPr/>
        </p:nvCxnSpPr>
        <p:spPr>
          <a:xfrm>
            <a:off x="5060763" y="5784663"/>
            <a:ext cx="730437" cy="47027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5311681" y="6254938"/>
            <a:ext cx="479519" cy="67926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67" idx="0"/>
          </p:cNvCxnSpPr>
          <p:nvPr/>
        </p:nvCxnSpPr>
        <p:spPr>
          <a:xfrm flipV="1">
            <a:off x="5791200" y="6254938"/>
            <a:ext cx="0" cy="35160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55" idx="0"/>
          </p:cNvCxnSpPr>
          <p:nvPr/>
        </p:nvCxnSpPr>
        <p:spPr>
          <a:xfrm>
            <a:off x="5410200" y="5448300"/>
            <a:ext cx="381000" cy="80663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1181100" y="96393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Rectangle 97"/>
          <p:cNvSpPr/>
          <p:nvPr/>
        </p:nvSpPr>
        <p:spPr>
          <a:xfrm>
            <a:off x="4800600" y="9639300"/>
            <a:ext cx="30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Oval 98"/>
          <p:cNvSpPr/>
          <p:nvPr/>
        </p:nvSpPr>
        <p:spPr>
          <a:xfrm>
            <a:off x="7970520" y="9525000"/>
            <a:ext cx="762000" cy="533400"/>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Rectangle 1"/>
          <p:cNvSpPr>
            <a:spLocks noChangeArrowheads="1"/>
          </p:cNvSpPr>
          <p:nvPr/>
        </p:nvSpPr>
        <p:spPr bwMode="auto">
          <a:xfrm>
            <a:off x="1333500" y="9585186"/>
            <a:ext cx="1600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000" dirty="0" smtClean="0">
                <a:solidFill>
                  <a:schemeClr val="bg1"/>
                </a:solidFill>
                <a:latin typeface="Times New Roman" pitchFamily="18" charset="0"/>
                <a:cs typeface="Times New Roman" pitchFamily="18" charset="0"/>
              </a:rPr>
              <a:t>- CLASS A</a:t>
            </a:r>
          </a:p>
        </p:txBody>
      </p:sp>
      <p:sp>
        <p:nvSpPr>
          <p:cNvPr id="101" name="Rectangle 1"/>
          <p:cNvSpPr>
            <a:spLocks noChangeArrowheads="1"/>
          </p:cNvSpPr>
          <p:nvPr/>
        </p:nvSpPr>
        <p:spPr bwMode="auto">
          <a:xfrm>
            <a:off x="5060763" y="9553545"/>
            <a:ext cx="1600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000" dirty="0" smtClean="0">
                <a:solidFill>
                  <a:schemeClr val="bg1"/>
                </a:solidFill>
                <a:latin typeface="Times New Roman" pitchFamily="18" charset="0"/>
                <a:cs typeface="Times New Roman" pitchFamily="18" charset="0"/>
              </a:rPr>
              <a:t>- CLASS B </a:t>
            </a:r>
          </a:p>
        </p:txBody>
      </p:sp>
      <p:sp>
        <p:nvSpPr>
          <p:cNvPr id="102" name="Rectangle 1"/>
          <p:cNvSpPr>
            <a:spLocks noChangeArrowheads="1"/>
          </p:cNvSpPr>
          <p:nvPr/>
        </p:nvSpPr>
        <p:spPr bwMode="auto">
          <a:xfrm>
            <a:off x="8686799" y="9563100"/>
            <a:ext cx="25869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000" dirty="0" smtClean="0">
                <a:solidFill>
                  <a:schemeClr val="bg1"/>
                </a:solidFill>
                <a:latin typeface="Times New Roman" pitchFamily="18" charset="0"/>
                <a:cs typeface="Times New Roman" pitchFamily="18" charset="0"/>
              </a:rPr>
              <a:t>- NEW DATA POINT </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133281"/>
            <a:ext cx="8087424" cy="211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Rectangle 5"/>
          <p:cNvSpPr>
            <a:spLocks noChangeArrowheads="1"/>
          </p:cNvSpPr>
          <p:nvPr/>
        </p:nvSpPr>
        <p:spPr bwMode="auto">
          <a:xfrm>
            <a:off x="3040381" y="8724900"/>
            <a:ext cx="61721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4000" b="1" dirty="0">
                <a:solidFill>
                  <a:schemeClr val="bg1"/>
                </a:solidFill>
                <a:latin typeface="Times New Roman" pitchFamily="18" charset="0"/>
                <a:cs typeface="Times New Roman" pitchFamily="18" charset="0"/>
              </a:rPr>
              <a:t>X</a:t>
            </a:r>
            <a:r>
              <a:rPr lang="en-US" sz="4000" b="1" dirty="0" smtClean="0">
                <a:solidFill>
                  <a:schemeClr val="bg1"/>
                </a:solidFill>
                <a:latin typeface="Times New Roman" pitchFamily="18" charset="0"/>
                <a:cs typeface="Times New Roman" pitchFamily="18" charset="0"/>
              </a:rPr>
              <a:t> </a:t>
            </a:r>
            <a:endParaRPr kumimoji="0" lang="en-US" sz="4000" b="1" i="0" u="none" strike="noStrike" cap="none" normalizeH="0" baseline="0" dirty="0" smtClean="0">
              <a:ln>
                <a:noFill/>
              </a:ln>
              <a:solidFill>
                <a:schemeClr val="bg1"/>
              </a:solidFill>
              <a:effectLst/>
              <a:latin typeface="Times New Roman" pitchFamily="18" charset="0"/>
              <a:cs typeface="Times New Roman" pitchFamily="18" charset="0"/>
            </a:endParaRPr>
          </a:p>
        </p:txBody>
      </p:sp>
      <p:sp>
        <p:nvSpPr>
          <p:cNvPr id="79" name="Rectangle 5"/>
          <p:cNvSpPr>
            <a:spLocks noChangeArrowheads="1"/>
          </p:cNvSpPr>
          <p:nvPr/>
        </p:nvSpPr>
        <p:spPr bwMode="auto">
          <a:xfrm>
            <a:off x="5814061" y="4336554"/>
            <a:ext cx="172974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4000" b="1" dirty="0" smtClean="0">
                <a:solidFill>
                  <a:schemeClr val="bg1"/>
                </a:solidFill>
                <a:latin typeface="Times New Roman" pitchFamily="18" charset="0"/>
                <a:cs typeface="Times New Roman" pitchFamily="18" charset="0"/>
              </a:rPr>
              <a:t>K = 5 </a:t>
            </a:r>
            <a:endParaRPr kumimoji="0" lang="en-US" sz="4000" b="1" i="0" u="none" strike="noStrike" cap="none" normalizeH="0" baseline="0" dirty="0" smtClean="0">
              <a:ln>
                <a:noFill/>
              </a:ln>
              <a:solidFill>
                <a:schemeClr val="bg1"/>
              </a:solidFill>
              <a:effectLst/>
              <a:latin typeface="Times New Roman" pitchFamily="18" charset="0"/>
              <a:cs typeface="Times New Roman" pitchFamily="18" charset="0"/>
            </a:endParaRPr>
          </a:p>
        </p:txBody>
      </p:sp>
      <p:sp>
        <p:nvSpPr>
          <p:cNvPr id="3" name="Rectangle 2"/>
          <p:cNvSpPr/>
          <p:nvPr/>
        </p:nvSpPr>
        <p:spPr>
          <a:xfrm>
            <a:off x="11750709" y="9574768"/>
            <a:ext cx="6765891" cy="461665"/>
          </a:xfrm>
          <a:prstGeom prst="rect">
            <a:avLst/>
          </a:prstGeom>
        </p:spPr>
        <p:txBody>
          <a:bodyPr wrap="none">
            <a:spAutoFit/>
          </a:bodyPr>
          <a:lstStyle/>
          <a:p>
            <a:pPr lvl="0" algn="just" fontAlgn="base">
              <a:spcBef>
                <a:spcPct val="0"/>
              </a:spcBef>
              <a:spcAft>
                <a:spcPct val="0"/>
              </a:spcAft>
            </a:pPr>
            <a:r>
              <a:rPr lang="en-US" sz="2400" dirty="0">
                <a:solidFill>
                  <a:schemeClr val="bg1"/>
                </a:solidFill>
                <a:latin typeface="Times New Roman" pitchFamily="18" charset="0"/>
                <a:cs typeface="Times New Roman" pitchFamily="18" charset="0"/>
                <a:hlinkClick r:id="rId4"/>
              </a:rPr>
              <a:t>https://www.geeksforgeeks.org/k-nearest-neighbours/</a:t>
            </a:r>
            <a:endParaRPr lang="en-US" sz="24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ppt_x"/>
                                          </p:val>
                                        </p:tav>
                                        <p:tav tm="100000">
                                          <p:val>
                                            <p:strVal val="#ppt_x"/>
                                          </p:val>
                                        </p:tav>
                                      </p:tavLst>
                                    </p:anim>
                                    <p:anim calcmode="lin" valueType="num">
                                      <p:cBhvr additive="base">
                                        <p:cTn id="20" dur="500" fill="hold"/>
                                        <p:tgtEl>
                                          <p:spTgt spid="2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fill="hold"/>
                                        <p:tgtEl>
                                          <p:spTgt spid="32"/>
                                        </p:tgtEl>
                                        <p:attrNameLst>
                                          <p:attrName>ppt_x</p:attrName>
                                        </p:attrNameLst>
                                      </p:cBhvr>
                                      <p:tavLst>
                                        <p:tav tm="0">
                                          <p:val>
                                            <p:strVal val="#ppt_x"/>
                                          </p:val>
                                        </p:tav>
                                        <p:tav tm="100000">
                                          <p:val>
                                            <p:strVal val="#ppt_x"/>
                                          </p:val>
                                        </p:tav>
                                      </p:tavLst>
                                    </p:anim>
                                    <p:anim calcmode="lin" valueType="num">
                                      <p:cBhvr additive="base">
                                        <p:cTn id="24" dur="500" fill="hold"/>
                                        <p:tgtEl>
                                          <p:spTgt spid="3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additive="base">
                                        <p:cTn id="27" dur="500" fill="hold"/>
                                        <p:tgtEl>
                                          <p:spTgt spid="40"/>
                                        </p:tgtEl>
                                        <p:attrNameLst>
                                          <p:attrName>ppt_x</p:attrName>
                                        </p:attrNameLst>
                                      </p:cBhvr>
                                      <p:tavLst>
                                        <p:tav tm="0">
                                          <p:val>
                                            <p:strVal val="#ppt_x"/>
                                          </p:val>
                                        </p:tav>
                                        <p:tav tm="100000">
                                          <p:val>
                                            <p:strVal val="#ppt_x"/>
                                          </p:val>
                                        </p:tav>
                                      </p:tavLst>
                                    </p:anim>
                                    <p:anim calcmode="lin" valueType="num">
                                      <p:cBhvr additive="base">
                                        <p:cTn id="28" dur="500" fill="hold"/>
                                        <p:tgtEl>
                                          <p:spTgt spid="4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 calcmode="lin" valueType="num">
                                      <p:cBhvr additive="base">
                                        <p:cTn id="31" dur="500" fill="hold"/>
                                        <p:tgtEl>
                                          <p:spTgt spid="48"/>
                                        </p:tgtEl>
                                        <p:attrNameLst>
                                          <p:attrName>ppt_x</p:attrName>
                                        </p:attrNameLst>
                                      </p:cBhvr>
                                      <p:tavLst>
                                        <p:tav tm="0">
                                          <p:val>
                                            <p:strVal val="#ppt_x"/>
                                          </p:val>
                                        </p:tav>
                                        <p:tav tm="100000">
                                          <p:val>
                                            <p:strVal val="#ppt_x"/>
                                          </p:val>
                                        </p:tav>
                                      </p:tavLst>
                                    </p:anim>
                                    <p:anim calcmode="lin" valueType="num">
                                      <p:cBhvr additive="base">
                                        <p:cTn id="32" dur="500" fill="hold"/>
                                        <p:tgtEl>
                                          <p:spTgt spid="4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additive="base">
                                        <p:cTn id="35" dur="500" fill="hold"/>
                                        <p:tgtEl>
                                          <p:spTgt spid="49"/>
                                        </p:tgtEl>
                                        <p:attrNameLst>
                                          <p:attrName>ppt_x</p:attrName>
                                        </p:attrNameLst>
                                      </p:cBhvr>
                                      <p:tavLst>
                                        <p:tav tm="0">
                                          <p:val>
                                            <p:strVal val="#ppt_x"/>
                                          </p:val>
                                        </p:tav>
                                        <p:tav tm="100000">
                                          <p:val>
                                            <p:strVal val="#ppt_x"/>
                                          </p:val>
                                        </p:tav>
                                      </p:tavLst>
                                    </p:anim>
                                    <p:anim calcmode="lin" valueType="num">
                                      <p:cBhvr additive="base">
                                        <p:cTn id="36" dur="500" fill="hold"/>
                                        <p:tgtEl>
                                          <p:spTgt spid="4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anim calcmode="lin" valueType="num">
                                      <p:cBhvr additive="base">
                                        <p:cTn id="39" dur="500" fill="hold"/>
                                        <p:tgtEl>
                                          <p:spTgt spid="50"/>
                                        </p:tgtEl>
                                        <p:attrNameLst>
                                          <p:attrName>ppt_x</p:attrName>
                                        </p:attrNameLst>
                                      </p:cBhvr>
                                      <p:tavLst>
                                        <p:tav tm="0">
                                          <p:val>
                                            <p:strVal val="#ppt_x"/>
                                          </p:val>
                                        </p:tav>
                                        <p:tav tm="100000">
                                          <p:val>
                                            <p:strVal val="#ppt_x"/>
                                          </p:val>
                                        </p:tav>
                                      </p:tavLst>
                                    </p:anim>
                                    <p:anim calcmode="lin" valueType="num">
                                      <p:cBhvr additive="base">
                                        <p:cTn id="40" dur="500" fill="hold"/>
                                        <p:tgtEl>
                                          <p:spTgt spid="5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 calcmode="lin" valueType="num">
                                      <p:cBhvr additive="base">
                                        <p:cTn id="43" dur="500" fill="hold"/>
                                        <p:tgtEl>
                                          <p:spTgt spid="51"/>
                                        </p:tgtEl>
                                        <p:attrNameLst>
                                          <p:attrName>ppt_x</p:attrName>
                                        </p:attrNameLst>
                                      </p:cBhvr>
                                      <p:tavLst>
                                        <p:tav tm="0">
                                          <p:val>
                                            <p:strVal val="#ppt_x"/>
                                          </p:val>
                                        </p:tav>
                                        <p:tav tm="100000">
                                          <p:val>
                                            <p:strVal val="#ppt_x"/>
                                          </p:val>
                                        </p:tav>
                                      </p:tavLst>
                                    </p:anim>
                                    <p:anim calcmode="lin" valueType="num">
                                      <p:cBhvr additive="base">
                                        <p:cTn id="44" dur="500" fill="hold"/>
                                        <p:tgtEl>
                                          <p:spTgt spid="5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500" fill="hold"/>
                                        <p:tgtEl>
                                          <p:spTgt spid="52"/>
                                        </p:tgtEl>
                                        <p:attrNameLst>
                                          <p:attrName>ppt_x</p:attrName>
                                        </p:attrNameLst>
                                      </p:cBhvr>
                                      <p:tavLst>
                                        <p:tav tm="0">
                                          <p:val>
                                            <p:strVal val="#ppt_x"/>
                                          </p:val>
                                        </p:tav>
                                        <p:tav tm="100000">
                                          <p:val>
                                            <p:strVal val="#ppt_x"/>
                                          </p:val>
                                        </p:tav>
                                      </p:tavLst>
                                    </p:anim>
                                    <p:anim calcmode="lin" valueType="num">
                                      <p:cBhvr additive="base">
                                        <p:cTn id="48" dur="500" fill="hold"/>
                                        <p:tgtEl>
                                          <p:spTgt spid="5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anim calcmode="lin" valueType="num">
                                      <p:cBhvr additive="base">
                                        <p:cTn id="51" dur="500" fill="hold"/>
                                        <p:tgtEl>
                                          <p:spTgt spid="63"/>
                                        </p:tgtEl>
                                        <p:attrNameLst>
                                          <p:attrName>ppt_x</p:attrName>
                                        </p:attrNameLst>
                                      </p:cBhvr>
                                      <p:tavLst>
                                        <p:tav tm="0">
                                          <p:val>
                                            <p:strVal val="#ppt_x"/>
                                          </p:val>
                                        </p:tav>
                                        <p:tav tm="100000">
                                          <p:val>
                                            <p:strVal val="#ppt_x"/>
                                          </p:val>
                                        </p:tav>
                                      </p:tavLst>
                                    </p:anim>
                                    <p:anim calcmode="lin" valueType="num">
                                      <p:cBhvr additive="base">
                                        <p:cTn id="52" dur="500" fill="hold"/>
                                        <p:tgtEl>
                                          <p:spTgt spid="6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64"/>
                                        </p:tgtEl>
                                        <p:attrNameLst>
                                          <p:attrName>style.visibility</p:attrName>
                                        </p:attrNameLst>
                                      </p:cBhvr>
                                      <p:to>
                                        <p:strVal val="visible"/>
                                      </p:to>
                                    </p:set>
                                    <p:anim calcmode="lin" valueType="num">
                                      <p:cBhvr additive="base">
                                        <p:cTn id="55" dur="500" fill="hold"/>
                                        <p:tgtEl>
                                          <p:spTgt spid="64"/>
                                        </p:tgtEl>
                                        <p:attrNameLst>
                                          <p:attrName>ppt_x</p:attrName>
                                        </p:attrNameLst>
                                      </p:cBhvr>
                                      <p:tavLst>
                                        <p:tav tm="0">
                                          <p:val>
                                            <p:strVal val="#ppt_x"/>
                                          </p:val>
                                        </p:tav>
                                        <p:tav tm="100000">
                                          <p:val>
                                            <p:strVal val="#ppt_x"/>
                                          </p:val>
                                        </p:tav>
                                      </p:tavLst>
                                    </p:anim>
                                    <p:anim calcmode="lin" valueType="num">
                                      <p:cBhvr additive="base">
                                        <p:cTn id="56" dur="500" fill="hold"/>
                                        <p:tgtEl>
                                          <p:spTgt spid="6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65"/>
                                        </p:tgtEl>
                                        <p:attrNameLst>
                                          <p:attrName>style.visibility</p:attrName>
                                        </p:attrNameLst>
                                      </p:cBhvr>
                                      <p:to>
                                        <p:strVal val="visible"/>
                                      </p:to>
                                    </p:set>
                                    <p:anim calcmode="lin" valueType="num">
                                      <p:cBhvr additive="base">
                                        <p:cTn id="59" dur="500" fill="hold"/>
                                        <p:tgtEl>
                                          <p:spTgt spid="65"/>
                                        </p:tgtEl>
                                        <p:attrNameLst>
                                          <p:attrName>ppt_x</p:attrName>
                                        </p:attrNameLst>
                                      </p:cBhvr>
                                      <p:tavLst>
                                        <p:tav tm="0">
                                          <p:val>
                                            <p:strVal val="#ppt_x"/>
                                          </p:val>
                                        </p:tav>
                                        <p:tav tm="100000">
                                          <p:val>
                                            <p:strVal val="#ppt_x"/>
                                          </p:val>
                                        </p:tav>
                                      </p:tavLst>
                                    </p:anim>
                                    <p:anim calcmode="lin" valueType="num">
                                      <p:cBhvr additive="base">
                                        <p:cTn id="60" dur="500" fill="hold"/>
                                        <p:tgtEl>
                                          <p:spTgt spid="6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anim calcmode="lin" valueType="num">
                                      <p:cBhvr additive="base">
                                        <p:cTn id="63" dur="500" fill="hold"/>
                                        <p:tgtEl>
                                          <p:spTgt spid="66"/>
                                        </p:tgtEl>
                                        <p:attrNameLst>
                                          <p:attrName>ppt_x</p:attrName>
                                        </p:attrNameLst>
                                      </p:cBhvr>
                                      <p:tavLst>
                                        <p:tav tm="0">
                                          <p:val>
                                            <p:strVal val="#ppt_x"/>
                                          </p:val>
                                        </p:tav>
                                        <p:tav tm="100000">
                                          <p:val>
                                            <p:strVal val="#ppt_x"/>
                                          </p:val>
                                        </p:tav>
                                      </p:tavLst>
                                    </p:anim>
                                    <p:anim calcmode="lin" valueType="num">
                                      <p:cBhvr additive="base">
                                        <p:cTn id="64"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75"/>
                                        </p:tgtEl>
                                        <p:attrNameLst>
                                          <p:attrName>style.visibility</p:attrName>
                                        </p:attrNameLst>
                                      </p:cBhvr>
                                      <p:to>
                                        <p:strVal val="visible"/>
                                      </p:to>
                                    </p:set>
                                    <p:anim calcmode="lin" valueType="num">
                                      <p:cBhvr additive="base">
                                        <p:cTn id="69" dur="500" fill="hold"/>
                                        <p:tgtEl>
                                          <p:spTgt spid="75"/>
                                        </p:tgtEl>
                                        <p:attrNameLst>
                                          <p:attrName>ppt_x</p:attrName>
                                        </p:attrNameLst>
                                      </p:cBhvr>
                                      <p:tavLst>
                                        <p:tav tm="0">
                                          <p:val>
                                            <p:strVal val="#ppt_x"/>
                                          </p:val>
                                        </p:tav>
                                        <p:tav tm="100000">
                                          <p:val>
                                            <p:strVal val="#ppt_x"/>
                                          </p:val>
                                        </p:tav>
                                      </p:tavLst>
                                    </p:anim>
                                    <p:anim calcmode="lin" valueType="num">
                                      <p:cBhvr additive="base">
                                        <p:cTn id="7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97"/>
                                        </p:tgtEl>
                                        <p:attrNameLst>
                                          <p:attrName>style.visibility</p:attrName>
                                        </p:attrNameLst>
                                      </p:cBhvr>
                                      <p:to>
                                        <p:strVal val="visible"/>
                                      </p:to>
                                    </p:set>
                                    <p:anim calcmode="lin" valueType="num">
                                      <p:cBhvr additive="base">
                                        <p:cTn id="75" dur="500" fill="hold"/>
                                        <p:tgtEl>
                                          <p:spTgt spid="97"/>
                                        </p:tgtEl>
                                        <p:attrNameLst>
                                          <p:attrName>ppt_x</p:attrName>
                                        </p:attrNameLst>
                                      </p:cBhvr>
                                      <p:tavLst>
                                        <p:tav tm="0">
                                          <p:val>
                                            <p:strVal val="#ppt_x"/>
                                          </p:val>
                                        </p:tav>
                                        <p:tav tm="100000">
                                          <p:val>
                                            <p:strVal val="#ppt_x"/>
                                          </p:val>
                                        </p:tav>
                                      </p:tavLst>
                                    </p:anim>
                                    <p:anim calcmode="lin" valueType="num">
                                      <p:cBhvr additive="base">
                                        <p:cTn id="76" dur="500" fill="hold"/>
                                        <p:tgtEl>
                                          <p:spTgt spid="97"/>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98"/>
                                        </p:tgtEl>
                                        <p:attrNameLst>
                                          <p:attrName>style.visibility</p:attrName>
                                        </p:attrNameLst>
                                      </p:cBhvr>
                                      <p:to>
                                        <p:strVal val="visible"/>
                                      </p:to>
                                    </p:set>
                                    <p:anim calcmode="lin" valueType="num">
                                      <p:cBhvr additive="base">
                                        <p:cTn id="79" dur="500" fill="hold"/>
                                        <p:tgtEl>
                                          <p:spTgt spid="98"/>
                                        </p:tgtEl>
                                        <p:attrNameLst>
                                          <p:attrName>ppt_x</p:attrName>
                                        </p:attrNameLst>
                                      </p:cBhvr>
                                      <p:tavLst>
                                        <p:tav tm="0">
                                          <p:val>
                                            <p:strVal val="#ppt_x"/>
                                          </p:val>
                                        </p:tav>
                                        <p:tav tm="100000">
                                          <p:val>
                                            <p:strVal val="#ppt_x"/>
                                          </p:val>
                                        </p:tav>
                                      </p:tavLst>
                                    </p:anim>
                                    <p:anim calcmode="lin" valueType="num">
                                      <p:cBhvr additive="base">
                                        <p:cTn id="80" dur="500" fill="hold"/>
                                        <p:tgtEl>
                                          <p:spTgt spid="98"/>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99"/>
                                        </p:tgtEl>
                                        <p:attrNameLst>
                                          <p:attrName>style.visibility</p:attrName>
                                        </p:attrNameLst>
                                      </p:cBhvr>
                                      <p:to>
                                        <p:strVal val="visible"/>
                                      </p:to>
                                    </p:set>
                                    <p:anim calcmode="lin" valueType="num">
                                      <p:cBhvr additive="base">
                                        <p:cTn id="83" dur="500" fill="hold"/>
                                        <p:tgtEl>
                                          <p:spTgt spid="99"/>
                                        </p:tgtEl>
                                        <p:attrNameLst>
                                          <p:attrName>ppt_x</p:attrName>
                                        </p:attrNameLst>
                                      </p:cBhvr>
                                      <p:tavLst>
                                        <p:tav tm="0">
                                          <p:val>
                                            <p:strVal val="#ppt_x"/>
                                          </p:val>
                                        </p:tav>
                                        <p:tav tm="100000">
                                          <p:val>
                                            <p:strVal val="#ppt_x"/>
                                          </p:val>
                                        </p:tav>
                                      </p:tavLst>
                                    </p:anim>
                                    <p:anim calcmode="lin" valueType="num">
                                      <p:cBhvr additive="base">
                                        <p:cTn id="84" dur="500" fill="hold"/>
                                        <p:tgtEl>
                                          <p:spTgt spid="99"/>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00"/>
                                        </p:tgtEl>
                                        <p:attrNameLst>
                                          <p:attrName>style.visibility</p:attrName>
                                        </p:attrNameLst>
                                      </p:cBhvr>
                                      <p:to>
                                        <p:strVal val="visible"/>
                                      </p:to>
                                    </p:set>
                                    <p:anim calcmode="lin" valueType="num">
                                      <p:cBhvr additive="base">
                                        <p:cTn id="87" dur="500" fill="hold"/>
                                        <p:tgtEl>
                                          <p:spTgt spid="100"/>
                                        </p:tgtEl>
                                        <p:attrNameLst>
                                          <p:attrName>ppt_x</p:attrName>
                                        </p:attrNameLst>
                                      </p:cBhvr>
                                      <p:tavLst>
                                        <p:tav tm="0">
                                          <p:val>
                                            <p:strVal val="#ppt_x"/>
                                          </p:val>
                                        </p:tav>
                                        <p:tav tm="100000">
                                          <p:val>
                                            <p:strVal val="#ppt_x"/>
                                          </p:val>
                                        </p:tav>
                                      </p:tavLst>
                                    </p:anim>
                                    <p:anim calcmode="lin" valueType="num">
                                      <p:cBhvr additive="base">
                                        <p:cTn id="88" dur="500" fill="hold"/>
                                        <p:tgtEl>
                                          <p:spTgt spid="100"/>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01"/>
                                        </p:tgtEl>
                                        <p:attrNameLst>
                                          <p:attrName>style.visibility</p:attrName>
                                        </p:attrNameLst>
                                      </p:cBhvr>
                                      <p:to>
                                        <p:strVal val="visible"/>
                                      </p:to>
                                    </p:set>
                                    <p:anim calcmode="lin" valueType="num">
                                      <p:cBhvr additive="base">
                                        <p:cTn id="91" dur="500" fill="hold"/>
                                        <p:tgtEl>
                                          <p:spTgt spid="101"/>
                                        </p:tgtEl>
                                        <p:attrNameLst>
                                          <p:attrName>ppt_x</p:attrName>
                                        </p:attrNameLst>
                                      </p:cBhvr>
                                      <p:tavLst>
                                        <p:tav tm="0">
                                          <p:val>
                                            <p:strVal val="#ppt_x"/>
                                          </p:val>
                                        </p:tav>
                                        <p:tav tm="100000">
                                          <p:val>
                                            <p:strVal val="#ppt_x"/>
                                          </p:val>
                                        </p:tav>
                                      </p:tavLst>
                                    </p:anim>
                                    <p:anim calcmode="lin" valueType="num">
                                      <p:cBhvr additive="base">
                                        <p:cTn id="92" dur="500" fill="hold"/>
                                        <p:tgtEl>
                                          <p:spTgt spid="101"/>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02"/>
                                        </p:tgtEl>
                                        <p:attrNameLst>
                                          <p:attrName>style.visibility</p:attrName>
                                        </p:attrNameLst>
                                      </p:cBhvr>
                                      <p:to>
                                        <p:strVal val="visible"/>
                                      </p:to>
                                    </p:set>
                                    <p:anim calcmode="lin" valueType="num">
                                      <p:cBhvr additive="base">
                                        <p:cTn id="95" dur="500" fill="hold"/>
                                        <p:tgtEl>
                                          <p:spTgt spid="102"/>
                                        </p:tgtEl>
                                        <p:attrNameLst>
                                          <p:attrName>ppt_x</p:attrName>
                                        </p:attrNameLst>
                                      </p:cBhvr>
                                      <p:tavLst>
                                        <p:tav tm="0">
                                          <p:val>
                                            <p:strVal val="#ppt_x"/>
                                          </p:val>
                                        </p:tav>
                                        <p:tav tm="100000">
                                          <p:val>
                                            <p:strVal val="#ppt_x"/>
                                          </p:val>
                                        </p:tav>
                                      </p:tavLst>
                                    </p:anim>
                                    <p:anim calcmode="lin" valueType="num">
                                      <p:cBhvr additive="base">
                                        <p:cTn id="96"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30"/>
                                        </p:tgtEl>
                                        <p:attrNameLst>
                                          <p:attrName>style.visibility</p:attrName>
                                        </p:attrNameLst>
                                      </p:cBhvr>
                                      <p:to>
                                        <p:strVal val="visible"/>
                                      </p:to>
                                    </p:set>
                                    <p:anim calcmode="lin" valueType="num">
                                      <p:cBhvr additive="base">
                                        <p:cTn id="101" dur="500" fill="hold"/>
                                        <p:tgtEl>
                                          <p:spTgt spid="30"/>
                                        </p:tgtEl>
                                        <p:attrNameLst>
                                          <p:attrName>ppt_x</p:attrName>
                                        </p:attrNameLst>
                                      </p:cBhvr>
                                      <p:tavLst>
                                        <p:tav tm="0">
                                          <p:val>
                                            <p:strVal val="#ppt_x"/>
                                          </p:val>
                                        </p:tav>
                                        <p:tav tm="100000">
                                          <p:val>
                                            <p:strVal val="#ppt_x"/>
                                          </p:val>
                                        </p:tav>
                                      </p:tavLst>
                                    </p:anim>
                                    <p:anim calcmode="lin" valueType="num">
                                      <p:cBhvr additive="base">
                                        <p:cTn id="102" dur="500" fill="hold"/>
                                        <p:tgtEl>
                                          <p:spTgt spid="30"/>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31"/>
                                        </p:tgtEl>
                                        <p:attrNameLst>
                                          <p:attrName>style.visibility</p:attrName>
                                        </p:attrNameLst>
                                      </p:cBhvr>
                                      <p:to>
                                        <p:strVal val="visible"/>
                                      </p:to>
                                    </p:set>
                                    <p:anim calcmode="lin" valueType="num">
                                      <p:cBhvr additive="base">
                                        <p:cTn id="105" dur="500" fill="hold"/>
                                        <p:tgtEl>
                                          <p:spTgt spid="31"/>
                                        </p:tgtEl>
                                        <p:attrNameLst>
                                          <p:attrName>ppt_x</p:attrName>
                                        </p:attrNameLst>
                                      </p:cBhvr>
                                      <p:tavLst>
                                        <p:tav tm="0">
                                          <p:val>
                                            <p:strVal val="#ppt_x"/>
                                          </p:val>
                                        </p:tav>
                                        <p:tav tm="100000">
                                          <p:val>
                                            <p:strVal val="#ppt_x"/>
                                          </p:val>
                                        </p:tav>
                                      </p:tavLst>
                                    </p:anim>
                                    <p:anim calcmode="lin" valueType="num">
                                      <p:cBhvr additive="base">
                                        <p:cTn id="106" dur="500" fill="hold"/>
                                        <p:tgtEl>
                                          <p:spTgt spid="31"/>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34"/>
                                        </p:tgtEl>
                                        <p:attrNameLst>
                                          <p:attrName>style.visibility</p:attrName>
                                        </p:attrNameLst>
                                      </p:cBhvr>
                                      <p:to>
                                        <p:strVal val="visible"/>
                                      </p:to>
                                    </p:set>
                                    <p:anim calcmode="lin" valueType="num">
                                      <p:cBhvr additive="base">
                                        <p:cTn id="109" dur="500" fill="hold"/>
                                        <p:tgtEl>
                                          <p:spTgt spid="34"/>
                                        </p:tgtEl>
                                        <p:attrNameLst>
                                          <p:attrName>ppt_x</p:attrName>
                                        </p:attrNameLst>
                                      </p:cBhvr>
                                      <p:tavLst>
                                        <p:tav tm="0">
                                          <p:val>
                                            <p:strVal val="#ppt_x"/>
                                          </p:val>
                                        </p:tav>
                                        <p:tav tm="100000">
                                          <p:val>
                                            <p:strVal val="#ppt_x"/>
                                          </p:val>
                                        </p:tav>
                                      </p:tavLst>
                                    </p:anim>
                                    <p:anim calcmode="lin" valueType="num">
                                      <p:cBhvr additive="base">
                                        <p:cTn id="110" dur="500" fill="hold"/>
                                        <p:tgtEl>
                                          <p:spTgt spid="34"/>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36"/>
                                        </p:tgtEl>
                                        <p:attrNameLst>
                                          <p:attrName>style.visibility</p:attrName>
                                        </p:attrNameLst>
                                      </p:cBhvr>
                                      <p:to>
                                        <p:strVal val="visible"/>
                                      </p:to>
                                    </p:set>
                                    <p:anim calcmode="lin" valueType="num">
                                      <p:cBhvr additive="base">
                                        <p:cTn id="113" dur="500" fill="hold"/>
                                        <p:tgtEl>
                                          <p:spTgt spid="36"/>
                                        </p:tgtEl>
                                        <p:attrNameLst>
                                          <p:attrName>ppt_x</p:attrName>
                                        </p:attrNameLst>
                                      </p:cBhvr>
                                      <p:tavLst>
                                        <p:tav tm="0">
                                          <p:val>
                                            <p:strVal val="#ppt_x"/>
                                          </p:val>
                                        </p:tav>
                                        <p:tav tm="100000">
                                          <p:val>
                                            <p:strVal val="#ppt_x"/>
                                          </p:val>
                                        </p:tav>
                                      </p:tavLst>
                                    </p:anim>
                                    <p:anim calcmode="lin" valueType="num">
                                      <p:cBhvr additive="base">
                                        <p:cTn id="114" dur="500" fill="hold"/>
                                        <p:tgtEl>
                                          <p:spTgt spid="36"/>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38"/>
                                        </p:tgtEl>
                                        <p:attrNameLst>
                                          <p:attrName>style.visibility</p:attrName>
                                        </p:attrNameLst>
                                      </p:cBhvr>
                                      <p:to>
                                        <p:strVal val="visible"/>
                                      </p:to>
                                    </p:set>
                                    <p:anim calcmode="lin" valueType="num">
                                      <p:cBhvr additive="base">
                                        <p:cTn id="117" dur="500" fill="hold"/>
                                        <p:tgtEl>
                                          <p:spTgt spid="38"/>
                                        </p:tgtEl>
                                        <p:attrNameLst>
                                          <p:attrName>ppt_x</p:attrName>
                                        </p:attrNameLst>
                                      </p:cBhvr>
                                      <p:tavLst>
                                        <p:tav tm="0">
                                          <p:val>
                                            <p:strVal val="#ppt_x"/>
                                          </p:val>
                                        </p:tav>
                                        <p:tav tm="100000">
                                          <p:val>
                                            <p:strVal val="#ppt_x"/>
                                          </p:val>
                                        </p:tav>
                                      </p:tavLst>
                                    </p:anim>
                                    <p:anim calcmode="lin" valueType="num">
                                      <p:cBhvr additive="base">
                                        <p:cTn id="118" dur="500" fill="hold"/>
                                        <p:tgtEl>
                                          <p:spTgt spid="38"/>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39"/>
                                        </p:tgtEl>
                                        <p:attrNameLst>
                                          <p:attrName>style.visibility</p:attrName>
                                        </p:attrNameLst>
                                      </p:cBhvr>
                                      <p:to>
                                        <p:strVal val="visible"/>
                                      </p:to>
                                    </p:set>
                                    <p:anim calcmode="lin" valueType="num">
                                      <p:cBhvr additive="base">
                                        <p:cTn id="121" dur="500" fill="hold"/>
                                        <p:tgtEl>
                                          <p:spTgt spid="39"/>
                                        </p:tgtEl>
                                        <p:attrNameLst>
                                          <p:attrName>ppt_x</p:attrName>
                                        </p:attrNameLst>
                                      </p:cBhvr>
                                      <p:tavLst>
                                        <p:tav tm="0">
                                          <p:val>
                                            <p:strVal val="#ppt_x"/>
                                          </p:val>
                                        </p:tav>
                                        <p:tav tm="100000">
                                          <p:val>
                                            <p:strVal val="#ppt_x"/>
                                          </p:val>
                                        </p:tav>
                                      </p:tavLst>
                                    </p:anim>
                                    <p:anim calcmode="lin" valueType="num">
                                      <p:cBhvr additive="base">
                                        <p:cTn id="122" dur="500" fill="hold"/>
                                        <p:tgtEl>
                                          <p:spTgt spid="39"/>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42"/>
                                        </p:tgtEl>
                                        <p:attrNameLst>
                                          <p:attrName>style.visibility</p:attrName>
                                        </p:attrNameLst>
                                      </p:cBhvr>
                                      <p:to>
                                        <p:strVal val="visible"/>
                                      </p:to>
                                    </p:set>
                                    <p:anim calcmode="lin" valueType="num">
                                      <p:cBhvr additive="base">
                                        <p:cTn id="125" dur="500" fill="hold"/>
                                        <p:tgtEl>
                                          <p:spTgt spid="42"/>
                                        </p:tgtEl>
                                        <p:attrNameLst>
                                          <p:attrName>ppt_x</p:attrName>
                                        </p:attrNameLst>
                                      </p:cBhvr>
                                      <p:tavLst>
                                        <p:tav tm="0">
                                          <p:val>
                                            <p:strVal val="#ppt_x"/>
                                          </p:val>
                                        </p:tav>
                                        <p:tav tm="100000">
                                          <p:val>
                                            <p:strVal val="#ppt_x"/>
                                          </p:val>
                                        </p:tav>
                                      </p:tavLst>
                                    </p:anim>
                                    <p:anim calcmode="lin" valueType="num">
                                      <p:cBhvr additive="base">
                                        <p:cTn id="126" dur="500" fill="hold"/>
                                        <p:tgtEl>
                                          <p:spTgt spid="42"/>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45"/>
                                        </p:tgtEl>
                                        <p:attrNameLst>
                                          <p:attrName>style.visibility</p:attrName>
                                        </p:attrNameLst>
                                      </p:cBhvr>
                                      <p:to>
                                        <p:strVal val="visible"/>
                                      </p:to>
                                    </p:set>
                                    <p:anim calcmode="lin" valueType="num">
                                      <p:cBhvr additive="base">
                                        <p:cTn id="129" dur="500" fill="hold"/>
                                        <p:tgtEl>
                                          <p:spTgt spid="45"/>
                                        </p:tgtEl>
                                        <p:attrNameLst>
                                          <p:attrName>ppt_x</p:attrName>
                                        </p:attrNameLst>
                                      </p:cBhvr>
                                      <p:tavLst>
                                        <p:tav tm="0">
                                          <p:val>
                                            <p:strVal val="#ppt_x"/>
                                          </p:val>
                                        </p:tav>
                                        <p:tav tm="100000">
                                          <p:val>
                                            <p:strVal val="#ppt_x"/>
                                          </p:val>
                                        </p:tav>
                                      </p:tavLst>
                                    </p:anim>
                                    <p:anim calcmode="lin" valueType="num">
                                      <p:cBhvr additive="base">
                                        <p:cTn id="130" dur="500" fill="hold"/>
                                        <p:tgtEl>
                                          <p:spTgt spid="45"/>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53"/>
                                        </p:tgtEl>
                                        <p:attrNameLst>
                                          <p:attrName>style.visibility</p:attrName>
                                        </p:attrNameLst>
                                      </p:cBhvr>
                                      <p:to>
                                        <p:strVal val="visible"/>
                                      </p:to>
                                    </p:set>
                                    <p:anim calcmode="lin" valueType="num">
                                      <p:cBhvr additive="base">
                                        <p:cTn id="133" dur="500" fill="hold"/>
                                        <p:tgtEl>
                                          <p:spTgt spid="53"/>
                                        </p:tgtEl>
                                        <p:attrNameLst>
                                          <p:attrName>ppt_x</p:attrName>
                                        </p:attrNameLst>
                                      </p:cBhvr>
                                      <p:tavLst>
                                        <p:tav tm="0">
                                          <p:val>
                                            <p:strVal val="#ppt_x"/>
                                          </p:val>
                                        </p:tav>
                                        <p:tav tm="100000">
                                          <p:val>
                                            <p:strVal val="#ppt_x"/>
                                          </p:val>
                                        </p:tav>
                                      </p:tavLst>
                                    </p:anim>
                                    <p:anim calcmode="lin" valueType="num">
                                      <p:cBhvr additive="base">
                                        <p:cTn id="134" dur="500" fill="hold"/>
                                        <p:tgtEl>
                                          <p:spTgt spid="53"/>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54"/>
                                        </p:tgtEl>
                                        <p:attrNameLst>
                                          <p:attrName>style.visibility</p:attrName>
                                        </p:attrNameLst>
                                      </p:cBhvr>
                                      <p:to>
                                        <p:strVal val="visible"/>
                                      </p:to>
                                    </p:set>
                                    <p:anim calcmode="lin" valueType="num">
                                      <p:cBhvr additive="base">
                                        <p:cTn id="137" dur="500" fill="hold"/>
                                        <p:tgtEl>
                                          <p:spTgt spid="54"/>
                                        </p:tgtEl>
                                        <p:attrNameLst>
                                          <p:attrName>ppt_x</p:attrName>
                                        </p:attrNameLst>
                                      </p:cBhvr>
                                      <p:tavLst>
                                        <p:tav tm="0">
                                          <p:val>
                                            <p:strVal val="#ppt_x"/>
                                          </p:val>
                                        </p:tav>
                                        <p:tav tm="100000">
                                          <p:val>
                                            <p:strVal val="#ppt_x"/>
                                          </p:val>
                                        </p:tav>
                                      </p:tavLst>
                                    </p:anim>
                                    <p:anim calcmode="lin" valueType="num">
                                      <p:cBhvr additive="base">
                                        <p:cTn id="138" dur="500" fill="hold"/>
                                        <p:tgtEl>
                                          <p:spTgt spid="54"/>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55"/>
                                        </p:tgtEl>
                                        <p:attrNameLst>
                                          <p:attrName>style.visibility</p:attrName>
                                        </p:attrNameLst>
                                      </p:cBhvr>
                                      <p:to>
                                        <p:strVal val="visible"/>
                                      </p:to>
                                    </p:set>
                                    <p:anim calcmode="lin" valueType="num">
                                      <p:cBhvr additive="base">
                                        <p:cTn id="141" dur="500" fill="hold"/>
                                        <p:tgtEl>
                                          <p:spTgt spid="55"/>
                                        </p:tgtEl>
                                        <p:attrNameLst>
                                          <p:attrName>ppt_x</p:attrName>
                                        </p:attrNameLst>
                                      </p:cBhvr>
                                      <p:tavLst>
                                        <p:tav tm="0">
                                          <p:val>
                                            <p:strVal val="#ppt_x"/>
                                          </p:val>
                                        </p:tav>
                                        <p:tav tm="100000">
                                          <p:val>
                                            <p:strVal val="#ppt_x"/>
                                          </p:val>
                                        </p:tav>
                                      </p:tavLst>
                                    </p:anim>
                                    <p:anim calcmode="lin" valueType="num">
                                      <p:cBhvr additive="base">
                                        <p:cTn id="142" dur="500" fill="hold"/>
                                        <p:tgtEl>
                                          <p:spTgt spid="55"/>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56"/>
                                        </p:tgtEl>
                                        <p:attrNameLst>
                                          <p:attrName>style.visibility</p:attrName>
                                        </p:attrNameLst>
                                      </p:cBhvr>
                                      <p:to>
                                        <p:strVal val="visible"/>
                                      </p:to>
                                    </p:set>
                                    <p:anim calcmode="lin" valueType="num">
                                      <p:cBhvr additive="base">
                                        <p:cTn id="145" dur="500" fill="hold"/>
                                        <p:tgtEl>
                                          <p:spTgt spid="56"/>
                                        </p:tgtEl>
                                        <p:attrNameLst>
                                          <p:attrName>ppt_x</p:attrName>
                                        </p:attrNameLst>
                                      </p:cBhvr>
                                      <p:tavLst>
                                        <p:tav tm="0">
                                          <p:val>
                                            <p:strVal val="#ppt_x"/>
                                          </p:val>
                                        </p:tav>
                                        <p:tav tm="100000">
                                          <p:val>
                                            <p:strVal val="#ppt_x"/>
                                          </p:val>
                                        </p:tav>
                                      </p:tavLst>
                                    </p:anim>
                                    <p:anim calcmode="lin" valueType="num">
                                      <p:cBhvr additive="base">
                                        <p:cTn id="146" dur="500" fill="hold"/>
                                        <p:tgtEl>
                                          <p:spTgt spid="56"/>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57"/>
                                        </p:tgtEl>
                                        <p:attrNameLst>
                                          <p:attrName>style.visibility</p:attrName>
                                        </p:attrNameLst>
                                      </p:cBhvr>
                                      <p:to>
                                        <p:strVal val="visible"/>
                                      </p:to>
                                    </p:set>
                                    <p:anim calcmode="lin" valueType="num">
                                      <p:cBhvr additive="base">
                                        <p:cTn id="149" dur="500" fill="hold"/>
                                        <p:tgtEl>
                                          <p:spTgt spid="57"/>
                                        </p:tgtEl>
                                        <p:attrNameLst>
                                          <p:attrName>ppt_x</p:attrName>
                                        </p:attrNameLst>
                                      </p:cBhvr>
                                      <p:tavLst>
                                        <p:tav tm="0">
                                          <p:val>
                                            <p:strVal val="#ppt_x"/>
                                          </p:val>
                                        </p:tav>
                                        <p:tav tm="100000">
                                          <p:val>
                                            <p:strVal val="#ppt_x"/>
                                          </p:val>
                                        </p:tav>
                                      </p:tavLst>
                                    </p:anim>
                                    <p:anim calcmode="lin" valueType="num">
                                      <p:cBhvr additive="base">
                                        <p:cTn id="150" dur="500" fill="hold"/>
                                        <p:tgtEl>
                                          <p:spTgt spid="57"/>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58"/>
                                        </p:tgtEl>
                                        <p:attrNameLst>
                                          <p:attrName>style.visibility</p:attrName>
                                        </p:attrNameLst>
                                      </p:cBhvr>
                                      <p:to>
                                        <p:strVal val="visible"/>
                                      </p:to>
                                    </p:set>
                                    <p:anim calcmode="lin" valueType="num">
                                      <p:cBhvr additive="base">
                                        <p:cTn id="153" dur="500" fill="hold"/>
                                        <p:tgtEl>
                                          <p:spTgt spid="58"/>
                                        </p:tgtEl>
                                        <p:attrNameLst>
                                          <p:attrName>ppt_x</p:attrName>
                                        </p:attrNameLst>
                                      </p:cBhvr>
                                      <p:tavLst>
                                        <p:tav tm="0">
                                          <p:val>
                                            <p:strVal val="#ppt_x"/>
                                          </p:val>
                                        </p:tav>
                                        <p:tav tm="100000">
                                          <p:val>
                                            <p:strVal val="#ppt_x"/>
                                          </p:val>
                                        </p:tav>
                                      </p:tavLst>
                                    </p:anim>
                                    <p:anim calcmode="lin" valueType="num">
                                      <p:cBhvr additive="base">
                                        <p:cTn id="154" dur="500" fill="hold"/>
                                        <p:tgtEl>
                                          <p:spTgt spid="58"/>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59"/>
                                        </p:tgtEl>
                                        <p:attrNameLst>
                                          <p:attrName>style.visibility</p:attrName>
                                        </p:attrNameLst>
                                      </p:cBhvr>
                                      <p:to>
                                        <p:strVal val="visible"/>
                                      </p:to>
                                    </p:set>
                                    <p:anim calcmode="lin" valueType="num">
                                      <p:cBhvr additive="base">
                                        <p:cTn id="157" dur="500" fill="hold"/>
                                        <p:tgtEl>
                                          <p:spTgt spid="59"/>
                                        </p:tgtEl>
                                        <p:attrNameLst>
                                          <p:attrName>ppt_x</p:attrName>
                                        </p:attrNameLst>
                                      </p:cBhvr>
                                      <p:tavLst>
                                        <p:tav tm="0">
                                          <p:val>
                                            <p:strVal val="#ppt_x"/>
                                          </p:val>
                                        </p:tav>
                                        <p:tav tm="100000">
                                          <p:val>
                                            <p:strVal val="#ppt_x"/>
                                          </p:val>
                                        </p:tav>
                                      </p:tavLst>
                                    </p:anim>
                                    <p:anim calcmode="lin" valueType="num">
                                      <p:cBhvr additive="base">
                                        <p:cTn id="158" dur="500" fill="hold"/>
                                        <p:tgtEl>
                                          <p:spTgt spid="59"/>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60"/>
                                        </p:tgtEl>
                                        <p:attrNameLst>
                                          <p:attrName>style.visibility</p:attrName>
                                        </p:attrNameLst>
                                      </p:cBhvr>
                                      <p:to>
                                        <p:strVal val="visible"/>
                                      </p:to>
                                    </p:set>
                                    <p:anim calcmode="lin" valueType="num">
                                      <p:cBhvr additive="base">
                                        <p:cTn id="161" dur="500" fill="hold"/>
                                        <p:tgtEl>
                                          <p:spTgt spid="60"/>
                                        </p:tgtEl>
                                        <p:attrNameLst>
                                          <p:attrName>ppt_x</p:attrName>
                                        </p:attrNameLst>
                                      </p:cBhvr>
                                      <p:tavLst>
                                        <p:tav tm="0">
                                          <p:val>
                                            <p:strVal val="#ppt_x"/>
                                          </p:val>
                                        </p:tav>
                                        <p:tav tm="100000">
                                          <p:val>
                                            <p:strVal val="#ppt_x"/>
                                          </p:val>
                                        </p:tav>
                                      </p:tavLst>
                                    </p:anim>
                                    <p:anim calcmode="lin" valueType="num">
                                      <p:cBhvr additive="base">
                                        <p:cTn id="162" dur="500" fill="hold"/>
                                        <p:tgtEl>
                                          <p:spTgt spid="60"/>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61"/>
                                        </p:tgtEl>
                                        <p:attrNameLst>
                                          <p:attrName>style.visibility</p:attrName>
                                        </p:attrNameLst>
                                      </p:cBhvr>
                                      <p:to>
                                        <p:strVal val="visible"/>
                                      </p:to>
                                    </p:set>
                                    <p:anim calcmode="lin" valueType="num">
                                      <p:cBhvr additive="base">
                                        <p:cTn id="165" dur="500" fill="hold"/>
                                        <p:tgtEl>
                                          <p:spTgt spid="61"/>
                                        </p:tgtEl>
                                        <p:attrNameLst>
                                          <p:attrName>ppt_x</p:attrName>
                                        </p:attrNameLst>
                                      </p:cBhvr>
                                      <p:tavLst>
                                        <p:tav tm="0">
                                          <p:val>
                                            <p:strVal val="#ppt_x"/>
                                          </p:val>
                                        </p:tav>
                                        <p:tav tm="100000">
                                          <p:val>
                                            <p:strVal val="#ppt_x"/>
                                          </p:val>
                                        </p:tav>
                                      </p:tavLst>
                                    </p:anim>
                                    <p:anim calcmode="lin" valueType="num">
                                      <p:cBhvr additive="base">
                                        <p:cTn id="166" dur="500" fill="hold"/>
                                        <p:tgtEl>
                                          <p:spTgt spid="61"/>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62"/>
                                        </p:tgtEl>
                                        <p:attrNameLst>
                                          <p:attrName>style.visibility</p:attrName>
                                        </p:attrNameLst>
                                      </p:cBhvr>
                                      <p:to>
                                        <p:strVal val="visible"/>
                                      </p:to>
                                    </p:set>
                                    <p:anim calcmode="lin" valueType="num">
                                      <p:cBhvr additive="base">
                                        <p:cTn id="169" dur="500" fill="hold"/>
                                        <p:tgtEl>
                                          <p:spTgt spid="62"/>
                                        </p:tgtEl>
                                        <p:attrNameLst>
                                          <p:attrName>ppt_x</p:attrName>
                                        </p:attrNameLst>
                                      </p:cBhvr>
                                      <p:tavLst>
                                        <p:tav tm="0">
                                          <p:val>
                                            <p:strVal val="#ppt_x"/>
                                          </p:val>
                                        </p:tav>
                                        <p:tav tm="100000">
                                          <p:val>
                                            <p:strVal val="#ppt_x"/>
                                          </p:val>
                                        </p:tav>
                                      </p:tavLst>
                                    </p:anim>
                                    <p:anim calcmode="lin" valueType="num">
                                      <p:cBhvr additive="base">
                                        <p:cTn id="170" dur="500" fill="hold"/>
                                        <p:tgtEl>
                                          <p:spTgt spid="62"/>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67"/>
                                        </p:tgtEl>
                                        <p:attrNameLst>
                                          <p:attrName>style.visibility</p:attrName>
                                        </p:attrNameLst>
                                      </p:cBhvr>
                                      <p:to>
                                        <p:strVal val="visible"/>
                                      </p:to>
                                    </p:set>
                                    <p:anim calcmode="lin" valueType="num">
                                      <p:cBhvr additive="base">
                                        <p:cTn id="173" dur="500" fill="hold"/>
                                        <p:tgtEl>
                                          <p:spTgt spid="67"/>
                                        </p:tgtEl>
                                        <p:attrNameLst>
                                          <p:attrName>ppt_x</p:attrName>
                                        </p:attrNameLst>
                                      </p:cBhvr>
                                      <p:tavLst>
                                        <p:tav tm="0">
                                          <p:val>
                                            <p:strVal val="#ppt_x"/>
                                          </p:val>
                                        </p:tav>
                                        <p:tav tm="100000">
                                          <p:val>
                                            <p:strVal val="#ppt_x"/>
                                          </p:val>
                                        </p:tav>
                                      </p:tavLst>
                                    </p:anim>
                                    <p:anim calcmode="lin" valueType="num">
                                      <p:cBhvr additive="base">
                                        <p:cTn id="174" dur="500" fill="hold"/>
                                        <p:tgtEl>
                                          <p:spTgt spid="67"/>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68"/>
                                        </p:tgtEl>
                                        <p:attrNameLst>
                                          <p:attrName>style.visibility</p:attrName>
                                        </p:attrNameLst>
                                      </p:cBhvr>
                                      <p:to>
                                        <p:strVal val="visible"/>
                                      </p:to>
                                    </p:set>
                                    <p:anim calcmode="lin" valueType="num">
                                      <p:cBhvr additive="base">
                                        <p:cTn id="177" dur="500" fill="hold"/>
                                        <p:tgtEl>
                                          <p:spTgt spid="68"/>
                                        </p:tgtEl>
                                        <p:attrNameLst>
                                          <p:attrName>ppt_x</p:attrName>
                                        </p:attrNameLst>
                                      </p:cBhvr>
                                      <p:tavLst>
                                        <p:tav tm="0">
                                          <p:val>
                                            <p:strVal val="#ppt_x"/>
                                          </p:val>
                                        </p:tav>
                                        <p:tav tm="100000">
                                          <p:val>
                                            <p:strVal val="#ppt_x"/>
                                          </p:val>
                                        </p:tav>
                                      </p:tavLst>
                                    </p:anim>
                                    <p:anim calcmode="lin" valueType="num">
                                      <p:cBhvr additive="base">
                                        <p:cTn id="178" dur="500" fill="hold"/>
                                        <p:tgtEl>
                                          <p:spTgt spid="68"/>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69"/>
                                        </p:tgtEl>
                                        <p:attrNameLst>
                                          <p:attrName>style.visibility</p:attrName>
                                        </p:attrNameLst>
                                      </p:cBhvr>
                                      <p:to>
                                        <p:strVal val="visible"/>
                                      </p:to>
                                    </p:set>
                                    <p:anim calcmode="lin" valueType="num">
                                      <p:cBhvr additive="base">
                                        <p:cTn id="181" dur="500" fill="hold"/>
                                        <p:tgtEl>
                                          <p:spTgt spid="69"/>
                                        </p:tgtEl>
                                        <p:attrNameLst>
                                          <p:attrName>ppt_x</p:attrName>
                                        </p:attrNameLst>
                                      </p:cBhvr>
                                      <p:tavLst>
                                        <p:tav tm="0">
                                          <p:val>
                                            <p:strVal val="#ppt_x"/>
                                          </p:val>
                                        </p:tav>
                                        <p:tav tm="100000">
                                          <p:val>
                                            <p:strVal val="#ppt_x"/>
                                          </p:val>
                                        </p:tav>
                                      </p:tavLst>
                                    </p:anim>
                                    <p:anim calcmode="lin" valueType="num">
                                      <p:cBhvr additive="base">
                                        <p:cTn id="182" dur="500" fill="hold"/>
                                        <p:tgtEl>
                                          <p:spTgt spid="69"/>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70"/>
                                        </p:tgtEl>
                                        <p:attrNameLst>
                                          <p:attrName>style.visibility</p:attrName>
                                        </p:attrNameLst>
                                      </p:cBhvr>
                                      <p:to>
                                        <p:strVal val="visible"/>
                                      </p:to>
                                    </p:set>
                                    <p:anim calcmode="lin" valueType="num">
                                      <p:cBhvr additive="base">
                                        <p:cTn id="185" dur="500" fill="hold"/>
                                        <p:tgtEl>
                                          <p:spTgt spid="70"/>
                                        </p:tgtEl>
                                        <p:attrNameLst>
                                          <p:attrName>ppt_x</p:attrName>
                                        </p:attrNameLst>
                                      </p:cBhvr>
                                      <p:tavLst>
                                        <p:tav tm="0">
                                          <p:val>
                                            <p:strVal val="#ppt_x"/>
                                          </p:val>
                                        </p:tav>
                                        <p:tav tm="100000">
                                          <p:val>
                                            <p:strVal val="#ppt_x"/>
                                          </p:val>
                                        </p:tav>
                                      </p:tavLst>
                                    </p:anim>
                                    <p:anim calcmode="lin" valueType="num">
                                      <p:cBhvr additive="base">
                                        <p:cTn id="186" dur="500" fill="hold"/>
                                        <p:tgtEl>
                                          <p:spTgt spid="70"/>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71"/>
                                        </p:tgtEl>
                                        <p:attrNameLst>
                                          <p:attrName>style.visibility</p:attrName>
                                        </p:attrNameLst>
                                      </p:cBhvr>
                                      <p:to>
                                        <p:strVal val="visible"/>
                                      </p:to>
                                    </p:set>
                                    <p:anim calcmode="lin" valueType="num">
                                      <p:cBhvr additive="base">
                                        <p:cTn id="189" dur="500" fill="hold"/>
                                        <p:tgtEl>
                                          <p:spTgt spid="71"/>
                                        </p:tgtEl>
                                        <p:attrNameLst>
                                          <p:attrName>ppt_x</p:attrName>
                                        </p:attrNameLst>
                                      </p:cBhvr>
                                      <p:tavLst>
                                        <p:tav tm="0">
                                          <p:val>
                                            <p:strVal val="#ppt_x"/>
                                          </p:val>
                                        </p:tav>
                                        <p:tav tm="100000">
                                          <p:val>
                                            <p:strVal val="#ppt_x"/>
                                          </p:val>
                                        </p:tav>
                                      </p:tavLst>
                                    </p:anim>
                                    <p:anim calcmode="lin" valueType="num">
                                      <p:cBhvr additive="base">
                                        <p:cTn id="190" dur="500" fill="hold"/>
                                        <p:tgtEl>
                                          <p:spTgt spid="71"/>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72"/>
                                        </p:tgtEl>
                                        <p:attrNameLst>
                                          <p:attrName>style.visibility</p:attrName>
                                        </p:attrNameLst>
                                      </p:cBhvr>
                                      <p:to>
                                        <p:strVal val="visible"/>
                                      </p:to>
                                    </p:set>
                                    <p:anim calcmode="lin" valueType="num">
                                      <p:cBhvr additive="base">
                                        <p:cTn id="193" dur="500" fill="hold"/>
                                        <p:tgtEl>
                                          <p:spTgt spid="72"/>
                                        </p:tgtEl>
                                        <p:attrNameLst>
                                          <p:attrName>ppt_x</p:attrName>
                                        </p:attrNameLst>
                                      </p:cBhvr>
                                      <p:tavLst>
                                        <p:tav tm="0">
                                          <p:val>
                                            <p:strVal val="#ppt_x"/>
                                          </p:val>
                                        </p:tav>
                                        <p:tav tm="100000">
                                          <p:val>
                                            <p:strVal val="#ppt_x"/>
                                          </p:val>
                                        </p:tav>
                                      </p:tavLst>
                                    </p:anim>
                                    <p:anim calcmode="lin" valueType="num">
                                      <p:cBhvr additive="base">
                                        <p:cTn id="194" dur="500" fill="hold"/>
                                        <p:tgtEl>
                                          <p:spTgt spid="72"/>
                                        </p:tgtEl>
                                        <p:attrNameLst>
                                          <p:attrName>ppt_y</p:attrName>
                                        </p:attrNameLst>
                                      </p:cBhvr>
                                      <p:tavLst>
                                        <p:tav tm="0">
                                          <p:val>
                                            <p:strVal val="1+#ppt_h/2"/>
                                          </p:val>
                                        </p:tav>
                                        <p:tav tm="100000">
                                          <p:val>
                                            <p:strVal val="#ppt_y"/>
                                          </p:val>
                                        </p:tav>
                                      </p:tavLst>
                                    </p:anim>
                                  </p:childTnLst>
                                </p:cTn>
                              </p:par>
                              <p:par>
                                <p:cTn id="195" presetID="2" presetClass="entr" presetSubtype="4" fill="hold" grpId="0" nodeType="withEffect">
                                  <p:stCondLst>
                                    <p:cond delay="0"/>
                                  </p:stCondLst>
                                  <p:childTnLst>
                                    <p:set>
                                      <p:cBhvr>
                                        <p:cTn id="196" dur="1" fill="hold">
                                          <p:stCondLst>
                                            <p:cond delay="0"/>
                                          </p:stCondLst>
                                        </p:cTn>
                                        <p:tgtEl>
                                          <p:spTgt spid="73"/>
                                        </p:tgtEl>
                                        <p:attrNameLst>
                                          <p:attrName>style.visibility</p:attrName>
                                        </p:attrNameLst>
                                      </p:cBhvr>
                                      <p:to>
                                        <p:strVal val="visible"/>
                                      </p:to>
                                    </p:set>
                                    <p:anim calcmode="lin" valueType="num">
                                      <p:cBhvr additive="base">
                                        <p:cTn id="197" dur="500" fill="hold"/>
                                        <p:tgtEl>
                                          <p:spTgt spid="73"/>
                                        </p:tgtEl>
                                        <p:attrNameLst>
                                          <p:attrName>ppt_x</p:attrName>
                                        </p:attrNameLst>
                                      </p:cBhvr>
                                      <p:tavLst>
                                        <p:tav tm="0">
                                          <p:val>
                                            <p:strVal val="#ppt_x"/>
                                          </p:val>
                                        </p:tav>
                                        <p:tav tm="100000">
                                          <p:val>
                                            <p:strVal val="#ppt_x"/>
                                          </p:val>
                                        </p:tav>
                                      </p:tavLst>
                                    </p:anim>
                                    <p:anim calcmode="lin" valueType="num">
                                      <p:cBhvr additive="base">
                                        <p:cTn id="198" dur="500" fill="hold"/>
                                        <p:tgtEl>
                                          <p:spTgt spid="73"/>
                                        </p:tgtEl>
                                        <p:attrNameLst>
                                          <p:attrName>ppt_y</p:attrName>
                                        </p:attrNameLst>
                                      </p:cBhvr>
                                      <p:tavLst>
                                        <p:tav tm="0">
                                          <p:val>
                                            <p:strVal val="1+#ppt_h/2"/>
                                          </p:val>
                                        </p:tav>
                                        <p:tav tm="100000">
                                          <p:val>
                                            <p:strVal val="#ppt_y"/>
                                          </p:val>
                                        </p:tav>
                                      </p:tavLst>
                                    </p:anim>
                                  </p:childTnLst>
                                </p:cTn>
                              </p:par>
                              <p:par>
                                <p:cTn id="199" presetID="2" presetClass="entr" presetSubtype="4" fill="hold" grpId="0" nodeType="withEffect">
                                  <p:stCondLst>
                                    <p:cond delay="0"/>
                                  </p:stCondLst>
                                  <p:childTnLst>
                                    <p:set>
                                      <p:cBhvr>
                                        <p:cTn id="200" dur="1" fill="hold">
                                          <p:stCondLst>
                                            <p:cond delay="0"/>
                                          </p:stCondLst>
                                        </p:cTn>
                                        <p:tgtEl>
                                          <p:spTgt spid="74"/>
                                        </p:tgtEl>
                                        <p:attrNameLst>
                                          <p:attrName>style.visibility</p:attrName>
                                        </p:attrNameLst>
                                      </p:cBhvr>
                                      <p:to>
                                        <p:strVal val="visible"/>
                                      </p:to>
                                    </p:set>
                                    <p:anim calcmode="lin" valueType="num">
                                      <p:cBhvr additive="base">
                                        <p:cTn id="201" dur="500" fill="hold"/>
                                        <p:tgtEl>
                                          <p:spTgt spid="74"/>
                                        </p:tgtEl>
                                        <p:attrNameLst>
                                          <p:attrName>ppt_x</p:attrName>
                                        </p:attrNameLst>
                                      </p:cBhvr>
                                      <p:tavLst>
                                        <p:tav tm="0">
                                          <p:val>
                                            <p:strVal val="#ppt_x"/>
                                          </p:val>
                                        </p:tav>
                                        <p:tav tm="100000">
                                          <p:val>
                                            <p:strVal val="#ppt_x"/>
                                          </p:val>
                                        </p:tav>
                                      </p:tavLst>
                                    </p:anim>
                                    <p:anim calcmode="lin" valueType="num">
                                      <p:cBhvr additive="base">
                                        <p:cTn id="202"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2" presetClass="entr" presetSubtype="4" fill="hold" grpId="0" nodeType="clickEffect">
                                  <p:stCondLst>
                                    <p:cond delay="0"/>
                                  </p:stCondLst>
                                  <p:childTnLst>
                                    <p:set>
                                      <p:cBhvr>
                                        <p:cTn id="206" dur="1" fill="hold">
                                          <p:stCondLst>
                                            <p:cond delay="0"/>
                                          </p:stCondLst>
                                        </p:cTn>
                                        <p:tgtEl>
                                          <p:spTgt spid="76"/>
                                        </p:tgtEl>
                                        <p:attrNameLst>
                                          <p:attrName>style.visibility</p:attrName>
                                        </p:attrNameLst>
                                      </p:cBhvr>
                                      <p:to>
                                        <p:strVal val="visible"/>
                                      </p:to>
                                    </p:set>
                                    <p:anim calcmode="lin" valueType="num">
                                      <p:cBhvr additive="base">
                                        <p:cTn id="207" dur="500" fill="hold"/>
                                        <p:tgtEl>
                                          <p:spTgt spid="76"/>
                                        </p:tgtEl>
                                        <p:attrNameLst>
                                          <p:attrName>ppt_x</p:attrName>
                                        </p:attrNameLst>
                                      </p:cBhvr>
                                      <p:tavLst>
                                        <p:tav tm="0">
                                          <p:val>
                                            <p:strVal val="#ppt_x"/>
                                          </p:val>
                                        </p:tav>
                                        <p:tav tm="100000">
                                          <p:val>
                                            <p:strVal val="#ppt_x"/>
                                          </p:val>
                                        </p:tav>
                                      </p:tavLst>
                                    </p:anim>
                                    <p:anim calcmode="lin" valueType="num">
                                      <p:cBhvr additive="base">
                                        <p:cTn id="208"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209" fill="hold">
                      <p:stCondLst>
                        <p:cond delay="indefinite"/>
                      </p:stCondLst>
                      <p:childTnLst>
                        <p:par>
                          <p:cTn id="210" fill="hold">
                            <p:stCondLst>
                              <p:cond delay="0"/>
                            </p:stCondLst>
                            <p:childTnLst>
                              <p:par>
                                <p:cTn id="211" presetID="2" presetClass="entr" presetSubtype="4" fill="hold" nodeType="clickEffect">
                                  <p:stCondLst>
                                    <p:cond delay="0"/>
                                  </p:stCondLst>
                                  <p:childTnLst>
                                    <p:set>
                                      <p:cBhvr>
                                        <p:cTn id="212" dur="1" fill="hold">
                                          <p:stCondLst>
                                            <p:cond delay="0"/>
                                          </p:stCondLst>
                                        </p:cTn>
                                        <p:tgtEl>
                                          <p:spTgt spid="88"/>
                                        </p:tgtEl>
                                        <p:attrNameLst>
                                          <p:attrName>style.visibility</p:attrName>
                                        </p:attrNameLst>
                                      </p:cBhvr>
                                      <p:to>
                                        <p:strVal val="visible"/>
                                      </p:to>
                                    </p:set>
                                    <p:anim calcmode="lin" valueType="num">
                                      <p:cBhvr additive="base">
                                        <p:cTn id="213" dur="500" fill="hold"/>
                                        <p:tgtEl>
                                          <p:spTgt spid="88"/>
                                        </p:tgtEl>
                                        <p:attrNameLst>
                                          <p:attrName>ppt_x</p:attrName>
                                        </p:attrNameLst>
                                      </p:cBhvr>
                                      <p:tavLst>
                                        <p:tav tm="0">
                                          <p:val>
                                            <p:strVal val="#ppt_x"/>
                                          </p:val>
                                        </p:tav>
                                        <p:tav tm="100000">
                                          <p:val>
                                            <p:strVal val="#ppt_x"/>
                                          </p:val>
                                        </p:tav>
                                      </p:tavLst>
                                    </p:anim>
                                    <p:anim calcmode="lin" valueType="num">
                                      <p:cBhvr additive="base">
                                        <p:cTn id="214"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215" fill="hold">
                      <p:stCondLst>
                        <p:cond delay="indefinite"/>
                      </p:stCondLst>
                      <p:childTnLst>
                        <p:par>
                          <p:cTn id="216" fill="hold">
                            <p:stCondLst>
                              <p:cond delay="0"/>
                            </p:stCondLst>
                            <p:childTnLst>
                              <p:par>
                                <p:cTn id="217" presetID="2" presetClass="entr" presetSubtype="4" fill="hold" nodeType="clickEffect">
                                  <p:stCondLst>
                                    <p:cond delay="0"/>
                                  </p:stCondLst>
                                  <p:childTnLst>
                                    <p:set>
                                      <p:cBhvr>
                                        <p:cTn id="218" dur="1" fill="hold">
                                          <p:stCondLst>
                                            <p:cond delay="0"/>
                                          </p:stCondLst>
                                        </p:cTn>
                                        <p:tgtEl>
                                          <p:spTgt spid="89"/>
                                        </p:tgtEl>
                                        <p:attrNameLst>
                                          <p:attrName>style.visibility</p:attrName>
                                        </p:attrNameLst>
                                      </p:cBhvr>
                                      <p:to>
                                        <p:strVal val="visible"/>
                                      </p:to>
                                    </p:set>
                                    <p:anim calcmode="lin" valueType="num">
                                      <p:cBhvr additive="base">
                                        <p:cTn id="219" dur="500" fill="hold"/>
                                        <p:tgtEl>
                                          <p:spTgt spid="89"/>
                                        </p:tgtEl>
                                        <p:attrNameLst>
                                          <p:attrName>ppt_x</p:attrName>
                                        </p:attrNameLst>
                                      </p:cBhvr>
                                      <p:tavLst>
                                        <p:tav tm="0">
                                          <p:val>
                                            <p:strVal val="#ppt_x"/>
                                          </p:val>
                                        </p:tav>
                                        <p:tav tm="100000">
                                          <p:val>
                                            <p:strVal val="#ppt_x"/>
                                          </p:val>
                                        </p:tav>
                                      </p:tavLst>
                                    </p:anim>
                                    <p:anim calcmode="lin" valueType="num">
                                      <p:cBhvr additive="base">
                                        <p:cTn id="220"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2" presetClass="entr" presetSubtype="4" fill="hold" nodeType="clickEffect">
                                  <p:stCondLst>
                                    <p:cond delay="0"/>
                                  </p:stCondLst>
                                  <p:childTnLst>
                                    <p:set>
                                      <p:cBhvr>
                                        <p:cTn id="224" dur="1" fill="hold">
                                          <p:stCondLst>
                                            <p:cond delay="0"/>
                                          </p:stCondLst>
                                        </p:cTn>
                                        <p:tgtEl>
                                          <p:spTgt spid="91"/>
                                        </p:tgtEl>
                                        <p:attrNameLst>
                                          <p:attrName>style.visibility</p:attrName>
                                        </p:attrNameLst>
                                      </p:cBhvr>
                                      <p:to>
                                        <p:strVal val="visible"/>
                                      </p:to>
                                    </p:set>
                                    <p:anim calcmode="lin" valueType="num">
                                      <p:cBhvr additive="base">
                                        <p:cTn id="225" dur="500" fill="hold"/>
                                        <p:tgtEl>
                                          <p:spTgt spid="91"/>
                                        </p:tgtEl>
                                        <p:attrNameLst>
                                          <p:attrName>ppt_x</p:attrName>
                                        </p:attrNameLst>
                                      </p:cBhvr>
                                      <p:tavLst>
                                        <p:tav tm="0">
                                          <p:val>
                                            <p:strVal val="#ppt_x"/>
                                          </p:val>
                                        </p:tav>
                                        <p:tav tm="100000">
                                          <p:val>
                                            <p:strVal val="#ppt_x"/>
                                          </p:val>
                                        </p:tav>
                                      </p:tavLst>
                                    </p:anim>
                                    <p:anim calcmode="lin" valueType="num">
                                      <p:cBhvr additive="base">
                                        <p:cTn id="226"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227" fill="hold">
                      <p:stCondLst>
                        <p:cond delay="indefinite"/>
                      </p:stCondLst>
                      <p:childTnLst>
                        <p:par>
                          <p:cTn id="228" fill="hold">
                            <p:stCondLst>
                              <p:cond delay="0"/>
                            </p:stCondLst>
                            <p:childTnLst>
                              <p:par>
                                <p:cTn id="229" presetID="2" presetClass="entr" presetSubtype="4" fill="hold" nodeType="clickEffect">
                                  <p:stCondLst>
                                    <p:cond delay="0"/>
                                  </p:stCondLst>
                                  <p:childTnLst>
                                    <p:set>
                                      <p:cBhvr>
                                        <p:cTn id="230" dur="1" fill="hold">
                                          <p:stCondLst>
                                            <p:cond delay="0"/>
                                          </p:stCondLst>
                                        </p:cTn>
                                        <p:tgtEl>
                                          <p:spTgt spid="93"/>
                                        </p:tgtEl>
                                        <p:attrNameLst>
                                          <p:attrName>style.visibility</p:attrName>
                                        </p:attrNameLst>
                                      </p:cBhvr>
                                      <p:to>
                                        <p:strVal val="visible"/>
                                      </p:to>
                                    </p:set>
                                    <p:anim calcmode="lin" valueType="num">
                                      <p:cBhvr additive="base">
                                        <p:cTn id="231" dur="500" fill="hold"/>
                                        <p:tgtEl>
                                          <p:spTgt spid="93"/>
                                        </p:tgtEl>
                                        <p:attrNameLst>
                                          <p:attrName>ppt_x</p:attrName>
                                        </p:attrNameLst>
                                      </p:cBhvr>
                                      <p:tavLst>
                                        <p:tav tm="0">
                                          <p:val>
                                            <p:strVal val="#ppt_x"/>
                                          </p:val>
                                        </p:tav>
                                        <p:tav tm="100000">
                                          <p:val>
                                            <p:strVal val="#ppt_x"/>
                                          </p:val>
                                        </p:tav>
                                      </p:tavLst>
                                    </p:anim>
                                    <p:anim calcmode="lin" valueType="num">
                                      <p:cBhvr additive="base">
                                        <p:cTn id="232"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233" fill="hold">
                      <p:stCondLst>
                        <p:cond delay="indefinite"/>
                      </p:stCondLst>
                      <p:childTnLst>
                        <p:par>
                          <p:cTn id="234" fill="hold">
                            <p:stCondLst>
                              <p:cond delay="0"/>
                            </p:stCondLst>
                            <p:childTnLst>
                              <p:par>
                                <p:cTn id="235" presetID="2" presetClass="entr" presetSubtype="4" fill="hold" nodeType="clickEffect">
                                  <p:stCondLst>
                                    <p:cond delay="0"/>
                                  </p:stCondLst>
                                  <p:childTnLst>
                                    <p:set>
                                      <p:cBhvr>
                                        <p:cTn id="236" dur="1" fill="hold">
                                          <p:stCondLst>
                                            <p:cond delay="0"/>
                                          </p:stCondLst>
                                        </p:cTn>
                                        <p:tgtEl>
                                          <p:spTgt spid="95"/>
                                        </p:tgtEl>
                                        <p:attrNameLst>
                                          <p:attrName>style.visibility</p:attrName>
                                        </p:attrNameLst>
                                      </p:cBhvr>
                                      <p:to>
                                        <p:strVal val="visible"/>
                                      </p:to>
                                    </p:set>
                                    <p:anim calcmode="lin" valueType="num">
                                      <p:cBhvr additive="base">
                                        <p:cTn id="237" dur="500" fill="hold"/>
                                        <p:tgtEl>
                                          <p:spTgt spid="95"/>
                                        </p:tgtEl>
                                        <p:attrNameLst>
                                          <p:attrName>ppt_x</p:attrName>
                                        </p:attrNameLst>
                                      </p:cBhvr>
                                      <p:tavLst>
                                        <p:tav tm="0">
                                          <p:val>
                                            <p:strVal val="#ppt_x"/>
                                          </p:val>
                                        </p:tav>
                                        <p:tav tm="100000">
                                          <p:val>
                                            <p:strVal val="#ppt_x"/>
                                          </p:val>
                                        </p:tav>
                                      </p:tavLst>
                                    </p:anim>
                                    <p:anim calcmode="lin" valueType="num">
                                      <p:cBhvr additive="base">
                                        <p:cTn id="238"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239" fill="hold">
                      <p:stCondLst>
                        <p:cond delay="indefinite"/>
                      </p:stCondLst>
                      <p:childTnLst>
                        <p:par>
                          <p:cTn id="240" fill="hold">
                            <p:stCondLst>
                              <p:cond delay="0"/>
                            </p:stCondLst>
                            <p:childTnLst>
                              <p:par>
                                <p:cTn id="241" presetID="2" presetClass="entr" presetSubtype="4" fill="hold" grpId="0" nodeType="clickEffect">
                                  <p:stCondLst>
                                    <p:cond delay="0"/>
                                  </p:stCondLst>
                                  <p:childTnLst>
                                    <p:set>
                                      <p:cBhvr>
                                        <p:cTn id="242" dur="1" fill="hold">
                                          <p:stCondLst>
                                            <p:cond delay="0"/>
                                          </p:stCondLst>
                                        </p:cTn>
                                        <p:tgtEl>
                                          <p:spTgt spid="77"/>
                                        </p:tgtEl>
                                        <p:attrNameLst>
                                          <p:attrName>style.visibility</p:attrName>
                                        </p:attrNameLst>
                                      </p:cBhvr>
                                      <p:to>
                                        <p:strVal val="visible"/>
                                      </p:to>
                                    </p:set>
                                    <p:anim calcmode="lin" valueType="num">
                                      <p:cBhvr additive="base">
                                        <p:cTn id="243" dur="500" fill="hold"/>
                                        <p:tgtEl>
                                          <p:spTgt spid="77"/>
                                        </p:tgtEl>
                                        <p:attrNameLst>
                                          <p:attrName>ppt_x</p:attrName>
                                        </p:attrNameLst>
                                      </p:cBhvr>
                                      <p:tavLst>
                                        <p:tav tm="0">
                                          <p:val>
                                            <p:strVal val="#ppt_x"/>
                                          </p:val>
                                        </p:tav>
                                        <p:tav tm="100000">
                                          <p:val>
                                            <p:strVal val="#ppt_x"/>
                                          </p:val>
                                        </p:tav>
                                      </p:tavLst>
                                    </p:anim>
                                    <p:anim calcmode="lin" valueType="num">
                                      <p:cBhvr additive="base">
                                        <p:cTn id="244" dur="500" fill="hold"/>
                                        <p:tgtEl>
                                          <p:spTgt spid="77"/>
                                        </p:tgtEl>
                                        <p:attrNameLst>
                                          <p:attrName>ppt_y</p:attrName>
                                        </p:attrNameLst>
                                      </p:cBhvr>
                                      <p:tavLst>
                                        <p:tav tm="0">
                                          <p:val>
                                            <p:strVal val="1+#ppt_h/2"/>
                                          </p:val>
                                        </p:tav>
                                        <p:tav tm="100000">
                                          <p:val>
                                            <p:strVal val="#ppt_y"/>
                                          </p:val>
                                        </p:tav>
                                      </p:tavLst>
                                    </p:anim>
                                  </p:childTnLst>
                                </p:cTn>
                              </p:par>
                              <p:par>
                                <p:cTn id="245" presetID="2" presetClass="entr" presetSubtype="4" fill="hold" grpId="0" nodeType="withEffect">
                                  <p:stCondLst>
                                    <p:cond delay="0"/>
                                  </p:stCondLst>
                                  <p:childTnLst>
                                    <p:set>
                                      <p:cBhvr>
                                        <p:cTn id="246" dur="1" fill="hold">
                                          <p:stCondLst>
                                            <p:cond delay="0"/>
                                          </p:stCondLst>
                                        </p:cTn>
                                        <p:tgtEl>
                                          <p:spTgt spid="78"/>
                                        </p:tgtEl>
                                        <p:attrNameLst>
                                          <p:attrName>style.visibility</p:attrName>
                                        </p:attrNameLst>
                                      </p:cBhvr>
                                      <p:to>
                                        <p:strVal val="visible"/>
                                      </p:to>
                                    </p:set>
                                    <p:anim calcmode="lin" valueType="num">
                                      <p:cBhvr additive="base">
                                        <p:cTn id="247" dur="500" fill="hold"/>
                                        <p:tgtEl>
                                          <p:spTgt spid="78"/>
                                        </p:tgtEl>
                                        <p:attrNameLst>
                                          <p:attrName>ppt_x</p:attrName>
                                        </p:attrNameLst>
                                      </p:cBhvr>
                                      <p:tavLst>
                                        <p:tav tm="0">
                                          <p:val>
                                            <p:strVal val="#ppt_x"/>
                                          </p:val>
                                        </p:tav>
                                        <p:tav tm="100000">
                                          <p:val>
                                            <p:strVal val="#ppt_x"/>
                                          </p:val>
                                        </p:tav>
                                      </p:tavLst>
                                    </p:anim>
                                    <p:anim calcmode="lin" valueType="num">
                                      <p:cBhvr additive="base">
                                        <p:cTn id="248" dur="500" fill="hold"/>
                                        <p:tgtEl>
                                          <p:spTgt spid="78"/>
                                        </p:tgtEl>
                                        <p:attrNameLst>
                                          <p:attrName>ppt_y</p:attrName>
                                        </p:attrNameLst>
                                      </p:cBhvr>
                                      <p:tavLst>
                                        <p:tav tm="0">
                                          <p:val>
                                            <p:strVal val="1+#ppt_h/2"/>
                                          </p:val>
                                        </p:tav>
                                        <p:tav tm="100000">
                                          <p:val>
                                            <p:strVal val="#ppt_y"/>
                                          </p:val>
                                        </p:tav>
                                      </p:tavLst>
                                    </p:anim>
                                  </p:childTnLst>
                                </p:cTn>
                              </p:par>
                              <p:par>
                                <p:cTn id="249" presetID="2" presetClass="entr" presetSubtype="4" fill="hold" grpId="0" nodeType="withEffect">
                                  <p:stCondLst>
                                    <p:cond delay="0"/>
                                  </p:stCondLst>
                                  <p:childTnLst>
                                    <p:set>
                                      <p:cBhvr>
                                        <p:cTn id="250" dur="1" fill="hold">
                                          <p:stCondLst>
                                            <p:cond delay="0"/>
                                          </p:stCondLst>
                                        </p:cTn>
                                        <p:tgtEl>
                                          <p:spTgt spid="79"/>
                                        </p:tgtEl>
                                        <p:attrNameLst>
                                          <p:attrName>style.visibility</p:attrName>
                                        </p:attrNameLst>
                                      </p:cBhvr>
                                      <p:to>
                                        <p:strVal val="visible"/>
                                      </p:to>
                                    </p:set>
                                    <p:anim calcmode="lin" valueType="num">
                                      <p:cBhvr additive="base">
                                        <p:cTn id="251" dur="500" fill="hold"/>
                                        <p:tgtEl>
                                          <p:spTgt spid="79"/>
                                        </p:tgtEl>
                                        <p:attrNameLst>
                                          <p:attrName>ppt_x</p:attrName>
                                        </p:attrNameLst>
                                      </p:cBhvr>
                                      <p:tavLst>
                                        <p:tav tm="0">
                                          <p:val>
                                            <p:strVal val="#ppt_x"/>
                                          </p:val>
                                        </p:tav>
                                        <p:tav tm="100000">
                                          <p:val>
                                            <p:strVal val="#ppt_x"/>
                                          </p:val>
                                        </p:tav>
                                      </p:tavLst>
                                    </p:anim>
                                    <p:anim calcmode="lin" valueType="num">
                                      <p:cBhvr additive="base">
                                        <p:cTn id="252"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253" fill="hold">
                      <p:stCondLst>
                        <p:cond delay="indefinite"/>
                      </p:stCondLst>
                      <p:childTnLst>
                        <p:par>
                          <p:cTn id="254" fill="hold">
                            <p:stCondLst>
                              <p:cond delay="0"/>
                            </p:stCondLst>
                            <p:childTnLst>
                              <p:par>
                                <p:cTn id="255" presetID="2" presetClass="entr" presetSubtype="4" fill="hold" nodeType="clickEffect">
                                  <p:stCondLst>
                                    <p:cond delay="0"/>
                                  </p:stCondLst>
                                  <p:childTnLst>
                                    <p:set>
                                      <p:cBhvr>
                                        <p:cTn id="256" dur="1" fill="hold">
                                          <p:stCondLst>
                                            <p:cond delay="0"/>
                                          </p:stCondLst>
                                        </p:cTn>
                                        <p:tgtEl>
                                          <p:spTgt spid="5122"/>
                                        </p:tgtEl>
                                        <p:attrNameLst>
                                          <p:attrName>style.visibility</p:attrName>
                                        </p:attrNameLst>
                                      </p:cBhvr>
                                      <p:to>
                                        <p:strVal val="visible"/>
                                      </p:to>
                                    </p:set>
                                    <p:anim calcmode="lin" valueType="num">
                                      <p:cBhvr additive="base">
                                        <p:cTn id="257" dur="500" fill="hold"/>
                                        <p:tgtEl>
                                          <p:spTgt spid="5122"/>
                                        </p:tgtEl>
                                        <p:attrNameLst>
                                          <p:attrName>ppt_x</p:attrName>
                                        </p:attrNameLst>
                                      </p:cBhvr>
                                      <p:tavLst>
                                        <p:tav tm="0">
                                          <p:val>
                                            <p:strVal val="#ppt_x"/>
                                          </p:val>
                                        </p:tav>
                                        <p:tav tm="100000">
                                          <p:val>
                                            <p:strVal val="#ppt_x"/>
                                          </p:val>
                                        </p:tav>
                                      </p:tavLst>
                                    </p:anim>
                                    <p:anim calcmode="lin" valueType="num">
                                      <p:cBhvr additive="base">
                                        <p:cTn id="258"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38" grpId="0"/>
      <p:bldP spid="39" grpId="0"/>
      <p:bldP spid="40" grpId="0"/>
      <p:bldP spid="42" grpId="0"/>
      <p:bldP spid="45" grpId="0"/>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97" grpId="0" animBg="1"/>
      <p:bldP spid="98" grpId="0" animBg="1"/>
      <p:bldP spid="99" grpId="0" animBg="1"/>
      <p:bldP spid="100" grpId="0"/>
      <p:bldP spid="101" grpId="0"/>
      <p:bldP spid="102" grpId="0"/>
      <p:bldP spid="78" grpId="0"/>
      <p:bldP spid="7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266700"/>
            <a:ext cx="18516600" cy="105918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24" name="Rectangle 5"/>
          <p:cNvSpPr>
            <a:spLocks noChangeArrowheads="1"/>
          </p:cNvSpPr>
          <p:nvPr/>
        </p:nvSpPr>
        <p:spPr bwMode="auto">
          <a:xfrm>
            <a:off x="5638800" y="22860"/>
            <a:ext cx="74295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4000" b="1" dirty="0">
                <a:solidFill>
                  <a:schemeClr val="bg1"/>
                </a:solidFill>
                <a:latin typeface="Times New Roman" pitchFamily="18" charset="0"/>
                <a:cs typeface="Times New Roman" pitchFamily="18" charset="0"/>
              </a:rPr>
              <a:t>3</a:t>
            </a:r>
            <a:r>
              <a:rPr lang="en-US" sz="4000" b="1" dirty="0" smtClean="0">
                <a:solidFill>
                  <a:schemeClr val="bg1"/>
                </a:solidFill>
                <a:latin typeface="Times New Roman" pitchFamily="18" charset="0"/>
                <a:cs typeface="Times New Roman" pitchFamily="18" charset="0"/>
              </a:rPr>
              <a:t>. NAÏVE </a:t>
            </a:r>
            <a:r>
              <a:rPr lang="en-US" sz="4000" b="1" dirty="0" smtClean="0">
                <a:solidFill>
                  <a:schemeClr val="bg1"/>
                </a:solidFill>
                <a:latin typeface="Times New Roman" pitchFamily="18" charset="0"/>
                <a:cs typeface="Times New Roman" pitchFamily="18" charset="0"/>
              </a:rPr>
              <a:t>BAYES CLASSIFIER</a:t>
            </a:r>
            <a:endParaRPr kumimoji="0" lang="en-US" sz="4000" b="1" i="0" u="none" strike="noStrike" cap="none" normalizeH="0" baseline="0" dirty="0" smtClean="0">
              <a:ln>
                <a:noFill/>
              </a:ln>
              <a:solidFill>
                <a:schemeClr val="bg1"/>
              </a:solidFill>
              <a:effectLst/>
              <a:latin typeface="Times New Roman" pitchFamily="18" charset="0"/>
              <a:cs typeface="Times New Roman" pitchFamily="18" charset="0"/>
            </a:endParaRPr>
          </a:p>
        </p:txBody>
      </p:sp>
      <p:sp>
        <p:nvSpPr>
          <p:cNvPr id="3" name="Rectangle 2"/>
          <p:cNvSpPr/>
          <p:nvPr/>
        </p:nvSpPr>
        <p:spPr>
          <a:xfrm>
            <a:off x="533400" y="952500"/>
            <a:ext cx="9144000" cy="5078313"/>
          </a:xfrm>
          <a:prstGeom prst="rect">
            <a:avLst/>
          </a:prstGeom>
        </p:spPr>
        <p:txBody>
          <a:bodyPr>
            <a:spAutoFit/>
          </a:bodyPr>
          <a:lstStyle/>
          <a:p>
            <a:pPr algn="just"/>
            <a:r>
              <a:rPr lang="en-US" sz="3600" dirty="0">
                <a:solidFill>
                  <a:schemeClr val="bg1"/>
                </a:solidFill>
                <a:latin typeface="Times New Roman" pitchFamily="18" charset="0"/>
                <a:cs typeface="Times New Roman" pitchFamily="18" charset="0"/>
              </a:rPr>
              <a:t>The “Naive” part of the name indicates the simplifying assumption made by the Naïve Bayes classifier. The classifier assumes that the features used to describe an observation are conditionally independent, given the class label. The “Bayes” part of the name refers to Reverend Thomas Bayes, an 18th-century statistician and theologian who formulated Bayes’ theorem</a:t>
            </a:r>
            <a:r>
              <a:rPr lang="en-US" sz="3600" dirty="0" smtClean="0">
                <a:solidFill>
                  <a:schemeClr val="bg1"/>
                </a:solidFill>
                <a:latin typeface="Times New Roman" pitchFamily="18" charset="0"/>
                <a:cs typeface="Times New Roman" pitchFamily="18" charset="0"/>
              </a:rPr>
              <a:t>.</a:t>
            </a:r>
          </a:p>
          <a:p>
            <a:pPr algn="just"/>
            <a:endParaRPr lang="en-IN" sz="3600" dirty="0">
              <a:solidFill>
                <a:schemeClr val="bg1"/>
              </a:solidFill>
              <a:latin typeface="Times New Roman" pitchFamily="18" charset="0"/>
              <a:cs typeface="Times New Roman" pitchFamily="18" charset="0"/>
            </a:endParaRPr>
          </a:p>
        </p:txBody>
      </p:sp>
      <p:sp>
        <p:nvSpPr>
          <p:cNvPr id="4" name="Rectangle 1"/>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smtClean="0">
                <a:ln>
                  <a:noFill/>
                </a:ln>
                <a:solidFill>
                  <a:schemeClr val="tx1"/>
                </a:solidFill>
                <a:effectLst/>
                <a:latin typeface="KaTeX_Math"/>
                <a:cs typeface="Arial" pitchFamily="34" charset="0"/>
              </a:rPr>
              <a:t>P</a:t>
            </a:r>
            <a:r>
              <a:rPr kumimoji="0" lang="en-US" sz="1200" b="0" i="0" u="none" strike="noStrike" cap="none" normalizeH="0" baseline="0" smtClean="0">
                <a:ln>
                  <a:noFill/>
                </a:ln>
                <a:solidFill>
                  <a:schemeClr val="tx1"/>
                </a:solidFill>
                <a:effectLst/>
                <a:latin typeface="Arial" pitchFamily="34" charset="0"/>
                <a:cs typeface="Arial" pitchFamily="34" charset="0"/>
              </a:rPr>
              <a:t>(</a:t>
            </a:r>
            <a:r>
              <a:rPr kumimoji="0" lang="en-US" sz="1200" b="0" i="1" u="none" strike="noStrike" cap="none" normalizeH="0" baseline="0" smtClean="0">
                <a:ln>
                  <a:noFill/>
                </a:ln>
                <a:solidFill>
                  <a:schemeClr val="tx1"/>
                </a:solidFill>
                <a:effectLst/>
                <a:latin typeface="KaTeX_Math"/>
                <a:cs typeface="Arial" pitchFamily="34" charset="0"/>
              </a:rPr>
              <a:t>A</a:t>
            </a:r>
            <a:r>
              <a:rPr kumimoji="0" lang="en-US" sz="1200" b="0" i="0" u="none" strike="noStrike" cap="none" normalizeH="0" baseline="0" smtClean="0">
                <a:ln>
                  <a:noFill/>
                </a:ln>
                <a:solidFill>
                  <a:schemeClr val="tx1"/>
                </a:solidFill>
                <a:effectLst/>
                <a:latin typeface="Arial" pitchFamily="34" charset="0"/>
                <a:cs typeface="Arial" pitchFamily="34" charset="0"/>
              </a:rPr>
              <a:t>∣</a:t>
            </a:r>
            <a:r>
              <a:rPr kumimoji="0" lang="en-US" sz="1200" b="0" i="1" u="none" strike="noStrike" cap="none" normalizeH="0" baseline="0" smtClean="0">
                <a:ln>
                  <a:noFill/>
                </a:ln>
                <a:solidFill>
                  <a:schemeClr val="tx1"/>
                </a:solidFill>
                <a:effectLst/>
                <a:latin typeface="KaTeX_Math"/>
                <a:cs typeface="Arial" pitchFamily="34" charset="0"/>
              </a:rPr>
              <a:t>B</a:t>
            </a:r>
            <a:r>
              <a:rPr kumimoji="0" lang="en-US" sz="1200" b="0" i="0" u="none" strike="noStrike" cap="none" normalizeH="0" baseline="0" smtClean="0">
                <a:ln>
                  <a:noFill/>
                </a:ln>
                <a:solidFill>
                  <a:schemeClr val="tx1"/>
                </a:solidFill>
                <a:effectLst/>
                <a:latin typeface="Arial" pitchFamily="34" charset="0"/>
                <a:cs typeface="Arial" pitchFamily="34" charset="0"/>
              </a:rPr>
              <a:t>)=</a:t>
            </a:r>
            <a:r>
              <a:rPr kumimoji="0" lang="en-US" sz="800" b="0" i="1" u="none" strike="noStrike" cap="none" normalizeH="0" baseline="0" smtClean="0">
                <a:ln>
                  <a:noFill/>
                </a:ln>
                <a:solidFill>
                  <a:srgbClr val="273239"/>
                </a:solidFill>
                <a:effectLst/>
                <a:latin typeface="KaTeX_Math"/>
                <a:cs typeface="Arial" pitchFamily="34" charset="0"/>
              </a:rPr>
              <a:t>P</a:t>
            </a:r>
            <a:r>
              <a:rPr kumimoji="0" lang="en-US" sz="800" b="0" i="0" u="none" strike="noStrike" cap="none" normalizeH="0" baseline="0" smtClean="0">
                <a:ln>
                  <a:noFill/>
                </a:ln>
                <a:solidFill>
                  <a:srgbClr val="273239"/>
                </a:solidFill>
                <a:effectLst/>
                <a:latin typeface="KaTeX_Main"/>
                <a:cs typeface="Arial" pitchFamily="34" charset="0"/>
              </a:rPr>
              <a:t>(</a:t>
            </a:r>
            <a:r>
              <a:rPr kumimoji="0" lang="en-US" sz="800" b="0" i="1" u="none" strike="noStrike" cap="none" normalizeH="0" baseline="0" smtClean="0">
                <a:ln>
                  <a:noFill/>
                </a:ln>
                <a:solidFill>
                  <a:srgbClr val="273239"/>
                </a:solidFill>
                <a:effectLst/>
                <a:latin typeface="KaTeX_Math"/>
                <a:cs typeface="Arial" pitchFamily="34" charset="0"/>
              </a:rPr>
              <a:t>B</a:t>
            </a:r>
            <a:r>
              <a:rPr kumimoji="0" lang="en-US" sz="800" b="0" i="0" u="none" strike="noStrike" cap="none" normalizeH="0" baseline="0" smtClean="0">
                <a:ln>
                  <a:noFill/>
                </a:ln>
                <a:solidFill>
                  <a:srgbClr val="273239"/>
                </a:solidFill>
                <a:effectLst/>
                <a:latin typeface="KaTeX_Main"/>
                <a:cs typeface="Arial" pitchFamily="34" charset="0"/>
              </a:rPr>
              <a:t>)</a:t>
            </a:r>
            <a:r>
              <a:rPr kumimoji="0" lang="en-US" sz="800" b="0" i="1" u="none" strike="noStrike" cap="none" normalizeH="0" baseline="0" smtClean="0">
                <a:ln>
                  <a:noFill/>
                </a:ln>
                <a:solidFill>
                  <a:srgbClr val="273239"/>
                </a:solidFill>
                <a:effectLst/>
                <a:latin typeface="KaTeX_Math"/>
                <a:cs typeface="Arial" pitchFamily="34" charset="0"/>
              </a:rPr>
              <a:t>P</a:t>
            </a:r>
            <a:r>
              <a:rPr kumimoji="0" lang="en-US" sz="800" b="0" i="0" u="none" strike="noStrike" cap="none" normalizeH="0" baseline="0" smtClean="0">
                <a:ln>
                  <a:noFill/>
                </a:ln>
                <a:solidFill>
                  <a:srgbClr val="273239"/>
                </a:solidFill>
                <a:effectLst/>
                <a:latin typeface="KaTeX_Main"/>
                <a:cs typeface="Arial" pitchFamily="34" charset="0"/>
              </a:rPr>
              <a:t>(</a:t>
            </a:r>
            <a:r>
              <a:rPr kumimoji="0" lang="en-US" sz="800" b="0" i="1" u="none" strike="noStrike" cap="none" normalizeH="0" baseline="0" smtClean="0">
                <a:ln>
                  <a:noFill/>
                </a:ln>
                <a:solidFill>
                  <a:srgbClr val="273239"/>
                </a:solidFill>
                <a:effectLst/>
                <a:latin typeface="KaTeX_Math"/>
                <a:cs typeface="Arial" pitchFamily="34" charset="0"/>
              </a:rPr>
              <a:t>B</a:t>
            </a:r>
            <a:r>
              <a:rPr kumimoji="0" lang="en-US" sz="800" b="0" i="0" u="none" strike="noStrike" cap="none" normalizeH="0" baseline="0" smtClean="0">
                <a:ln>
                  <a:noFill/>
                </a:ln>
                <a:solidFill>
                  <a:srgbClr val="273239"/>
                </a:solidFill>
                <a:effectLst/>
                <a:latin typeface="KaTeX_Main"/>
                <a:cs typeface="Arial" pitchFamily="34" charset="0"/>
              </a:rPr>
              <a:t>∣</a:t>
            </a:r>
            <a:r>
              <a:rPr kumimoji="0" lang="en-US" sz="800" b="0" i="1" u="none" strike="noStrike" cap="none" normalizeH="0" baseline="0" smtClean="0">
                <a:ln>
                  <a:noFill/>
                </a:ln>
                <a:solidFill>
                  <a:srgbClr val="273239"/>
                </a:solidFill>
                <a:effectLst/>
                <a:latin typeface="KaTeX_Math"/>
                <a:cs typeface="Arial" pitchFamily="34" charset="0"/>
              </a:rPr>
              <a:t>A</a:t>
            </a:r>
            <a:r>
              <a:rPr kumimoji="0" lang="en-US" sz="800" b="0" i="0" u="none" strike="noStrike" cap="none" normalizeH="0" baseline="0" smtClean="0">
                <a:ln>
                  <a:noFill/>
                </a:ln>
                <a:solidFill>
                  <a:srgbClr val="273239"/>
                </a:solidFill>
                <a:effectLst/>
                <a:latin typeface="KaTeX_Main"/>
                <a:cs typeface="Arial" pitchFamily="34" charset="0"/>
              </a:rPr>
              <a:t>)</a:t>
            </a:r>
            <a:r>
              <a:rPr kumimoji="0" lang="en-US" sz="800" b="0" i="1" u="none" strike="noStrike" cap="none" normalizeH="0" baseline="0" smtClean="0">
                <a:ln>
                  <a:noFill/>
                </a:ln>
                <a:solidFill>
                  <a:srgbClr val="273239"/>
                </a:solidFill>
                <a:effectLst/>
                <a:latin typeface="KaTeX_Math"/>
                <a:cs typeface="Arial" pitchFamily="34" charset="0"/>
              </a:rPr>
              <a:t>P</a:t>
            </a:r>
            <a:r>
              <a:rPr kumimoji="0" lang="en-US" sz="800" b="0" i="0" u="none" strike="noStrike" cap="none" normalizeH="0" baseline="0" smtClean="0">
                <a:ln>
                  <a:noFill/>
                </a:ln>
                <a:solidFill>
                  <a:srgbClr val="273239"/>
                </a:solidFill>
                <a:effectLst/>
                <a:latin typeface="KaTeX_Main"/>
                <a:cs typeface="Arial" pitchFamily="34" charset="0"/>
              </a:rPr>
              <a:t>(</a:t>
            </a:r>
            <a:r>
              <a:rPr kumimoji="0" lang="en-US" sz="800" b="0" i="1" u="none" strike="noStrike" cap="none" normalizeH="0" baseline="0" smtClean="0">
                <a:ln>
                  <a:noFill/>
                </a:ln>
                <a:solidFill>
                  <a:srgbClr val="273239"/>
                </a:solidFill>
                <a:effectLst/>
                <a:latin typeface="KaTeX_Math"/>
                <a:cs typeface="Arial" pitchFamily="34" charset="0"/>
              </a:rPr>
              <a:t>A</a:t>
            </a:r>
            <a:r>
              <a:rPr kumimoji="0" lang="en-US" sz="800" b="0" i="0" u="none" strike="noStrike" cap="none" normalizeH="0" baseline="0" smtClean="0">
                <a:ln>
                  <a:noFill/>
                </a:ln>
                <a:solidFill>
                  <a:srgbClr val="273239"/>
                </a:solidFill>
                <a:effectLst/>
                <a:latin typeface="KaTeX_Main"/>
                <a:cs typeface="Arial" pitchFamily="34" charset="0"/>
              </a:rPr>
              <a:t>)</a:t>
            </a:r>
            <a:r>
              <a:rPr kumimoji="0" lang="en-US" b="0" i="0" u="none" strike="noStrike" cap="none" normalizeH="0" baseline="0" smtClean="0">
                <a:ln>
                  <a:noFill/>
                </a:ln>
                <a:solidFill>
                  <a:srgbClr val="273239"/>
                </a:solidFill>
                <a:effectLst/>
                <a:latin typeface="KaTeX_Main"/>
                <a:cs typeface="Arial" pitchFamily="34" charset="0"/>
              </a:rPr>
              <a:t>​</a:t>
            </a:r>
            <a:r>
              <a:rPr kumimoji="0" lang="en-US" sz="1200" b="0" i="0" u="none" strike="noStrike" cap="none" normalizeH="0" baseline="0" smtClean="0">
                <a:ln>
                  <a:noFill/>
                </a:ln>
                <a:solidFill>
                  <a:srgbClr val="273239"/>
                </a:solidFill>
                <a:effectLst/>
                <a:latin typeface="KaTeX_Main"/>
                <a:cs typeface="Arial" pitchFamily="34" charset="0"/>
              </a:rPr>
              <a:t/>
            </a:r>
            <a:br>
              <a:rPr kumimoji="0" lang="en-US" sz="1200" b="0" i="0" u="none" strike="noStrike" cap="none" normalizeH="0" baseline="0" smtClean="0">
                <a:ln>
                  <a:noFill/>
                </a:ln>
                <a:solidFill>
                  <a:srgbClr val="273239"/>
                </a:solidFill>
                <a:effectLst/>
                <a:latin typeface="KaTeX_Main"/>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Rectangle 4"/>
          <p:cNvSpPr/>
          <p:nvPr/>
        </p:nvSpPr>
        <p:spPr>
          <a:xfrm>
            <a:off x="1417320" y="6057900"/>
            <a:ext cx="4709160" cy="1569660"/>
          </a:xfrm>
          <a:prstGeom prst="rect">
            <a:avLst/>
          </a:prstGeom>
        </p:spPr>
        <p:txBody>
          <a:bodyPr wrap="square">
            <a:spAutoFit/>
          </a:bodyPr>
          <a:lstStyle/>
          <a:p>
            <a:r>
              <a:rPr lang="en-IN" sz="3200" i="1" dirty="0">
                <a:solidFill>
                  <a:schemeClr val="bg1"/>
                </a:solidFill>
                <a:latin typeface="Times New Roman" pitchFamily="18" charset="0"/>
                <a:cs typeface="Times New Roman" pitchFamily="18" charset="0"/>
              </a:rPr>
              <a:t>P</a:t>
            </a:r>
            <a:r>
              <a:rPr lang="en-IN" sz="3200" dirty="0">
                <a:solidFill>
                  <a:schemeClr val="bg1"/>
                </a:solidFill>
                <a:latin typeface="Times New Roman" pitchFamily="18" charset="0"/>
                <a:cs typeface="Times New Roman" pitchFamily="18" charset="0"/>
              </a:rPr>
              <a:t>(</a:t>
            </a:r>
            <a:r>
              <a:rPr lang="en-IN" sz="3200" i="1" dirty="0">
                <a:solidFill>
                  <a:schemeClr val="bg1"/>
                </a:solidFill>
                <a:latin typeface="Times New Roman" pitchFamily="18" charset="0"/>
                <a:cs typeface="Times New Roman" pitchFamily="18" charset="0"/>
              </a:rPr>
              <a:t>A</a:t>
            </a:r>
            <a:r>
              <a:rPr lang="en-IN" sz="3200" dirty="0">
                <a:solidFill>
                  <a:schemeClr val="bg1"/>
                </a:solidFill>
                <a:latin typeface="Times New Roman" pitchFamily="18" charset="0"/>
                <a:cs typeface="Times New Roman" pitchFamily="18" charset="0"/>
              </a:rPr>
              <a:t>∣</a:t>
            </a:r>
            <a:r>
              <a:rPr lang="en-IN" sz="3200" i="1" dirty="0">
                <a:solidFill>
                  <a:schemeClr val="bg1"/>
                </a:solidFill>
                <a:latin typeface="Times New Roman" pitchFamily="18" charset="0"/>
                <a:cs typeface="Times New Roman" pitchFamily="18" charset="0"/>
              </a:rPr>
              <a:t>B</a:t>
            </a:r>
            <a:r>
              <a:rPr lang="en-IN" sz="3200" dirty="0">
                <a:solidFill>
                  <a:schemeClr val="bg1"/>
                </a:solidFill>
                <a:latin typeface="Times New Roman" pitchFamily="18" charset="0"/>
                <a:cs typeface="Times New Roman" pitchFamily="18" charset="0"/>
              </a:rPr>
              <a:t>)=</a:t>
            </a:r>
            <a:r>
              <a:rPr lang="en-IN" sz="3200" i="1" dirty="0" smtClean="0">
                <a:solidFill>
                  <a:schemeClr val="bg1"/>
                </a:solidFill>
                <a:latin typeface="Times New Roman" pitchFamily="18" charset="0"/>
                <a:cs typeface="Times New Roman" pitchFamily="18" charset="0"/>
              </a:rPr>
              <a:t>P</a:t>
            </a:r>
            <a:r>
              <a:rPr lang="en-IN" sz="3200" dirty="0" smtClean="0">
                <a:solidFill>
                  <a:schemeClr val="bg1"/>
                </a:solidFill>
                <a:latin typeface="Times New Roman" pitchFamily="18" charset="0"/>
                <a:cs typeface="Times New Roman" pitchFamily="18" charset="0"/>
              </a:rPr>
              <a:t>(</a:t>
            </a:r>
            <a:r>
              <a:rPr lang="en-IN" sz="3200" i="1" dirty="0">
                <a:solidFill>
                  <a:schemeClr val="bg1"/>
                </a:solidFill>
                <a:latin typeface="Times New Roman" pitchFamily="18" charset="0"/>
                <a:cs typeface="Times New Roman" pitchFamily="18" charset="0"/>
              </a:rPr>
              <a:t>A</a:t>
            </a:r>
            <a:r>
              <a:rPr lang="en-IN" sz="3200" dirty="0" smtClean="0">
                <a:solidFill>
                  <a:schemeClr val="bg1"/>
                </a:solidFill>
                <a:latin typeface="Times New Roman" pitchFamily="18" charset="0"/>
                <a:cs typeface="Times New Roman" pitchFamily="18" charset="0"/>
              </a:rPr>
              <a:t>)</a:t>
            </a:r>
            <a:r>
              <a:rPr lang="en-IN" sz="3200" i="1" dirty="0" smtClean="0">
                <a:solidFill>
                  <a:schemeClr val="bg1"/>
                </a:solidFill>
                <a:latin typeface="Times New Roman" pitchFamily="18" charset="0"/>
                <a:cs typeface="Times New Roman" pitchFamily="18" charset="0"/>
              </a:rPr>
              <a:t>P</a:t>
            </a:r>
            <a:r>
              <a:rPr lang="en-IN" sz="3200" dirty="0" smtClean="0">
                <a:solidFill>
                  <a:schemeClr val="bg1"/>
                </a:solidFill>
                <a:latin typeface="Times New Roman" pitchFamily="18" charset="0"/>
                <a:cs typeface="Times New Roman" pitchFamily="18" charset="0"/>
              </a:rPr>
              <a:t>(</a:t>
            </a:r>
            <a:r>
              <a:rPr lang="en-IN" sz="3200" i="1" dirty="0" smtClean="0">
                <a:solidFill>
                  <a:schemeClr val="bg1"/>
                </a:solidFill>
                <a:latin typeface="Times New Roman" pitchFamily="18" charset="0"/>
                <a:cs typeface="Times New Roman" pitchFamily="18" charset="0"/>
              </a:rPr>
              <a:t>B</a:t>
            </a:r>
            <a:r>
              <a:rPr lang="en-IN" sz="3200" dirty="0" smtClean="0">
                <a:solidFill>
                  <a:schemeClr val="bg1"/>
                </a:solidFill>
                <a:latin typeface="Times New Roman" pitchFamily="18" charset="0"/>
                <a:cs typeface="Times New Roman" pitchFamily="18" charset="0"/>
              </a:rPr>
              <a:t>∣</a:t>
            </a:r>
            <a:r>
              <a:rPr lang="en-IN" sz="3200" i="1" dirty="0" smtClean="0">
                <a:solidFill>
                  <a:schemeClr val="bg1"/>
                </a:solidFill>
                <a:latin typeface="Times New Roman" pitchFamily="18" charset="0"/>
                <a:cs typeface="Times New Roman" pitchFamily="18" charset="0"/>
              </a:rPr>
              <a:t>A</a:t>
            </a:r>
            <a:r>
              <a:rPr lang="en-IN" sz="3200" dirty="0" smtClean="0">
                <a:solidFill>
                  <a:schemeClr val="bg1"/>
                </a:solidFill>
                <a:latin typeface="Times New Roman" pitchFamily="18" charset="0"/>
                <a:cs typeface="Times New Roman" pitchFamily="18" charset="0"/>
              </a:rPr>
              <a:t>)</a:t>
            </a:r>
          </a:p>
          <a:p>
            <a:r>
              <a:rPr lang="en-IN" sz="3200" dirty="0">
                <a:solidFill>
                  <a:schemeClr val="bg1"/>
                </a:solidFill>
                <a:latin typeface="Times New Roman" pitchFamily="18" charset="0"/>
                <a:cs typeface="Times New Roman" pitchFamily="18" charset="0"/>
              </a:rPr>
              <a:t> </a:t>
            </a:r>
            <a:r>
              <a:rPr lang="en-IN" sz="3200" dirty="0" smtClean="0">
                <a:solidFill>
                  <a:schemeClr val="bg1"/>
                </a:solidFill>
                <a:latin typeface="Times New Roman" pitchFamily="18" charset="0"/>
                <a:cs typeface="Times New Roman" pitchFamily="18" charset="0"/>
              </a:rPr>
              <a:t>            ​    P(B)</a:t>
            </a:r>
            <a:r>
              <a:rPr lang="en-IN" sz="3200" dirty="0">
                <a:solidFill>
                  <a:schemeClr val="bg1"/>
                </a:solidFill>
                <a:latin typeface="Times New Roman" pitchFamily="18" charset="0"/>
                <a:cs typeface="Times New Roman" pitchFamily="18" charset="0"/>
              </a:rPr>
              <a:t/>
            </a:r>
            <a:br>
              <a:rPr lang="en-IN" sz="3200" dirty="0">
                <a:solidFill>
                  <a:schemeClr val="bg1"/>
                </a:solidFill>
                <a:latin typeface="Times New Roman" pitchFamily="18" charset="0"/>
                <a:cs typeface="Times New Roman" pitchFamily="18" charset="0"/>
              </a:rPr>
            </a:br>
            <a:endParaRPr lang="en-IN" sz="3200" dirty="0">
              <a:solidFill>
                <a:schemeClr val="bg1"/>
              </a:solidFill>
              <a:latin typeface="Times New Roman" pitchFamily="18" charset="0"/>
              <a:cs typeface="Times New Roman" pitchFamily="18" charset="0"/>
            </a:endParaRPr>
          </a:p>
        </p:txBody>
      </p:sp>
      <p:cxnSp>
        <p:nvCxnSpPr>
          <p:cNvPr id="7" name="Straight Connector 6"/>
          <p:cNvCxnSpPr/>
          <p:nvPr/>
        </p:nvCxnSpPr>
        <p:spPr>
          <a:xfrm>
            <a:off x="3070860" y="6591300"/>
            <a:ext cx="1524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8" name="Rectangle 5"/>
          <p:cNvSpPr>
            <a:spLocks noChangeArrowheads="1"/>
          </p:cNvSpPr>
          <p:nvPr/>
        </p:nvSpPr>
        <p:spPr bwMode="auto">
          <a:xfrm>
            <a:off x="411479" y="5372100"/>
            <a:ext cx="11887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000" dirty="0" smtClean="0">
                <a:solidFill>
                  <a:schemeClr val="bg1"/>
                </a:solidFill>
                <a:latin typeface="Times New Roman" pitchFamily="18" charset="0"/>
                <a:cs typeface="Times New Roman" pitchFamily="18" charset="0"/>
              </a:rPr>
              <a:t>Posterior </a:t>
            </a:r>
            <a:endParaRPr kumimoji="0" lang="en-US" sz="2000" i="0" u="none" strike="noStrike" cap="none" normalizeH="0" baseline="0" dirty="0" smtClean="0">
              <a:ln>
                <a:noFill/>
              </a:ln>
              <a:solidFill>
                <a:schemeClr val="bg1"/>
              </a:solidFill>
              <a:effectLst/>
              <a:latin typeface="Times New Roman" pitchFamily="18" charset="0"/>
              <a:cs typeface="Times New Roman" pitchFamily="18" charset="0"/>
            </a:endParaRPr>
          </a:p>
        </p:txBody>
      </p:sp>
      <p:cxnSp>
        <p:nvCxnSpPr>
          <p:cNvPr id="79" name="Straight Connector 78"/>
          <p:cNvCxnSpPr/>
          <p:nvPr/>
        </p:nvCxnSpPr>
        <p:spPr>
          <a:xfrm>
            <a:off x="2057400" y="5629245"/>
            <a:ext cx="0" cy="42865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a:off x="1600200" y="5600700"/>
            <a:ext cx="457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2" name="Rectangle 5"/>
          <p:cNvSpPr>
            <a:spLocks noChangeArrowheads="1"/>
          </p:cNvSpPr>
          <p:nvPr/>
        </p:nvSpPr>
        <p:spPr bwMode="auto">
          <a:xfrm>
            <a:off x="2819401" y="5400645"/>
            <a:ext cx="952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000" dirty="0" smtClean="0">
                <a:solidFill>
                  <a:schemeClr val="bg1"/>
                </a:solidFill>
                <a:latin typeface="Times New Roman" pitchFamily="18" charset="0"/>
                <a:cs typeface="Times New Roman" pitchFamily="18" charset="0"/>
              </a:rPr>
              <a:t>Priori </a:t>
            </a:r>
            <a:endParaRPr kumimoji="0" lang="en-US" sz="2000" i="0" u="none" strike="noStrike" cap="none" normalizeH="0" baseline="0" dirty="0" smtClean="0">
              <a:ln>
                <a:noFill/>
              </a:ln>
              <a:solidFill>
                <a:schemeClr val="bg1"/>
              </a:solidFill>
              <a:effectLst/>
              <a:latin typeface="Times New Roman" pitchFamily="18" charset="0"/>
              <a:cs typeface="Times New Roman" pitchFamily="18" charset="0"/>
            </a:endParaRPr>
          </a:p>
        </p:txBody>
      </p:sp>
      <p:cxnSp>
        <p:nvCxnSpPr>
          <p:cNvPr id="83" name="Straight Connector 82"/>
          <p:cNvCxnSpPr/>
          <p:nvPr/>
        </p:nvCxnSpPr>
        <p:spPr>
          <a:xfrm>
            <a:off x="3280411" y="5742577"/>
            <a:ext cx="0" cy="42865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4191000" y="5600700"/>
            <a:ext cx="457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191000" y="5600700"/>
            <a:ext cx="0" cy="42865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Rectangle 5"/>
          <p:cNvSpPr>
            <a:spLocks noChangeArrowheads="1"/>
          </p:cNvSpPr>
          <p:nvPr/>
        </p:nvSpPr>
        <p:spPr bwMode="auto">
          <a:xfrm>
            <a:off x="4724400" y="5448300"/>
            <a:ext cx="140208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000" dirty="0" smtClean="0">
                <a:solidFill>
                  <a:schemeClr val="bg1"/>
                </a:solidFill>
                <a:latin typeface="Times New Roman" pitchFamily="18" charset="0"/>
                <a:cs typeface="Times New Roman" pitchFamily="18" charset="0"/>
              </a:rPr>
              <a:t>Likelihood </a:t>
            </a:r>
            <a:endParaRPr kumimoji="0" lang="en-US" sz="2000" i="0" u="none" strike="noStrike" cap="none" normalizeH="0" baseline="0" dirty="0" smtClean="0">
              <a:ln>
                <a:noFill/>
              </a:ln>
              <a:solidFill>
                <a:schemeClr val="bg1"/>
              </a:solidFill>
              <a:effectLst/>
              <a:latin typeface="Times New Roman" pitchFamily="18" charset="0"/>
              <a:cs typeface="Times New Roman" pitchFamily="18" charset="0"/>
            </a:endParaRPr>
          </a:p>
        </p:txBody>
      </p:sp>
      <p:cxnSp>
        <p:nvCxnSpPr>
          <p:cNvPr id="90" name="Straight Connector 89"/>
          <p:cNvCxnSpPr/>
          <p:nvPr/>
        </p:nvCxnSpPr>
        <p:spPr>
          <a:xfrm flipH="1">
            <a:off x="4191000" y="6896100"/>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2" name="Rectangle 5"/>
          <p:cNvSpPr>
            <a:spLocks noChangeArrowheads="1"/>
          </p:cNvSpPr>
          <p:nvPr/>
        </p:nvSpPr>
        <p:spPr bwMode="auto">
          <a:xfrm>
            <a:off x="5151120" y="6724590"/>
            <a:ext cx="140208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000" dirty="0" smtClean="0">
                <a:solidFill>
                  <a:schemeClr val="bg1"/>
                </a:solidFill>
                <a:latin typeface="Times New Roman" pitchFamily="18" charset="0"/>
                <a:cs typeface="Times New Roman" pitchFamily="18" charset="0"/>
              </a:rPr>
              <a:t>Marginal</a:t>
            </a:r>
            <a:endParaRPr kumimoji="0" lang="en-US" sz="2000" i="0" u="none" strike="noStrike" cap="none" normalizeH="0" baseline="0" dirty="0" smtClean="0">
              <a:ln>
                <a:noFill/>
              </a:ln>
              <a:solidFill>
                <a:schemeClr val="bg1"/>
              </a:solidFill>
              <a:effectLst/>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181100"/>
            <a:ext cx="6324600" cy="333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91800" y="5519677"/>
            <a:ext cx="6553200" cy="3651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11353800" y="9639300"/>
            <a:ext cx="7350472" cy="830997"/>
          </a:xfrm>
          <a:prstGeom prst="rect">
            <a:avLst/>
          </a:prstGeom>
        </p:spPr>
        <p:txBody>
          <a:bodyPr wrap="square">
            <a:spAutoFit/>
          </a:bodyPr>
          <a:lstStyle/>
          <a:p>
            <a:r>
              <a:rPr lang="en-IN" sz="2400" dirty="0">
                <a:solidFill>
                  <a:schemeClr val="bg1"/>
                </a:solidFill>
                <a:latin typeface="Times New Roman" pitchFamily="18" charset="0"/>
                <a:cs typeface="Times New Roman" pitchFamily="18" charset="0"/>
                <a:hlinkClick r:id="rId5"/>
              </a:rPr>
              <a:t>https://www.geeksforgeeks.org/naive-bayes-classifiers</a:t>
            </a:r>
            <a:r>
              <a:rPr lang="en-IN" sz="2400" dirty="0" smtClean="0">
                <a:solidFill>
                  <a:schemeClr val="bg1"/>
                </a:solidFill>
                <a:latin typeface="Times New Roman" pitchFamily="18" charset="0"/>
                <a:cs typeface="Times New Roman" pitchFamily="18" charset="0"/>
                <a:hlinkClick r:id="rId5"/>
              </a:rPr>
              <a:t>/</a:t>
            </a:r>
            <a:endParaRPr lang="en-IN" sz="2400" dirty="0" smtClean="0">
              <a:solidFill>
                <a:schemeClr val="bg1"/>
              </a:solidFill>
              <a:latin typeface="Times New Roman" pitchFamily="18" charset="0"/>
              <a:cs typeface="Times New Roman" pitchFamily="18" charset="0"/>
            </a:endParaRPr>
          </a:p>
          <a:p>
            <a:endParaRPr lang="en-IN" sz="2400" dirty="0" smtClean="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410679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8"/>
                                        </p:tgtEl>
                                        <p:attrNameLst>
                                          <p:attrName>style.visibility</p:attrName>
                                        </p:attrNameLst>
                                      </p:cBhvr>
                                      <p:to>
                                        <p:strVal val="visible"/>
                                      </p:to>
                                    </p:set>
                                    <p:anim calcmode="lin" valueType="num">
                                      <p:cBhvr additive="base">
                                        <p:cTn id="29" dur="500" fill="hold"/>
                                        <p:tgtEl>
                                          <p:spTgt spid="78"/>
                                        </p:tgtEl>
                                        <p:attrNameLst>
                                          <p:attrName>ppt_x</p:attrName>
                                        </p:attrNameLst>
                                      </p:cBhvr>
                                      <p:tavLst>
                                        <p:tav tm="0">
                                          <p:val>
                                            <p:strVal val="#ppt_x"/>
                                          </p:val>
                                        </p:tav>
                                        <p:tav tm="100000">
                                          <p:val>
                                            <p:strVal val="#ppt_x"/>
                                          </p:val>
                                        </p:tav>
                                      </p:tavLst>
                                    </p:anim>
                                    <p:anim calcmode="lin" valueType="num">
                                      <p:cBhvr additive="base">
                                        <p:cTn id="30" dur="500" fill="hold"/>
                                        <p:tgtEl>
                                          <p:spTgt spid="78"/>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9"/>
                                        </p:tgtEl>
                                        <p:attrNameLst>
                                          <p:attrName>style.visibility</p:attrName>
                                        </p:attrNameLst>
                                      </p:cBhvr>
                                      <p:to>
                                        <p:strVal val="visible"/>
                                      </p:to>
                                    </p:set>
                                    <p:anim calcmode="lin" valueType="num">
                                      <p:cBhvr additive="base">
                                        <p:cTn id="33" dur="500" fill="hold"/>
                                        <p:tgtEl>
                                          <p:spTgt spid="79"/>
                                        </p:tgtEl>
                                        <p:attrNameLst>
                                          <p:attrName>ppt_x</p:attrName>
                                        </p:attrNameLst>
                                      </p:cBhvr>
                                      <p:tavLst>
                                        <p:tav tm="0">
                                          <p:val>
                                            <p:strVal val="#ppt_x"/>
                                          </p:val>
                                        </p:tav>
                                        <p:tav tm="100000">
                                          <p:val>
                                            <p:strVal val="#ppt_x"/>
                                          </p:val>
                                        </p:tav>
                                      </p:tavLst>
                                    </p:anim>
                                    <p:anim calcmode="lin" valueType="num">
                                      <p:cBhvr additive="base">
                                        <p:cTn id="34" dur="500" fill="hold"/>
                                        <p:tgtEl>
                                          <p:spTgt spid="7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0"/>
                                        </p:tgtEl>
                                        <p:attrNameLst>
                                          <p:attrName>style.visibility</p:attrName>
                                        </p:attrNameLst>
                                      </p:cBhvr>
                                      <p:to>
                                        <p:strVal val="visible"/>
                                      </p:to>
                                    </p:set>
                                    <p:anim calcmode="lin" valueType="num">
                                      <p:cBhvr additive="base">
                                        <p:cTn id="37" dur="500" fill="hold"/>
                                        <p:tgtEl>
                                          <p:spTgt spid="80"/>
                                        </p:tgtEl>
                                        <p:attrNameLst>
                                          <p:attrName>ppt_x</p:attrName>
                                        </p:attrNameLst>
                                      </p:cBhvr>
                                      <p:tavLst>
                                        <p:tav tm="0">
                                          <p:val>
                                            <p:strVal val="#ppt_x"/>
                                          </p:val>
                                        </p:tav>
                                        <p:tav tm="100000">
                                          <p:val>
                                            <p:strVal val="#ppt_x"/>
                                          </p:val>
                                        </p:tav>
                                      </p:tavLst>
                                    </p:anim>
                                    <p:anim calcmode="lin" valueType="num">
                                      <p:cBhvr additive="base">
                                        <p:cTn id="38"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5"/>
                                        </p:tgtEl>
                                        <p:attrNameLst>
                                          <p:attrName>style.visibility</p:attrName>
                                        </p:attrNameLst>
                                      </p:cBhvr>
                                      <p:to>
                                        <p:strVal val="visible"/>
                                      </p:to>
                                    </p:set>
                                    <p:anim calcmode="lin" valueType="num">
                                      <p:cBhvr additive="base">
                                        <p:cTn id="43" dur="500" fill="hold"/>
                                        <p:tgtEl>
                                          <p:spTgt spid="85"/>
                                        </p:tgtEl>
                                        <p:attrNameLst>
                                          <p:attrName>ppt_x</p:attrName>
                                        </p:attrNameLst>
                                      </p:cBhvr>
                                      <p:tavLst>
                                        <p:tav tm="0">
                                          <p:val>
                                            <p:strVal val="#ppt_x"/>
                                          </p:val>
                                        </p:tav>
                                        <p:tav tm="100000">
                                          <p:val>
                                            <p:strVal val="#ppt_x"/>
                                          </p:val>
                                        </p:tav>
                                      </p:tavLst>
                                    </p:anim>
                                    <p:anim calcmode="lin" valueType="num">
                                      <p:cBhvr additive="base">
                                        <p:cTn id="44" dur="500" fill="hold"/>
                                        <p:tgtEl>
                                          <p:spTgt spid="8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anim calcmode="lin" valueType="num">
                                      <p:cBhvr additive="base">
                                        <p:cTn id="47" dur="500" fill="hold"/>
                                        <p:tgtEl>
                                          <p:spTgt spid="86"/>
                                        </p:tgtEl>
                                        <p:attrNameLst>
                                          <p:attrName>ppt_x</p:attrName>
                                        </p:attrNameLst>
                                      </p:cBhvr>
                                      <p:tavLst>
                                        <p:tav tm="0">
                                          <p:val>
                                            <p:strVal val="#ppt_x"/>
                                          </p:val>
                                        </p:tav>
                                        <p:tav tm="100000">
                                          <p:val>
                                            <p:strVal val="#ppt_x"/>
                                          </p:val>
                                        </p:tav>
                                      </p:tavLst>
                                    </p:anim>
                                    <p:anim calcmode="lin" valueType="num">
                                      <p:cBhvr additive="base">
                                        <p:cTn id="48" dur="500" fill="hold"/>
                                        <p:tgtEl>
                                          <p:spTgt spid="8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7"/>
                                        </p:tgtEl>
                                        <p:attrNameLst>
                                          <p:attrName>style.visibility</p:attrName>
                                        </p:attrNameLst>
                                      </p:cBhvr>
                                      <p:to>
                                        <p:strVal val="visible"/>
                                      </p:to>
                                    </p:set>
                                    <p:anim calcmode="lin" valueType="num">
                                      <p:cBhvr additive="base">
                                        <p:cTn id="51" dur="500" fill="hold"/>
                                        <p:tgtEl>
                                          <p:spTgt spid="87"/>
                                        </p:tgtEl>
                                        <p:attrNameLst>
                                          <p:attrName>ppt_x</p:attrName>
                                        </p:attrNameLst>
                                      </p:cBhvr>
                                      <p:tavLst>
                                        <p:tav tm="0">
                                          <p:val>
                                            <p:strVal val="#ppt_x"/>
                                          </p:val>
                                        </p:tav>
                                        <p:tav tm="100000">
                                          <p:val>
                                            <p:strVal val="#ppt_x"/>
                                          </p:val>
                                        </p:tav>
                                      </p:tavLst>
                                    </p:anim>
                                    <p:anim calcmode="lin" valueType="num">
                                      <p:cBhvr additive="base">
                                        <p:cTn id="52" dur="500" fill="hold"/>
                                        <p:tgtEl>
                                          <p:spTgt spid="87"/>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90"/>
                                        </p:tgtEl>
                                        <p:attrNameLst>
                                          <p:attrName>style.visibility</p:attrName>
                                        </p:attrNameLst>
                                      </p:cBhvr>
                                      <p:to>
                                        <p:strVal val="visible"/>
                                      </p:to>
                                    </p:set>
                                    <p:anim calcmode="lin" valueType="num">
                                      <p:cBhvr additive="base">
                                        <p:cTn id="55" dur="500" fill="hold"/>
                                        <p:tgtEl>
                                          <p:spTgt spid="90"/>
                                        </p:tgtEl>
                                        <p:attrNameLst>
                                          <p:attrName>ppt_x</p:attrName>
                                        </p:attrNameLst>
                                      </p:cBhvr>
                                      <p:tavLst>
                                        <p:tav tm="0">
                                          <p:val>
                                            <p:strVal val="#ppt_x"/>
                                          </p:val>
                                        </p:tav>
                                        <p:tav tm="100000">
                                          <p:val>
                                            <p:strVal val="#ppt_x"/>
                                          </p:val>
                                        </p:tav>
                                      </p:tavLst>
                                    </p:anim>
                                    <p:anim calcmode="lin" valueType="num">
                                      <p:cBhvr additive="base">
                                        <p:cTn id="56" dur="500" fill="hold"/>
                                        <p:tgtEl>
                                          <p:spTgt spid="90"/>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92"/>
                                        </p:tgtEl>
                                        <p:attrNameLst>
                                          <p:attrName>style.visibility</p:attrName>
                                        </p:attrNameLst>
                                      </p:cBhvr>
                                      <p:to>
                                        <p:strVal val="visible"/>
                                      </p:to>
                                    </p:set>
                                    <p:anim calcmode="lin" valueType="num">
                                      <p:cBhvr additive="base">
                                        <p:cTn id="59" dur="500" fill="hold"/>
                                        <p:tgtEl>
                                          <p:spTgt spid="92"/>
                                        </p:tgtEl>
                                        <p:attrNameLst>
                                          <p:attrName>ppt_x</p:attrName>
                                        </p:attrNameLst>
                                      </p:cBhvr>
                                      <p:tavLst>
                                        <p:tav tm="0">
                                          <p:val>
                                            <p:strVal val="#ppt_x"/>
                                          </p:val>
                                        </p:tav>
                                        <p:tav tm="100000">
                                          <p:val>
                                            <p:strVal val="#ppt_x"/>
                                          </p:val>
                                        </p:tav>
                                      </p:tavLst>
                                    </p:anim>
                                    <p:anim calcmode="lin" valueType="num">
                                      <p:cBhvr additive="base">
                                        <p:cTn id="60"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82"/>
                                        </p:tgtEl>
                                        <p:attrNameLst>
                                          <p:attrName>style.visibility</p:attrName>
                                        </p:attrNameLst>
                                      </p:cBhvr>
                                      <p:to>
                                        <p:strVal val="visible"/>
                                      </p:to>
                                    </p:set>
                                    <p:anim calcmode="lin" valueType="num">
                                      <p:cBhvr additive="base">
                                        <p:cTn id="65" dur="500" fill="hold"/>
                                        <p:tgtEl>
                                          <p:spTgt spid="82"/>
                                        </p:tgtEl>
                                        <p:attrNameLst>
                                          <p:attrName>ppt_x</p:attrName>
                                        </p:attrNameLst>
                                      </p:cBhvr>
                                      <p:tavLst>
                                        <p:tav tm="0">
                                          <p:val>
                                            <p:strVal val="#ppt_x"/>
                                          </p:val>
                                        </p:tav>
                                        <p:tav tm="100000">
                                          <p:val>
                                            <p:strVal val="#ppt_x"/>
                                          </p:val>
                                        </p:tav>
                                      </p:tavLst>
                                    </p:anim>
                                    <p:anim calcmode="lin" valueType="num">
                                      <p:cBhvr additive="base">
                                        <p:cTn id="66" dur="500" fill="hold"/>
                                        <p:tgtEl>
                                          <p:spTgt spid="82"/>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83"/>
                                        </p:tgtEl>
                                        <p:attrNameLst>
                                          <p:attrName>style.visibility</p:attrName>
                                        </p:attrNameLst>
                                      </p:cBhvr>
                                      <p:to>
                                        <p:strVal val="visible"/>
                                      </p:to>
                                    </p:set>
                                    <p:anim calcmode="lin" valueType="num">
                                      <p:cBhvr additive="base">
                                        <p:cTn id="69" dur="500" fill="hold"/>
                                        <p:tgtEl>
                                          <p:spTgt spid="83"/>
                                        </p:tgtEl>
                                        <p:attrNameLst>
                                          <p:attrName>ppt_x</p:attrName>
                                        </p:attrNameLst>
                                      </p:cBhvr>
                                      <p:tavLst>
                                        <p:tav tm="0">
                                          <p:val>
                                            <p:strVal val="#ppt_x"/>
                                          </p:val>
                                        </p:tav>
                                        <p:tav tm="100000">
                                          <p:val>
                                            <p:strVal val="#ppt_x"/>
                                          </p:val>
                                        </p:tav>
                                      </p:tavLst>
                                    </p:anim>
                                    <p:anim calcmode="lin" valueType="num">
                                      <p:cBhvr additive="base">
                                        <p:cTn id="70"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6146"/>
                                        </p:tgtEl>
                                        <p:attrNameLst>
                                          <p:attrName>style.visibility</p:attrName>
                                        </p:attrNameLst>
                                      </p:cBhvr>
                                      <p:to>
                                        <p:strVal val="visible"/>
                                      </p:to>
                                    </p:set>
                                    <p:anim calcmode="lin" valueType="num">
                                      <p:cBhvr additive="base">
                                        <p:cTn id="75" dur="500" fill="hold"/>
                                        <p:tgtEl>
                                          <p:spTgt spid="6146"/>
                                        </p:tgtEl>
                                        <p:attrNameLst>
                                          <p:attrName>ppt_x</p:attrName>
                                        </p:attrNameLst>
                                      </p:cBhvr>
                                      <p:tavLst>
                                        <p:tav tm="0">
                                          <p:val>
                                            <p:strVal val="#ppt_x"/>
                                          </p:val>
                                        </p:tav>
                                        <p:tav tm="100000">
                                          <p:val>
                                            <p:strVal val="#ppt_x"/>
                                          </p:val>
                                        </p:tav>
                                      </p:tavLst>
                                    </p:anim>
                                    <p:anim calcmode="lin" valueType="num">
                                      <p:cBhvr additive="base">
                                        <p:cTn id="76"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6147"/>
                                        </p:tgtEl>
                                        <p:attrNameLst>
                                          <p:attrName>style.visibility</p:attrName>
                                        </p:attrNameLst>
                                      </p:cBhvr>
                                      <p:to>
                                        <p:strVal val="visible"/>
                                      </p:to>
                                    </p:set>
                                    <p:anim calcmode="lin" valueType="num">
                                      <p:cBhvr additive="base">
                                        <p:cTn id="81" dur="500" fill="hold"/>
                                        <p:tgtEl>
                                          <p:spTgt spid="6147"/>
                                        </p:tgtEl>
                                        <p:attrNameLst>
                                          <p:attrName>ppt_x</p:attrName>
                                        </p:attrNameLst>
                                      </p:cBhvr>
                                      <p:tavLst>
                                        <p:tav tm="0">
                                          <p:val>
                                            <p:strVal val="#ppt_x"/>
                                          </p:val>
                                        </p:tav>
                                        <p:tav tm="100000">
                                          <p:val>
                                            <p:strVal val="#ppt_x"/>
                                          </p:val>
                                        </p:tav>
                                      </p:tavLst>
                                    </p:anim>
                                    <p:anim calcmode="lin" valueType="num">
                                      <p:cBhvr additive="base">
                                        <p:cTn id="82" dur="500" fill="hold"/>
                                        <p:tgtEl>
                                          <p:spTgt spid="61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 grpId="0"/>
      <p:bldP spid="5" grpId="0"/>
      <p:bldP spid="78" grpId="0"/>
      <p:bldP spid="82" grpId="0"/>
      <p:bldP spid="87" grpId="0"/>
      <p:bldP spid="9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18" name="Rectangle 5"/>
          <p:cNvSpPr>
            <a:spLocks noChangeArrowheads="1"/>
          </p:cNvSpPr>
          <p:nvPr/>
        </p:nvSpPr>
        <p:spPr bwMode="auto">
          <a:xfrm>
            <a:off x="4539177" y="114300"/>
            <a:ext cx="850548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4000" b="1" dirty="0">
                <a:solidFill>
                  <a:schemeClr val="bg1"/>
                </a:solidFill>
                <a:latin typeface="Times New Roman" pitchFamily="18" charset="0"/>
                <a:cs typeface="Times New Roman" pitchFamily="18" charset="0"/>
              </a:rPr>
              <a:t>4</a:t>
            </a:r>
            <a:r>
              <a:rPr lang="en-US" sz="4000" b="1" dirty="0" smtClean="0">
                <a:solidFill>
                  <a:schemeClr val="bg1"/>
                </a:solidFill>
                <a:latin typeface="Times New Roman" pitchFamily="18" charset="0"/>
                <a:cs typeface="Times New Roman" pitchFamily="18" charset="0"/>
              </a:rPr>
              <a:t>. SUPPORT VECTOR </a:t>
            </a:r>
            <a:r>
              <a:rPr lang="en-US" sz="4000" b="1" dirty="0" smtClean="0">
                <a:solidFill>
                  <a:schemeClr val="bg1"/>
                </a:solidFill>
                <a:latin typeface="Times New Roman" pitchFamily="18" charset="0"/>
                <a:cs typeface="Times New Roman" pitchFamily="18" charset="0"/>
              </a:rPr>
              <a:t>CLASSIFIER</a:t>
            </a:r>
            <a:r>
              <a:rPr lang="en-US" sz="4000" b="1" dirty="0" smtClean="0">
                <a:solidFill>
                  <a:schemeClr val="bg1"/>
                </a:solidFill>
                <a:latin typeface="Times New Roman" pitchFamily="18" charset="0"/>
                <a:cs typeface="Times New Roman" pitchFamily="18" charset="0"/>
              </a:rPr>
              <a:t> </a:t>
            </a:r>
            <a:endParaRPr kumimoji="0" lang="en-US" sz="4000" b="1" i="0" u="none" strike="noStrike" cap="none" normalizeH="0" baseline="0" dirty="0" smtClean="0">
              <a:ln>
                <a:noFill/>
              </a:ln>
              <a:solidFill>
                <a:schemeClr val="bg1"/>
              </a:solidFill>
              <a:effectLst/>
              <a:latin typeface="Times New Roman" pitchFamily="18" charset="0"/>
              <a:cs typeface="Times New Roman" pitchFamily="18" charset="0"/>
            </a:endParaRPr>
          </a:p>
        </p:txBody>
      </p:sp>
      <p:sp>
        <p:nvSpPr>
          <p:cNvPr id="19" name="Rectangle 5"/>
          <p:cNvSpPr>
            <a:spLocks noChangeArrowheads="1"/>
          </p:cNvSpPr>
          <p:nvPr/>
        </p:nvSpPr>
        <p:spPr bwMode="auto">
          <a:xfrm>
            <a:off x="10591800" y="1203186"/>
            <a:ext cx="64770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71500" lvl="0" indent="-571500" algn="just" fontAlgn="base">
              <a:spcBef>
                <a:spcPct val="0"/>
              </a:spcBef>
              <a:spcAft>
                <a:spcPct val="0"/>
              </a:spcAft>
              <a:buFont typeface="Wingdings" pitchFamily="2" charset="2"/>
              <a:buChar char="q"/>
            </a:pPr>
            <a:r>
              <a:rPr kumimoji="0" lang="en-US" sz="3600" b="0" i="0" u="none" strike="noStrike" cap="none" normalizeH="0" baseline="0" dirty="0" smtClean="0">
                <a:ln>
                  <a:noFill/>
                </a:ln>
                <a:solidFill>
                  <a:schemeClr val="bg1"/>
                </a:solidFill>
                <a:effectLst/>
                <a:latin typeface="Times New Roman" pitchFamily="18" charset="0"/>
                <a:cs typeface="Times New Roman" pitchFamily="18" charset="0"/>
              </a:rPr>
              <a:t>An</a:t>
            </a:r>
            <a:r>
              <a:rPr kumimoji="0" lang="en-US" sz="3600" b="0" i="0" u="none" strike="noStrike" cap="none" normalizeH="0" dirty="0" smtClean="0">
                <a:ln>
                  <a:noFill/>
                </a:ln>
                <a:solidFill>
                  <a:schemeClr val="bg1"/>
                </a:solidFill>
                <a:effectLst/>
                <a:latin typeface="Times New Roman" pitchFamily="18" charset="0"/>
                <a:cs typeface="Times New Roman" pitchFamily="18" charset="0"/>
              </a:rPr>
              <a:t> </a:t>
            </a:r>
            <a:r>
              <a:rPr lang="en-US" sz="3600" dirty="0">
                <a:solidFill>
                  <a:schemeClr val="bg1"/>
                </a:solidFill>
                <a:latin typeface="Times New Roman" pitchFamily="18" charset="0"/>
                <a:cs typeface="Times New Roman" pitchFamily="18" charset="0"/>
              </a:rPr>
              <a:t>algorithm that classifies data by finding an optimal line or </a:t>
            </a:r>
            <a:r>
              <a:rPr lang="en-US" sz="3600" dirty="0" smtClean="0">
                <a:solidFill>
                  <a:schemeClr val="bg1"/>
                </a:solidFill>
                <a:latin typeface="Times New Roman" pitchFamily="18" charset="0"/>
                <a:cs typeface="Times New Roman" pitchFamily="18" charset="0"/>
              </a:rPr>
              <a:t>hyper plane </a:t>
            </a:r>
            <a:r>
              <a:rPr lang="en-US" sz="3600" dirty="0">
                <a:solidFill>
                  <a:schemeClr val="bg1"/>
                </a:solidFill>
                <a:latin typeface="Times New Roman" pitchFamily="18" charset="0"/>
                <a:cs typeface="Times New Roman" pitchFamily="18" charset="0"/>
              </a:rPr>
              <a:t>that maximizes the distance between each class in an N-dimensional space.</a:t>
            </a:r>
            <a:endParaRPr kumimoji="0" lang="en-US" sz="3600" b="0" i="0" u="none" strike="noStrike" cap="none" normalizeH="0" baseline="0" dirty="0" smtClean="0">
              <a:ln>
                <a:noFill/>
              </a:ln>
              <a:solidFill>
                <a:schemeClr val="bg1"/>
              </a:solidFill>
              <a:effectLst/>
              <a:latin typeface="Times New Roman" pitchFamily="18" charset="0"/>
              <a:cs typeface="Times New Roman" pitchFamily="18" charset="0"/>
            </a:endParaRPr>
          </a:p>
        </p:txBody>
      </p:sp>
      <p:cxnSp>
        <p:nvCxnSpPr>
          <p:cNvPr id="21" name="Straight Connector 20"/>
          <p:cNvCxnSpPr/>
          <p:nvPr/>
        </p:nvCxnSpPr>
        <p:spPr>
          <a:xfrm>
            <a:off x="304800" y="4663440"/>
            <a:ext cx="0" cy="41148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04800" y="8778240"/>
            <a:ext cx="33528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1295400" y="52197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p:cNvSpPr/>
          <p:nvPr/>
        </p:nvSpPr>
        <p:spPr>
          <a:xfrm>
            <a:off x="1127760" y="617047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p:cNvSpPr/>
          <p:nvPr/>
        </p:nvSpPr>
        <p:spPr>
          <a:xfrm>
            <a:off x="594360" y="681228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p:cNvSpPr/>
          <p:nvPr/>
        </p:nvSpPr>
        <p:spPr>
          <a:xfrm>
            <a:off x="1524000" y="56007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p:cNvSpPr/>
          <p:nvPr/>
        </p:nvSpPr>
        <p:spPr>
          <a:xfrm>
            <a:off x="2560320" y="6896100"/>
            <a:ext cx="30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p:cNvSpPr/>
          <p:nvPr/>
        </p:nvSpPr>
        <p:spPr>
          <a:xfrm>
            <a:off x="1752600" y="8064044"/>
            <a:ext cx="30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p:cNvSpPr/>
          <p:nvPr/>
        </p:nvSpPr>
        <p:spPr>
          <a:xfrm>
            <a:off x="2895600" y="7658100"/>
            <a:ext cx="30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p:cNvSpPr/>
          <p:nvPr/>
        </p:nvSpPr>
        <p:spPr>
          <a:xfrm>
            <a:off x="2270760" y="7772400"/>
            <a:ext cx="3048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2" name="Straight Connector 31"/>
          <p:cNvCxnSpPr/>
          <p:nvPr/>
        </p:nvCxnSpPr>
        <p:spPr>
          <a:xfrm flipV="1">
            <a:off x="762000" y="4838700"/>
            <a:ext cx="2438400" cy="345394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1371600" y="4991100"/>
            <a:ext cx="2438400" cy="3453944"/>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609600" y="4748302"/>
            <a:ext cx="1981200" cy="2844344"/>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
        <p:nvSpPr>
          <p:cNvPr id="38" name="Rectangle 5"/>
          <p:cNvSpPr>
            <a:spLocks noChangeArrowheads="1"/>
          </p:cNvSpPr>
          <p:nvPr/>
        </p:nvSpPr>
        <p:spPr bwMode="auto">
          <a:xfrm>
            <a:off x="3040381" y="8724900"/>
            <a:ext cx="61721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4000" b="1" dirty="0" smtClean="0">
                <a:solidFill>
                  <a:schemeClr val="bg1"/>
                </a:solidFill>
                <a:latin typeface="Times New Roman" pitchFamily="18" charset="0"/>
                <a:cs typeface="Times New Roman" pitchFamily="18" charset="0"/>
              </a:rPr>
              <a:t>X </a:t>
            </a:r>
            <a:endParaRPr kumimoji="0" lang="en-US" sz="4000" b="1" i="0" u="none" strike="noStrike" cap="none" normalizeH="0" baseline="0" dirty="0" smtClean="0">
              <a:ln>
                <a:noFill/>
              </a:ln>
              <a:solidFill>
                <a:schemeClr val="bg1"/>
              </a:solidFill>
              <a:effectLst/>
              <a:latin typeface="Times New Roman" pitchFamily="18" charset="0"/>
              <a:cs typeface="Times New Roman" pitchFamily="18" charset="0"/>
            </a:endParaRPr>
          </a:p>
        </p:txBody>
      </p:sp>
      <p:sp>
        <p:nvSpPr>
          <p:cNvPr id="39" name="Rectangle 5"/>
          <p:cNvSpPr>
            <a:spLocks noChangeArrowheads="1"/>
          </p:cNvSpPr>
          <p:nvPr/>
        </p:nvSpPr>
        <p:spPr bwMode="auto">
          <a:xfrm>
            <a:off x="2909513" y="4312928"/>
            <a:ext cx="23660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000" dirty="0" smtClean="0">
                <a:solidFill>
                  <a:schemeClr val="bg1"/>
                </a:solidFill>
                <a:latin typeface="Times New Roman" pitchFamily="18" charset="0"/>
                <a:cs typeface="Times New Roman" pitchFamily="18" charset="0"/>
              </a:rPr>
              <a:t>Optimal </a:t>
            </a:r>
            <a:r>
              <a:rPr lang="en-US" sz="2000" dirty="0" err="1" smtClean="0">
                <a:solidFill>
                  <a:schemeClr val="bg1"/>
                </a:solidFill>
                <a:latin typeface="Times New Roman" pitchFamily="18" charset="0"/>
                <a:cs typeface="Times New Roman" pitchFamily="18" charset="0"/>
              </a:rPr>
              <a:t>Hyperplane</a:t>
            </a:r>
            <a:r>
              <a:rPr lang="en-US" sz="2000" dirty="0" smtClean="0">
                <a:solidFill>
                  <a:schemeClr val="bg1"/>
                </a:solidFill>
                <a:latin typeface="Times New Roman" pitchFamily="18" charset="0"/>
                <a:cs typeface="Times New Roman" pitchFamily="18" charset="0"/>
              </a:rPr>
              <a:t> </a:t>
            </a:r>
            <a:endParaRPr kumimoji="0" lang="en-US" sz="2000" i="0" u="none" strike="noStrike" cap="none" normalizeH="0" baseline="0" dirty="0" smtClean="0">
              <a:ln>
                <a:noFill/>
              </a:ln>
              <a:solidFill>
                <a:schemeClr val="bg1"/>
              </a:solidFill>
              <a:effectLst/>
              <a:latin typeface="Times New Roman" pitchFamily="18" charset="0"/>
              <a:cs typeface="Times New Roman" pitchFamily="18" charset="0"/>
            </a:endParaRPr>
          </a:p>
        </p:txBody>
      </p:sp>
      <p:sp>
        <p:nvSpPr>
          <p:cNvPr id="40" name="Rectangle 5"/>
          <p:cNvSpPr>
            <a:spLocks noChangeArrowheads="1"/>
          </p:cNvSpPr>
          <p:nvPr/>
        </p:nvSpPr>
        <p:spPr bwMode="auto">
          <a:xfrm rot="21334161">
            <a:off x="2908198" y="6422729"/>
            <a:ext cx="19121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000" dirty="0" smtClean="0">
                <a:solidFill>
                  <a:schemeClr val="bg1"/>
                </a:solidFill>
                <a:latin typeface="Times New Roman" pitchFamily="18" charset="0"/>
                <a:cs typeface="Times New Roman" pitchFamily="18" charset="0"/>
              </a:rPr>
              <a:t>Support Vector </a:t>
            </a:r>
            <a:endParaRPr kumimoji="0" lang="en-US" sz="2000" i="0" u="none" strike="noStrike" cap="none" normalizeH="0" baseline="0" dirty="0" smtClean="0">
              <a:ln>
                <a:noFill/>
              </a:ln>
              <a:solidFill>
                <a:schemeClr val="bg1"/>
              </a:solidFill>
              <a:effectLst/>
              <a:latin typeface="Times New Roman" pitchFamily="18" charset="0"/>
              <a:cs typeface="Times New Roman" pitchFamily="18" charset="0"/>
            </a:endParaRPr>
          </a:p>
        </p:txBody>
      </p:sp>
      <p:cxnSp>
        <p:nvCxnSpPr>
          <p:cNvPr id="41" name="Straight Connector 40"/>
          <p:cNvCxnSpPr/>
          <p:nvPr/>
        </p:nvCxnSpPr>
        <p:spPr>
          <a:xfrm>
            <a:off x="1981200" y="6515100"/>
            <a:ext cx="579120" cy="3810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447800" y="6438900"/>
            <a:ext cx="381000" cy="2667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1828800" y="5905500"/>
            <a:ext cx="381000" cy="2667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Rectangle 5"/>
          <p:cNvSpPr>
            <a:spLocks noChangeArrowheads="1"/>
          </p:cNvSpPr>
          <p:nvPr/>
        </p:nvSpPr>
        <p:spPr bwMode="auto">
          <a:xfrm>
            <a:off x="228600" y="4114800"/>
            <a:ext cx="61721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4000" b="1" dirty="0" smtClean="0">
                <a:solidFill>
                  <a:schemeClr val="bg1"/>
                </a:solidFill>
                <a:latin typeface="Times New Roman" pitchFamily="18" charset="0"/>
                <a:cs typeface="Times New Roman" pitchFamily="18" charset="0"/>
              </a:rPr>
              <a:t>Y </a:t>
            </a:r>
            <a:endParaRPr kumimoji="0" lang="en-US" sz="4000" b="1" i="0" u="none" strike="noStrike" cap="none" normalizeH="0" baseline="0" dirty="0" smtClean="0">
              <a:ln>
                <a:noFill/>
              </a:ln>
              <a:solidFill>
                <a:schemeClr val="bg1"/>
              </a:solidFill>
              <a:effectLst/>
              <a:latin typeface="Times New Roman" pitchFamily="18" charset="0"/>
              <a:cs typeface="Times New Roman" pitchFamily="18" charset="0"/>
            </a:endParaRPr>
          </a:p>
        </p:txBody>
      </p:sp>
      <p:pic>
        <p:nvPicPr>
          <p:cNvPr id="3076" name="Picture 4" descr="Support Vector Machines (SVM): An Intuitive Explanation | by Tasmay Pankaj  Tibrewal | Low Code for Data Science | Medium"/>
          <p:cNvPicPr>
            <a:picLocks noChangeAspect="1" noChangeArrowheads="1"/>
          </p:cNvPicPr>
          <p:nvPr/>
        </p:nvPicPr>
        <p:blipFill rotWithShape="1">
          <a:blip r:embed="rId3">
            <a:extLst>
              <a:ext uri="{28A0092B-C50C-407E-A947-70E740481C1C}">
                <a14:useLocalDpi xmlns:a14="http://schemas.microsoft.com/office/drawing/2010/main" val="0"/>
              </a:ext>
            </a:extLst>
          </a:blip>
          <a:srcRect l="5673" r="18738"/>
          <a:stretch/>
        </p:blipFill>
        <p:spPr bwMode="auto">
          <a:xfrm>
            <a:off x="6532588" y="4629536"/>
            <a:ext cx="4518660" cy="4365487"/>
          </a:xfrm>
          <a:prstGeom prst="rect">
            <a:avLst/>
          </a:prstGeom>
          <a:noFill/>
          <a:extLst>
            <a:ext uri="{909E8E84-426E-40DD-AFC4-6F175D3DCCD1}">
              <a14:hiddenFill xmlns:a14="http://schemas.microsoft.com/office/drawing/2010/main">
                <a:solidFill>
                  <a:srgbClr val="FFFFFF"/>
                </a:solidFill>
              </a14:hiddenFill>
            </a:ext>
          </a:extLst>
        </p:spPr>
      </p:pic>
      <p:sp>
        <p:nvSpPr>
          <p:cNvPr id="49" name="Rectangle 5"/>
          <p:cNvSpPr>
            <a:spLocks noChangeArrowheads="1"/>
          </p:cNvSpPr>
          <p:nvPr/>
        </p:nvSpPr>
        <p:spPr bwMode="auto">
          <a:xfrm>
            <a:off x="6781800" y="9201953"/>
            <a:ext cx="40202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1200" dirty="0">
                <a:solidFill>
                  <a:schemeClr val="bg1"/>
                </a:solidFill>
                <a:latin typeface="Times New Roman" pitchFamily="18" charset="0"/>
                <a:cs typeface="Times New Roman" pitchFamily="18" charset="0"/>
              </a:rPr>
              <a:t>https://miro.medium.com/v2/resize:fit:938/1*Lsun5-t67owndP0iTV9DNQ.png </a:t>
            </a:r>
            <a:endParaRPr kumimoji="0" lang="en-US" sz="1200" i="0" u="none" strike="noStrike" cap="none" normalizeH="0" baseline="0" dirty="0" smtClean="0">
              <a:ln>
                <a:noFill/>
              </a:ln>
              <a:solidFill>
                <a:schemeClr val="bg1"/>
              </a:solidFill>
              <a:effectLst/>
              <a:latin typeface="Times New Roman" pitchFamily="18" charset="0"/>
              <a:cs typeface="Times New Roman" pitchFamily="18" charset="0"/>
            </a:endParaRPr>
          </a:p>
        </p:txBody>
      </p:sp>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640" y="1203960"/>
            <a:ext cx="7517567"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le 30"/>
          <p:cNvSpPr/>
          <p:nvPr/>
        </p:nvSpPr>
        <p:spPr>
          <a:xfrm>
            <a:off x="9639300" y="9663618"/>
            <a:ext cx="8396401" cy="461665"/>
          </a:xfrm>
          <a:prstGeom prst="rect">
            <a:avLst/>
          </a:prstGeom>
        </p:spPr>
        <p:txBody>
          <a:bodyPr wrap="none">
            <a:spAutoFit/>
          </a:bodyPr>
          <a:lstStyle/>
          <a:p>
            <a:pPr lvl="0" algn="just" fontAlgn="base">
              <a:spcBef>
                <a:spcPct val="0"/>
              </a:spcBef>
              <a:spcAft>
                <a:spcPct val="0"/>
              </a:spcAft>
            </a:pPr>
            <a:r>
              <a:rPr lang="en-US" sz="2400" dirty="0">
                <a:solidFill>
                  <a:schemeClr val="bg1"/>
                </a:solidFill>
                <a:latin typeface="Times New Roman" pitchFamily="18" charset="0"/>
                <a:cs typeface="Times New Roman" pitchFamily="18" charset="0"/>
                <a:hlinkClick r:id="rId5"/>
              </a:rPr>
              <a:t>https://www.geeksforgeeks.org/support-vector-machine-algorithm/</a:t>
            </a:r>
            <a:endParaRPr lang="en-US" sz="24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ppt_x"/>
                                          </p:val>
                                        </p:tav>
                                        <p:tav tm="100000">
                                          <p:val>
                                            <p:strVal val="#ppt_x"/>
                                          </p:val>
                                        </p:tav>
                                      </p:tavLst>
                                    </p:anim>
                                    <p:anim calcmode="lin" valueType="num">
                                      <p:cBhvr additive="base">
                                        <p:cTn id="22" dur="500" fill="hold"/>
                                        <p:tgtEl>
                                          <p:spTgt spid="2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ppt_x"/>
                                          </p:val>
                                        </p:tav>
                                        <p:tav tm="100000">
                                          <p:val>
                                            <p:strVal val="#ppt_x"/>
                                          </p:val>
                                        </p:tav>
                                      </p:tavLst>
                                    </p:anim>
                                    <p:anim calcmode="lin" valueType="num">
                                      <p:cBhvr additive="base">
                                        <p:cTn id="34" dur="500" fill="hold"/>
                                        <p:tgtEl>
                                          <p:spTgt spid="2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ppt_x"/>
                                          </p:val>
                                        </p:tav>
                                        <p:tav tm="100000">
                                          <p:val>
                                            <p:strVal val="#ppt_x"/>
                                          </p:val>
                                        </p:tav>
                                      </p:tavLst>
                                    </p:anim>
                                    <p:anim calcmode="lin" valueType="num">
                                      <p:cBhvr additive="base">
                                        <p:cTn id="38" dur="500" fill="hold"/>
                                        <p:tgtEl>
                                          <p:spTgt spid="2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500" fill="hold"/>
                                        <p:tgtEl>
                                          <p:spTgt spid="28"/>
                                        </p:tgtEl>
                                        <p:attrNameLst>
                                          <p:attrName>ppt_x</p:attrName>
                                        </p:attrNameLst>
                                      </p:cBhvr>
                                      <p:tavLst>
                                        <p:tav tm="0">
                                          <p:val>
                                            <p:strVal val="#ppt_x"/>
                                          </p:val>
                                        </p:tav>
                                        <p:tav tm="100000">
                                          <p:val>
                                            <p:strVal val="#ppt_x"/>
                                          </p:val>
                                        </p:tav>
                                      </p:tavLst>
                                    </p:anim>
                                    <p:anim calcmode="lin" valueType="num">
                                      <p:cBhvr additive="base">
                                        <p:cTn id="42" dur="500" fill="hold"/>
                                        <p:tgtEl>
                                          <p:spTgt spid="2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 calcmode="lin" valueType="num">
                                      <p:cBhvr additive="base">
                                        <p:cTn id="45" dur="500" fill="hold"/>
                                        <p:tgtEl>
                                          <p:spTgt spid="29"/>
                                        </p:tgtEl>
                                        <p:attrNameLst>
                                          <p:attrName>ppt_x</p:attrName>
                                        </p:attrNameLst>
                                      </p:cBhvr>
                                      <p:tavLst>
                                        <p:tav tm="0">
                                          <p:val>
                                            <p:strVal val="#ppt_x"/>
                                          </p:val>
                                        </p:tav>
                                        <p:tav tm="100000">
                                          <p:val>
                                            <p:strVal val="#ppt_x"/>
                                          </p:val>
                                        </p:tav>
                                      </p:tavLst>
                                    </p:anim>
                                    <p:anim calcmode="lin" valueType="num">
                                      <p:cBhvr additive="base">
                                        <p:cTn id="46" dur="500" fill="hold"/>
                                        <p:tgtEl>
                                          <p:spTgt spid="29"/>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additive="base">
                                        <p:cTn id="49" dur="500" fill="hold"/>
                                        <p:tgtEl>
                                          <p:spTgt spid="30"/>
                                        </p:tgtEl>
                                        <p:attrNameLst>
                                          <p:attrName>ppt_x</p:attrName>
                                        </p:attrNameLst>
                                      </p:cBhvr>
                                      <p:tavLst>
                                        <p:tav tm="0">
                                          <p:val>
                                            <p:strVal val="#ppt_x"/>
                                          </p:val>
                                        </p:tav>
                                        <p:tav tm="100000">
                                          <p:val>
                                            <p:strVal val="#ppt_x"/>
                                          </p:val>
                                        </p:tav>
                                      </p:tavLst>
                                    </p:anim>
                                    <p:anim calcmode="lin" valueType="num">
                                      <p:cBhvr additive="base">
                                        <p:cTn id="50" dur="500" fill="hold"/>
                                        <p:tgtEl>
                                          <p:spTgt spid="30"/>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anim calcmode="lin" valueType="num">
                                      <p:cBhvr additive="base">
                                        <p:cTn id="53" dur="500" fill="hold"/>
                                        <p:tgtEl>
                                          <p:spTgt spid="38"/>
                                        </p:tgtEl>
                                        <p:attrNameLst>
                                          <p:attrName>ppt_x</p:attrName>
                                        </p:attrNameLst>
                                      </p:cBhvr>
                                      <p:tavLst>
                                        <p:tav tm="0">
                                          <p:val>
                                            <p:strVal val="#ppt_x"/>
                                          </p:val>
                                        </p:tav>
                                        <p:tav tm="100000">
                                          <p:val>
                                            <p:strVal val="#ppt_x"/>
                                          </p:val>
                                        </p:tav>
                                      </p:tavLst>
                                    </p:anim>
                                    <p:anim calcmode="lin" valueType="num">
                                      <p:cBhvr additive="base">
                                        <p:cTn id="5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9"/>
                                        </p:tgtEl>
                                        <p:attrNameLst>
                                          <p:attrName>style.visibility</p:attrName>
                                        </p:attrNameLst>
                                      </p:cBhvr>
                                      <p:to>
                                        <p:strVal val="visible"/>
                                      </p:to>
                                    </p:set>
                                    <p:anim calcmode="lin" valueType="num">
                                      <p:cBhvr additive="base">
                                        <p:cTn id="59" dur="500" fill="hold"/>
                                        <p:tgtEl>
                                          <p:spTgt spid="39"/>
                                        </p:tgtEl>
                                        <p:attrNameLst>
                                          <p:attrName>ppt_x</p:attrName>
                                        </p:attrNameLst>
                                      </p:cBhvr>
                                      <p:tavLst>
                                        <p:tav tm="0">
                                          <p:val>
                                            <p:strVal val="#ppt_x"/>
                                          </p:val>
                                        </p:tav>
                                        <p:tav tm="100000">
                                          <p:val>
                                            <p:strVal val="#ppt_x"/>
                                          </p:val>
                                        </p:tav>
                                      </p:tavLst>
                                    </p:anim>
                                    <p:anim calcmode="lin" valueType="num">
                                      <p:cBhvr additive="base">
                                        <p:cTn id="60" dur="500" fill="hold"/>
                                        <p:tgtEl>
                                          <p:spTgt spid="39"/>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additive="base">
                                        <p:cTn id="63" dur="500" fill="hold"/>
                                        <p:tgtEl>
                                          <p:spTgt spid="47"/>
                                        </p:tgtEl>
                                        <p:attrNameLst>
                                          <p:attrName>ppt_x</p:attrName>
                                        </p:attrNameLst>
                                      </p:cBhvr>
                                      <p:tavLst>
                                        <p:tav tm="0">
                                          <p:val>
                                            <p:strVal val="#ppt_x"/>
                                          </p:val>
                                        </p:tav>
                                        <p:tav tm="100000">
                                          <p:val>
                                            <p:strVal val="#ppt_x"/>
                                          </p:val>
                                        </p:tav>
                                      </p:tavLst>
                                    </p:anim>
                                    <p:anim calcmode="lin" valueType="num">
                                      <p:cBhvr additive="base">
                                        <p:cTn id="6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cBhvr additive="base">
                                        <p:cTn id="69" dur="500" fill="hold"/>
                                        <p:tgtEl>
                                          <p:spTgt spid="32"/>
                                        </p:tgtEl>
                                        <p:attrNameLst>
                                          <p:attrName>ppt_x</p:attrName>
                                        </p:attrNameLst>
                                      </p:cBhvr>
                                      <p:tavLst>
                                        <p:tav tm="0">
                                          <p:val>
                                            <p:strVal val="#ppt_x"/>
                                          </p:val>
                                        </p:tav>
                                        <p:tav tm="100000">
                                          <p:val>
                                            <p:strVal val="#ppt_x"/>
                                          </p:val>
                                        </p:tav>
                                      </p:tavLst>
                                    </p:anim>
                                    <p:anim calcmode="lin" valueType="num">
                                      <p:cBhvr additive="base">
                                        <p:cTn id="7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36"/>
                                        </p:tgtEl>
                                        <p:attrNameLst>
                                          <p:attrName>style.visibility</p:attrName>
                                        </p:attrNameLst>
                                      </p:cBhvr>
                                      <p:to>
                                        <p:strVal val="visible"/>
                                      </p:to>
                                    </p:set>
                                    <p:anim calcmode="lin" valueType="num">
                                      <p:cBhvr additive="base">
                                        <p:cTn id="75" dur="500" fill="hold"/>
                                        <p:tgtEl>
                                          <p:spTgt spid="36"/>
                                        </p:tgtEl>
                                        <p:attrNameLst>
                                          <p:attrName>ppt_x</p:attrName>
                                        </p:attrNameLst>
                                      </p:cBhvr>
                                      <p:tavLst>
                                        <p:tav tm="0">
                                          <p:val>
                                            <p:strVal val="#ppt_x"/>
                                          </p:val>
                                        </p:tav>
                                        <p:tav tm="100000">
                                          <p:val>
                                            <p:strVal val="#ppt_x"/>
                                          </p:val>
                                        </p:tav>
                                      </p:tavLst>
                                    </p:anim>
                                    <p:anim calcmode="lin" valueType="num">
                                      <p:cBhvr additive="base">
                                        <p:cTn id="7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5"/>
                                        </p:tgtEl>
                                        <p:attrNameLst>
                                          <p:attrName>style.visibility</p:attrName>
                                        </p:attrNameLst>
                                      </p:cBhvr>
                                      <p:to>
                                        <p:strVal val="visible"/>
                                      </p:to>
                                    </p:set>
                                    <p:anim calcmode="lin" valueType="num">
                                      <p:cBhvr additive="base">
                                        <p:cTn id="81" dur="500" fill="hold"/>
                                        <p:tgtEl>
                                          <p:spTgt spid="35"/>
                                        </p:tgtEl>
                                        <p:attrNameLst>
                                          <p:attrName>ppt_x</p:attrName>
                                        </p:attrNameLst>
                                      </p:cBhvr>
                                      <p:tavLst>
                                        <p:tav tm="0">
                                          <p:val>
                                            <p:strVal val="#ppt_x"/>
                                          </p:val>
                                        </p:tav>
                                        <p:tav tm="100000">
                                          <p:val>
                                            <p:strVal val="#ppt_x"/>
                                          </p:val>
                                        </p:tav>
                                      </p:tavLst>
                                    </p:anim>
                                    <p:anim calcmode="lin" valueType="num">
                                      <p:cBhvr additive="base">
                                        <p:cTn id="8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41"/>
                                        </p:tgtEl>
                                        <p:attrNameLst>
                                          <p:attrName>style.visibility</p:attrName>
                                        </p:attrNameLst>
                                      </p:cBhvr>
                                      <p:to>
                                        <p:strVal val="visible"/>
                                      </p:to>
                                    </p:set>
                                    <p:anim calcmode="lin" valueType="num">
                                      <p:cBhvr additive="base">
                                        <p:cTn id="87" dur="500" fill="hold"/>
                                        <p:tgtEl>
                                          <p:spTgt spid="41"/>
                                        </p:tgtEl>
                                        <p:attrNameLst>
                                          <p:attrName>ppt_x</p:attrName>
                                        </p:attrNameLst>
                                      </p:cBhvr>
                                      <p:tavLst>
                                        <p:tav tm="0">
                                          <p:val>
                                            <p:strVal val="#ppt_x"/>
                                          </p:val>
                                        </p:tav>
                                        <p:tav tm="100000">
                                          <p:val>
                                            <p:strVal val="#ppt_x"/>
                                          </p:val>
                                        </p:tav>
                                      </p:tavLst>
                                    </p:anim>
                                    <p:anim calcmode="lin" valueType="num">
                                      <p:cBhvr additive="base">
                                        <p:cTn id="8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44"/>
                                        </p:tgtEl>
                                        <p:attrNameLst>
                                          <p:attrName>style.visibility</p:attrName>
                                        </p:attrNameLst>
                                      </p:cBhvr>
                                      <p:to>
                                        <p:strVal val="visible"/>
                                      </p:to>
                                    </p:set>
                                    <p:anim calcmode="lin" valueType="num">
                                      <p:cBhvr additive="base">
                                        <p:cTn id="93" dur="500" fill="hold"/>
                                        <p:tgtEl>
                                          <p:spTgt spid="44"/>
                                        </p:tgtEl>
                                        <p:attrNameLst>
                                          <p:attrName>ppt_x</p:attrName>
                                        </p:attrNameLst>
                                      </p:cBhvr>
                                      <p:tavLst>
                                        <p:tav tm="0">
                                          <p:val>
                                            <p:strVal val="#ppt_x"/>
                                          </p:val>
                                        </p:tav>
                                        <p:tav tm="100000">
                                          <p:val>
                                            <p:strVal val="#ppt_x"/>
                                          </p:val>
                                        </p:tav>
                                      </p:tavLst>
                                    </p:anim>
                                    <p:anim calcmode="lin" valueType="num">
                                      <p:cBhvr additive="base">
                                        <p:cTn id="9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46"/>
                                        </p:tgtEl>
                                        <p:attrNameLst>
                                          <p:attrName>style.visibility</p:attrName>
                                        </p:attrNameLst>
                                      </p:cBhvr>
                                      <p:to>
                                        <p:strVal val="visible"/>
                                      </p:to>
                                    </p:set>
                                    <p:anim calcmode="lin" valueType="num">
                                      <p:cBhvr additive="base">
                                        <p:cTn id="99" dur="500" fill="hold"/>
                                        <p:tgtEl>
                                          <p:spTgt spid="46"/>
                                        </p:tgtEl>
                                        <p:attrNameLst>
                                          <p:attrName>ppt_x</p:attrName>
                                        </p:attrNameLst>
                                      </p:cBhvr>
                                      <p:tavLst>
                                        <p:tav tm="0">
                                          <p:val>
                                            <p:strVal val="#ppt_x"/>
                                          </p:val>
                                        </p:tav>
                                        <p:tav tm="100000">
                                          <p:val>
                                            <p:strVal val="#ppt_x"/>
                                          </p:val>
                                        </p:tav>
                                      </p:tavLst>
                                    </p:anim>
                                    <p:anim calcmode="lin" valueType="num">
                                      <p:cBhvr additive="base">
                                        <p:cTn id="100"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40"/>
                                        </p:tgtEl>
                                        <p:attrNameLst>
                                          <p:attrName>style.visibility</p:attrName>
                                        </p:attrNameLst>
                                      </p:cBhvr>
                                      <p:to>
                                        <p:strVal val="visible"/>
                                      </p:to>
                                    </p:set>
                                    <p:anim calcmode="lin" valueType="num">
                                      <p:cBhvr additive="base">
                                        <p:cTn id="105" dur="500" fill="hold"/>
                                        <p:tgtEl>
                                          <p:spTgt spid="40"/>
                                        </p:tgtEl>
                                        <p:attrNameLst>
                                          <p:attrName>ppt_x</p:attrName>
                                        </p:attrNameLst>
                                      </p:cBhvr>
                                      <p:tavLst>
                                        <p:tav tm="0">
                                          <p:val>
                                            <p:strVal val="#ppt_x"/>
                                          </p:val>
                                        </p:tav>
                                        <p:tav tm="100000">
                                          <p:val>
                                            <p:strVal val="#ppt_x"/>
                                          </p:val>
                                        </p:tav>
                                      </p:tavLst>
                                    </p:anim>
                                    <p:anim calcmode="lin" valueType="num">
                                      <p:cBhvr additive="base">
                                        <p:cTn id="10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3076"/>
                                        </p:tgtEl>
                                        <p:attrNameLst>
                                          <p:attrName>style.visibility</p:attrName>
                                        </p:attrNameLst>
                                      </p:cBhvr>
                                      <p:to>
                                        <p:strVal val="visible"/>
                                      </p:to>
                                    </p:set>
                                    <p:anim calcmode="lin" valueType="num">
                                      <p:cBhvr additive="base">
                                        <p:cTn id="111" dur="500" fill="hold"/>
                                        <p:tgtEl>
                                          <p:spTgt spid="3076"/>
                                        </p:tgtEl>
                                        <p:attrNameLst>
                                          <p:attrName>ppt_x</p:attrName>
                                        </p:attrNameLst>
                                      </p:cBhvr>
                                      <p:tavLst>
                                        <p:tav tm="0">
                                          <p:val>
                                            <p:strVal val="#ppt_x"/>
                                          </p:val>
                                        </p:tav>
                                        <p:tav tm="100000">
                                          <p:val>
                                            <p:strVal val="#ppt_x"/>
                                          </p:val>
                                        </p:tav>
                                      </p:tavLst>
                                    </p:anim>
                                    <p:anim calcmode="lin" valueType="num">
                                      <p:cBhvr additive="base">
                                        <p:cTn id="112"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49"/>
                                        </p:tgtEl>
                                        <p:attrNameLst>
                                          <p:attrName>style.visibility</p:attrName>
                                        </p:attrNameLst>
                                      </p:cBhvr>
                                      <p:to>
                                        <p:strVal val="visible"/>
                                      </p:to>
                                    </p:set>
                                    <p:anim calcmode="lin" valueType="num">
                                      <p:cBhvr additive="base">
                                        <p:cTn id="117" dur="500" fill="hold"/>
                                        <p:tgtEl>
                                          <p:spTgt spid="49"/>
                                        </p:tgtEl>
                                        <p:attrNameLst>
                                          <p:attrName>ppt_x</p:attrName>
                                        </p:attrNameLst>
                                      </p:cBhvr>
                                      <p:tavLst>
                                        <p:tav tm="0">
                                          <p:val>
                                            <p:strVal val="#ppt_x"/>
                                          </p:val>
                                        </p:tav>
                                        <p:tav tm="100000">
                                          <p:val>
                                            <p:strVal val="#ppt_x"/>
                                          </p:val>
                                        </p:tav>
                                      </p:tavLst>
                                    </p:anim>
                                    <p:anim calcmode="lin" valueType="num">
                                      <p:cBhvr additive="base">
                                        <p:cTn id="11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8195"/>
                                        </p:tgtEl>
                                        <p:attrNameLst>
                                          <p:attrName>style.visibility</p:attrName>
                                        </p:attrNameLst>
                                      </p:cBhvr>
                                      <p:to>
                                        <p:strVal val="visible"/>
                                      </p:to>
                                    </p:set>
                                    <p:anim calcmode="lin" valueType="num">
                                      <p:cBhvr additive="base">
                                        <p:cTn id="123" dur="500" fill="hold"/>
                                        <p:tgtEl>
                                          <p:spTgt spid="8195"/>
                                        </p:tgtEl>
                                        <p:attrNameLst>
                                          <p:attrName>ppt_x</p:attrName>
                                        </p:attrNameLst>
                                      </p:cBhvr>
                                      <p:tavLst>
                                        <p:tav tm="0">
                                          <p:val>
                                            <p:strVal val="#ppt_x"/>
                                          </p:val>
                                        </p:tav>
                                        <p:tav tm="100000">
                                          <p:val>
                                            <p:strVal val="#ppt_x"/>
                                          </p:val>
                                        </p:tav>
                                      </p:tavLst>
                                    </p:anim>
                                    <p:anim calcmode="lin" valueType="num">
                                      <p:cBhvr additive="base">
                                        <p:cTn id="124" dur="500" fill="hold"/>
                                        <p:tgtEl>
                                          <p:spTgt spid="81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animBg="1"/>
      <p:bldP spid="24" grpId="0" animBg="1"/>
      <p:bldP spid="25" grpId="0" animBg="1"/>
      <p:bldP spid="26" grpId="0" animBg="1"/>
      <p:bldP spid="27" grpId="0" animBg="1"/>
      <p:bldP spid="28" grpId="0" animBg="1"/>
      <p:bldP spid="29" grpId="0" animBg="1"/>
      <p:bldP spid="30" grpId="0" animBg="1"/>
      <p:bldP spid="38" grpId="0"/>
      <p:bldP spid="39" grpId="0"/>
      <p:bldP spid="40" grpId="0"/>
      <p:bldP spid="47" grpId="0"/>
      <p:bldP spid="4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955</TotalTime>
  <Words>751</Words>
  <Application>Microsoft Office PowerPoint</Application>
  <PresentationFormat>Custom</PresentationFormat>
  <Paragraphs>98</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Impact</vt:lpstr>
      <vt:lpstr>Cy Grotesk Key Semi-Bold</vt:lpstr>
      <vt:lpstr>Wingdings</vt:lpstr>
      <vt:lpstr>Cambria</vt:lpstr>
      <vt:lpstr>KaTeX_Main</vt:lpstr>
      <vt:lpstr>KaTeX_Math</vt:lpstr>
      <vt:lpstr>Times New Roman</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Black Futuristic Artificial Intelligence Presentation</dc:title>
  <dc:creator>Aarchi Arora</dc:creator>
  <cp:lastModifiedBy>Aarchi Arora</cp:lastModifiedBy>
  <cp:revision>69</cp:revision>
  <dcterms:created xsi:type="dcterms:W3CDTF">2006-08-16T00:00:00Z</dcterms:created>
  <dcterms:modified xsi:type="dcterms:W3CDTF">2024-07-30T13:17:30Z</dcterms:modified>
  <dc:identifier>DAGMDUcAly0</dc:identifier>
</cp:coreProperties>
</file>