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4" r:id="rId5"/>
    <p:sldId id="263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Means- End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3835"/>
            <a:ext cx="10515600" cy="5973445"/>
          </a:xfrm>
        </p:spPr>
        <p:txBody>
          <a:bodyPr/>
          <a:lstStyle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Screenshot 2023-10-05 at 9.25.05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3835"/>
            <a:ext cx="9888220" cy="55270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965"/>
            <a:ext cx="10515600" cy="594931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        CROSS</a:t>
            </a:r>
          </a:p>
          <a:p>
            <a:pPr marL="0" indent="0">
              <a:buNone/>
            </a:pPr>
            <a:r>
              <a:rPr lang="en-US"/>
              <a:t>    +    ROADS</a:t>
            </a:r>
          </a:p>
          <a:p>
            <a:pPr marL="0" indent="0">
              <a:buNone/>
            </a:pPr>
            <a:r>
              <a:rPr lang="en-US"/>
              <a:t>      DANGER</a:t>
            </a:r>
          </a:p>
          <a:p>
            <a:pPr marL="0" indent="0">
              <a:buNone/>
            </a:pPr>
            <a:r>
              <a:rPr lang="en-US"/>
              <a:t>96233</a:t>
            </a:r>
          </a:p>
          <a:p>
            <a:pPr marL="0" indent="0">
              <a:buNone/>
            </a:pPr>
            <a:r>
              <a:rPr lang="en-US"/>
              <a:t>62513</a:t>
            </a:r>
          </a:p>
          <a:p>
            <a:pPr marL="0" indent="0">
              <a:buNone/>
            </a:pPr>
            <a:r>
              <a:rPr lang="en-US"/>
              <a:t>158746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TWO</a:t>
            </a:r>
          </a:p>
          <a:p>
            <a:pPr marL="0" indent="0">
              <a:buNone/>
            </a:pPr>
            <a:r>
              <a:rPr lang="en-US"/>
              <a:t>TWO</a:t>
            </a:r>
          </a:p>
          <a:p>
            <a:pPr marL="0" indent="0">
              <a:buNone/>
            </a:pPr>
            <a:r>
              <a:rPr lang="en-US"/>
              <a:t>FOUR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9900"/>
            <a:ext cx="10515600" cy="570738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lang="en-US"/>
              <a:t>EAT </a:t>
            </a:r>
          </a:p>
          <a:p>
            <a:pPr marL="0" indent="0">
              <a:buNone/>
            </a:pPr>
            <a:r>
              <a:rPr lang="en-US"/>
              <a:t>+THAT</a:t>
            </a:r>
          </a:p>
          <a:p>
            <a:pPr marL="0" indent="0">
              <a:buNone/>
            </a:pPr>
            <a:r>
              <a:rPr lang="en-US"/>
              <a:t>APPLE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MATH </a:t>
            </a:r>
          </a:p>
          <a:p>
            <a:pPr marL="0" indent="0">
              <a:buNone/>
            </a:pPr>
            <a:r>
              <a:rPr lang="en-US"/>
              <a:t>+MYTH</a:t>
            </a:r>
          </a:p>
          <a:p>
            <a:pPr marL="0" indent="0">
              <a:buNone/>
            </a:pPr>
            <a:r>
              <a:rPr lang="en-US"/>
              <a:t>HARD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COMPLEX</a:t>
            </a:r>
          </a:p>
          <a:p>
            <a:pPr marL="0" indent="0">
              <a:buNone/>
            </a:pPr>
            <a:r>
              <a:rPr lang="en-US"/>
              <a:t>+LAPLACE</a:t>
            </a:r>
          </a:p>
          <a:p>
            <a:pPr marL="0" indent="0">
              <a:buNone/>
            </a:pPr>
            <a:r>
              <a:rPr lang="en-US"/>
              <a:t>CALCULUS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TOUGH</a:t>
            </a:r>
          </a:p>
          <a:p>
            <a:pPr marL="0" indent="0">
              <a:buNone/>
            </a:pPr>
            <a:r>
              <a:rPr lang="en-US"/>
              <a:t>+DOUGH</a:t>
            </a:r>
          </a:p>
          <a:p>
            <a:pPr marL="0" indent="0">
              <a:buNone/>
            </a:pPr>
            <a:r>
              <a:rPr lang="en-US"/>
              <a:t>RHYME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215"/>
            <a:ext cx="10515600" cy="572706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YOUR</a:t>
            </a:r>
          </a:p>
          <a:p>
            <a:pPr marL="0" indent="0">
              <a:buNone/>
            </a:pPr>
            <a:r>
              <a:rPr lang="en-US"/>
              <a:t>YOU</a:t>
            </a:r>
          </a:p>
          <a:p>
            <a:pPr marL="0" indent="0">
              <a:buNone/>
            </a:pPr>
            <a:r>
              <a:rPr lang="en-US"/>
              <a:t>HEART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</a:t>
            </a:r>
          </a:p>
          <a:p>
            <a:pPr marL="0" indent="0">
              <a:buNone/>
            </a:pPr>
            <a:r>
              <a:rPr lang="en-US"/>
              <a:t>GO</a:t>
            </a:r>
          </a:p>
          <a:p>
            <a:pPr marL="0" indent="0">
              <a:buNone/>
            </a:pPr>
            <a:r>
              <a:rPr lang="en-US"/>
              <a:t>OUT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BASE</a:t>
            </a:r>
          </a:p>
          <a:p>
            <a:pPr marL="0" indent="0">
              <a:buNone/>
            </a:pPr>
            <a:r>
              <a:rPr lang="en-US"/>
              <a:t>BALL</a:t>
            </a:r>
          </a:p>
          <a:p>
            <a:pPr marL="0" indent="0">
              <a:buNone/>
            </a:pPr>
            <a:r>
              <a:rPr lang="en-US"/>
              <a:t>GAMES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480"/>
          </a:xfrm>
        </p:spPr>
        <p:txBody>
          <a:bodyPr/>
          <a:lstStyle/>
          <a:p>
            <a:pPr marL="0" indent="0" algn="just">
              <a:buNone/>
            </a:pPr>
            <a:r>
              <a:rPr lang="en-US"/>
              <a:t>Means-Ends Analysis is problem-solving techniques used in Artificial intelligence for limiting search in AI programs.</a:t>
            </a:r>
          </a:p>
          <a:p>
            <a:pPr marL="0" indent="0" algn="just">
              <a:buNone/>
            </a:pPr>
            <a:r>
              <a:rPr lang="en-US"/>
              <a:t>It is a mixture of Backward and forward search technique.</a:t>
            </a:r>
          </a:p>
          <a:p>
            <a:pPr marL="0" indent="0" algn="just">
              <a:buNone/>
            </a:pPr>
            <a:r>
              <a:rPr lang="en-US"/>
              <a:t>The MEA technique was first introduced in 1961 by Allen Newell, and Herbert A. Simon in their problem-solving computer program, which was named as General Problem Solver (GPS).</a:t>
            </a:r>
          </a:p>
          <a:p>
            <a:pPr marL="0" indent="0" algn="just">
              <a:buNone/>
            </a:pPr>
            <a:r>
              <a:rPr lang="en-US"/>
              <a:t>The MEA analysis process centered on the evaluation of the difference between the current state and goal state.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48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/>
              <a:t>Step 1: Compare CURRENT to GOAL, if there are no differences between both then return Success and Exit.</a:t>
            </a:r>
          </a:p>
          <a:p>
            <a:pPr marL="0" indent="0">
              <a:buNone/>
            </a:pPr>
            <a:r>
              <a:rPr lang="en-US"/>
              <a:t>Step 2: Else, select the most significant difference and reduce it by doing the following steps until the success or failure occurs.</a:t>
            </a:r>
          </a:p>
          <a:p>
            <a:pPr marL="0" indent="0">
              <a:buNone/>
            </a:pPr>
            <a:r>
              <a:rPr lang="en-US"/>
              <a:t>Select a new operator O which is applicable for the current difference, and if there is no such operator, then signal failure.</a:t>
            </a:r>
          </a:p>
          <a:p>
            <a:pPr marL="0" indent="0">
              <a:buNone/>
            </a:pPr>
            <a:r>
              <a:rPr lang="en-US"/>
              <a:t>Attempt to apply operator O to CURRENT. Make a description of two states.</a:t>
            </a:r>
          </a:p>
          <a:p>
            <a:pPr marL="0" indent="0">
              <a:buNone/>
            </a:pPr>
            <a:r>
              <a:rPr lang="en-US"/>
              <a:t>i) O-Start, a state in which O’s preconditions are satisfied.</a:t>
            </a:r>
          </a:p>
          <a:p>
            <a:pPr marL="0" indent="0">
              <a:buNone/>
            </a:pPr>
            <a:r>
              <a:rPr lang="en-US"/>
              <a:t>ii) O-Result, the state that would result if O were applied In O-start.</a:t>
            </a:r>
          </a:p>
          <a:p>
            <a:pPr marL="0" indent="0">
              <a:buNone/>
            </a:pPr>
            <a:r>
              <a:rPr lang="en-US"/>
              <a:t>If</a:t>
            </a:r>
          </a:p>
          <a:p>
            <a:pPr marL="0" indent="0">
              <a:buNone/>
            </a:pPr>
            <a:r>
              <a:rPr lang="en-US"/>
              <a:t>(First-Part &lt;------ MEA (CURRENT, O-START)</a:t>
            </a:r>
          </a:p>
          <a:p>
            <a:pPr marL="0" indent="0">
              <a:buNone/>
            </a:pPr>
            <a:r>
              <a:rPr lang="en-US"/>
              <a:t>And</a:t>
            </a:r>
          </a:p>
          <a:p>
            <a:pPr marL="0" indent="0">
              <a:buNone/>
            </a:pPr>
            <a:r>
              <a:rPr lang="en-US"/>
              <a:t>(LAST-Part &lt;----- MEA (O-Result, GOAL), are successful, then signal Success and return the result of combining FIRST-PART, O, and LAST-PART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Means- End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Means- End Analysis</dc:title>
  <dc:creator>pramuditkhurana</dc:creator>
  <cp:lastModifiedBy>917023949330</cp:lastModifiedBy>
  <cp:revision>8</cp:revision>
  <dcterms:created xsi:type="dcterms:W3CDTF">2023-10-12T04:10:16Z</dcterms:created>
  <dcterms:modified xsi:type="dcterms:W3CDTF">2023-10-22T02:59:16Z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1033-4.7.0.7770</vt:lpwstr>
  </property>
</Properties>
</file>