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sldIdLst>
    <p:sldId id="350" r:id="rId2"/>
    <p:sldId id="352" r:id="rId3"/>
    <p:sldId id="353" r:id="rId4"/>
    <p:sldId id="354" r:id="rId5"/>
    <p:sldId id="355" r:id="rId6"/>
    <p:sldId id="357" r:id="rId7"/>
    <p:sldId id="363" r:id="rId8"/>
    <p:sldId id="358" r:id="rId9"/>
    <p:sldId id="359" r:id="rId10"/>
    <p:sldId id="361" r:id="rId11"/>
    <p:sldId id="360" r:id="rId12"/>
    <p:sldId id="36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FFFF66"/>
    <a:srgbClr val="FFFFCC"/>
    <a:srgbClr val="FFCC00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>
            <a:extLst>
              <a:ext uri="{FF2B5EF4-FFF2-40B4-BE49-F238E27FC236}">
                <a16:creationId xmlns:a16="http://schemas.microsoft.com/office/drawing/2014/main" id="{DC26E957-FB1C-4409-AE85-CD3DC688A7C5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163 w 4128"/>
              <a:gd name="T1" fmla="*/ 200 h 479"/>
              <a:gd name="T2" fmla="*/ 4128 w 4128"/>
              <a:gd name="T3" fmla="*/ 200 h 479"/>
              <a:gd name="T4" fmla="*/ 4128 w 4128"/>
              <a:gd name="T5" fmla="*/ 429 h 479"/>
              <a:gd name="T6" fmla="*/ 0 w 4128"/>
              <a:gd name="T7" fmla="*/ 441 h 479"/>
              <a:gd name="T8" fmla="*/ 163 w 4128"/>
              <a:gd name="T9" fmla="*/ 200 h 4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5FB6BFB-34B3-47E5-9A90-597C7B9D736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0D4B1C4-A45C-4991-A9B8-0A5C13BF28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FC70874-0149-43F0-A21F-F1F6E80886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833FAA-A8DF-40A3-AA9C-CE58F97285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FC25A22-AC31-48D2-91D2-2390631DAC1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FCC99088-DD02-4C56-BC6C-0C0A51E3E9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1C31-BC19-4D60-88A0-92B89F26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01FF3-805D-4641-9BB3-EB5EEDD42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32AD5-DE51-447A-A2DD-CF731D06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A8A6-73F6-47FF-8612-BE728501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5DA28-EF7D-4783-B6FC-6437A734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96B4C1-E530-49AF-8384-9348FE954D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5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EFA7F-C028-4A3E-A0D5-4D0EFF316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7FE7F-CCD5-4DB7-A7F1-5F4BDF374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E816F-FBEB-4AC5-9AF7-26566074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A922-069F-48B5-A3D5-F915BF6C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2CCEF-72FD-4665-8DCB-D746E255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73139-101F-49F1-B8B7-453E2C413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75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79B2-86E9-424E-B135-DEE7589F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5DA4-A22B-47AF-9ADE-C17ED005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7CA99-6E11-48E6-87C7-B9EA7792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C7282-C51D-41A3-988B-72E4258B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F5F5-5C2F-4F02-ABCA-2079EDB5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7D64D-0532-4D82-8B30-4562853296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9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DA2E-5C39-4487-A873-566E628C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8115-4DDB-42F6-85EE-01F72961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088D-8E92-48B9-B232-05660430E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5160-852C-4CC0-8580-A4287B27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CB15-D1EE-4977-8F0B-2228F94DC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2C6E45-5C9C-4E35-A9EB-FD06C176F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52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ABBF5-1F82-48D0-837D-FD2E407C9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83EF2-8F1E-4E1E-9D2A-EBC42AF20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F2771-78F8-42DF-87DE-E07C35050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ABEA-C744-4423-9EA8-0D4936E4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27B73-EBCF-4B0E-9797-0DF08DA4C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F3299-05F1-43D8-ABB0-0D3035CA6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D7C56-995E-486C-A553-8E012E53F76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882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FFEE-1BE5-44BE-AF79-2BF7711C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DC17E-7D48-4AD7-8C2D-249EC8AE0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4BAF7-2016-4629-A553-02F91271C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9B29D-A750-40E2-93DA-9D80FCDD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C3D542-D0C3-45F9-9E4F-3C83AC1AD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8211F-B047-448B-8358-3F540E14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DF7A6-965E-4961-8651-1298FF4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7D199-3361-4622-B8D4-3E2B099D1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15070-42DA-4763-9067-12FC347564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85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52A3-724C-4D6E-A8F4-2587E6A7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0BA92-66FD-40E7-AC24-1EDE481C8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997E8-7718-441D-A5BC-8BB31D8AE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FB7727-EFE8-4A2F-A0EA-EDA2A92B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C96E8-C810-4E12-BB31-A5697702A1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223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6569DD-821F-446F-B1BF-0F522607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5249A-9C0A-42AA-8797-8B4DD16D6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16643-8EA2-4C83-8350-380BF3B94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5D5498-20C9-4D90-AF41-1908EFEE7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05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92FD5-54D6-4A8B-A7F7-0279E737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CF90-094E-4241-A3E3-EA6DA663E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7F3A-8453-442C-BEE0-0543390AE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56941-AC66-41A5-8016-BDCD77F75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8CF85-9675-47F6-9D92-8D34F134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CBC40-A4A9-4B62-B63E-368861BF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26328-FA7B-4788-BC49-CB1A291D18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21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7AEE-BF82-4608-A3C1-A6759A44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2AA3FD-1FE1-484E-B609-25737685B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37305-1675-44E1-8E01-E4A720CEB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0DC88-5726-4F69-B07B-4A0BCA68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B9576-7D70-4A89-A0A0-1F521D4F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7A641-2904-4A48-9559-9FD249D7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E20186-A6D6-472A-AEE1-C5180BB228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424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92DD60E-2998-4DD2-BD7C-B5982F0D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94C120D-D33D-4FA2-A9C2-526A1572FF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DB74B4D-AE13-4E5D-879E-E68DFFD4748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0CCB313C-9568-4141-86F3-74EE60539FE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FB4EB0C7-09D4-47FA-8D90-E821E1C7D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8FE8AFD5-0AC5-4659-95A7-954129309B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026">
            <a:extLst>
              <a:ext uri="{FF2B5EF4-FFF2-40B4-BE49-F238E27FC236}">
                <a16:creationId xmlns:a16="http://schemas.microsoft.com/office/drawing/2014/main" id="{ABC56F15-0E0A-4BA4-BDF5-A1F200F2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0"/>
            <a:ext cx="7772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endParaRPr kumimoji="1" lang="en-US" altLang="en-US" sz="4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53A77-C67A-4301-ABB8-8084AD44FF79}"/>
              </a:ext>
            </a:extLst>
          </p:cNvPr>
          <p:cNvSpPr/>
          <p:nvPr/>
        </p:nvSpPr>
        <p:spPr>
          <a:xfrm>
            <a:off x="457200" y="228600"/>
            <a:ext cx="8229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UNIVERSITY OF LAGOS</a:t>
            </a:r>
          </a:p>
          <a:p>
            <a:pPr algn="ctr"/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DEPT OF GEOGRAPHY</a:t>
            </a:r>
          </a:p>
          <a:p>
            <a:pPr algn="ctr"/>
            <a:r>
              <a:rPr lang="en-US" sz="32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B.Sc. Meteorology and Climate Science</a:t>
            </a:r>
            <a:endParaRPr lang="en-US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C7B0-BDB5-4BBE-9AB6-EAB35C56D678}"/>
              </a:ext>
            </a:extLst>
          </p:cNvPr>
          <p:cNvSpPr/>
          <p:nvPr/>
        </p:nvSpPr>
        <p:spPr>
          <a:xfrm>
            <a:off x="-360370" y="1774447"/>
            <a:ext cx="953328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rgbClr val="FF3300"/>
                </a:solidFill>
              </a:rPr>
              <a:t>An Overview of MET 212:</a:t>
            </a:r>
          </a:p>
          <a:p>
            <a:pPr algn="ctr"/>
            <a:r>
              <a:rPr lang="en-US" sz="5400" b="1" dirty="0">
                <a:ln/>
                <a:solidFill>
                  <a:srgbClr val="FF3300"/>
                </a:solidFill>
              </a:rPr>
              <a:t>Codes &amp; Observation and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72D63A-4264-44D0-8216-38273BD18DCA}"/>
              </a:ext>
            </a:extLst>
          </p:cNvPr>
          <p:cNvSpPr/>
          <p:nvPr/>
        </p:nvSpPr>
        <p:spPr>
          <a:xfrm>
            <a:off x="228600" y="5105400"/>
            <a:ext cx="315887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Instructors:</a:t>
            </a:r>
          </a:p>
          <a:p>
            <a:pPr marL="742950" indent="-742950" algn="ctr">
              <a:buAutoNum type="arabicPeriod"/>
            </a:pPr>
            <a:r>
              <a:rPr lang="en-US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Prof. S. Odunuga</a:t>
            </a:r>
          </a:p>
          <a:p>
            <a:pPr marL="742950" indent="-742950" algn="ctr">
              <a:buAutoNum type="arabicPeriod"/>
            </a:pPr>
            <a:r>
              <a:rPr lang="en-US" b="0" cap="none" spc="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Dr. S. K. Muyiolu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5E4B42-2CE1-4144-9A8D-FDA09C03970F}"/>
              </a:ext>
            </a:extLst>
          </p:cNvPr>
          <p:cNvSpPr txBox="1"/>
          <p:nvPr/>
        </p:nvSpPr>
        <p:spPr>
          <a:xfrm>
            <a:off x="152399" y="0"/>
            <a:ext cx="8763000" cy="1466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4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Ease of converting from plotting to codes to observation and vice versa.</a:t>
            </a:r>
            <a:endParaRPr lang="en-US" sz="4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tation plot sample">
            <a:extLst>
              <a:ext uri="{FF2B5EF4-FFF2-40B4-BE49-F238E27FC236}">
                <a16:creationId xmlns:a16="http://schemas.microsoft.com/office/drawing/2014/main" id="{788199B1-993B-44E2-BAD8-BB156E7B9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4136"/>
            <a:ext cx="7315200" cy="551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01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85812-27C2-4622-87B5-2FF6F3E22B4B}"/>
              </a:ext>
            </a:extLst>
          </p:cNvPr>
          <p:cNvSpPr txBox="1"/>
          <p:nvPr/>
        </p:nvSpPr>
        <p:spPr>
          <a:xfrm>
            <a:off x="228600" y="152400"/>
            <a:ext cx="7391400" cy="119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Plotting of codes on meteorological weather charts. </a:t>
            </a:r>
            <a:endParaRPr lang="en-US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FAC5C0-538D-4B88-B6FC-CC3F02616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10148"/>
            <a:ext cx="91440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15891099"/>
      </p:ext>
    </p:extLst>
  </p:cSld>
  <p:clrMapOvr>
    <a:masterClrMapping/>
  </p:clrMapOvr>
  <p:transition spd="slow">
    <p:plus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AFCE1-C4AC-49CB-A0AB-3F76125A80EC}"/>
              </a:ext>
            </a:extLst>
          </p:cNvPr>
          <p:cNvSpPr/>
          <p:nvPr/>
        </p:nvSpPr>
        <p:spPr>
          <a:xfrm>
            <a:off x="1600200" y="2133600"/>
            <a:ext cx="577635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Questions ?</a:t>
            </a:r>
            <a:endParaRPr lang="en-US" sz="8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0217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61F44E-306D-4EF9-A82E-894DD9F45D61}"/>
              </a:ext>
            </a:extLst>
          </p:cNvPr>
          <p:cNvSpPr/>
          <p:nvPr/>
        </p:nvSpPr>
        <p:spPr>
          <a:xfrm>
            <a:off x="2438400" y="152400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kern="10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OUTLINE</a:t>
            </a:r>
            <a:endParaRPr lang="en-US" sz="54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E45A7-561A-4A7F-9E45-21ED3A5AE6DF}"/>
              </a:ext>
            </a:extLst>
          </p:cNvPr>
          <p:cNvSpPr txBox="1"/>
          <p:nvPr/>
        </p:nvSpPr>
        <p:spPr>
          <a:xfrm>
            <a:off x="533400" y="1295400"/>
            <a:ext cx="8229600" cy="4227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6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BASIC METEOROLOGICAL VARIABLES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VISIBILITY,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WEATHER,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TEMPERATURE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PRESSURE, </a:t>
            </a:r>
            <a:r>
              <a:rPr lang="en-US" sz="40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ETC. </a:t>
            </a:r>
            <a:endParaRPr lang="en-US" sz="40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480565-B6FB-424D-878B-E08D480911AB}"/>
              </a:ext>
            </a:extLst>
          </p:cNvPr>
          <p:cNvSpPr txBox="1"/>
          <p:nvPr/>
        </p:nvSpPr>
        <p:spPr>
          <a:xfrm>
            <a:off x="762000" y="533400"/>
            <a:ext cx="7086600" cy="3440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Few derived variables QFF,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QNH, 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Dew point etc. </a:t>
            </a:r>
            <a:endParaRPr lang="en-US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07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F5C8D5-7C6B-445A-86FE-FD6AB2A813F3}"/>
              </a:ext>
            </a:extLst>
          </p:cNvPr>
          <p:cNvSpPr txBox="1"/>
          <p:nvPr/>
        </p:nvSpPr>
        <p:spPr>
          <a:xfrm>
            <a:off x="152400" y="228600"/>
            <a:ext cx="8839200" cy="471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meteorological instruments Thermometer,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 vane,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sunshine recorder,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hygrometer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Rainguages</a:t>
            </a: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  <a:endParaRPr lang="en-US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62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2AA83-B2B3-461C-BEFD-D02A372C98A3}"/>
              </a:ext>
            </a:extLst>
          </p:cNvPr>
          <p:cNvSpPr txBox="1"/>
          <p:nvPr/>
        </p:nvSpPr>
        <p:spPr>
          <a:xfrm>
            <a:off x="152400" y="304800"/>
            <a:ext cx="8991600" cy="393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Autographic Instruments:- 	Barograph,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Thermograph,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Hygrograph, </a:t>
            </a:r>
          </a:p>
          <a:p>
            <a: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Pressure – dine anemograph, etc. </a:t>
            </a:r>
            <a:endParaRPr lang="en-US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0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04696-0093-4276-8567-7D279433A599}"/>
              </a:ext>
            </a:extLst>
          </p:cNvPr>
          <p:cNvSpPr txBox="1"/>
          <p:nvPr/>
        </p:nvSpPr>
        <p:spPr>
          <a:xfrm>
            <a:off x="533400" y="152400"/>
            <a:ext cx="8382000" cy="2590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Simple care and maintenance of the instruments. </a:t>
            </a:r>
            <a:r>
              <a:rPr lang="en-US" sz="4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</a:t>
            </a:r>
            <a:endParaRPr lang="en-US" sz="4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Thermometers, autographic </a:t>
            </a:r>
            <a:r>
              <a:rPr lang="en-US" sz="4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en-US" sz="4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9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1A2765-C894-4E82-AC81-CF1F22A5D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91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C5F65C-1520-4578-96F8-A5B6A23DBF36}"/>
              </a:ext>
            </a:extLst>
          </p:cNvPr>
          <p:cNvSpPr txBox="1"/>
          <p:nvPr/>
        </p:nvSpPr>
        <p:spPr>
          <a:xfrm>
            <a:off x="228600" y="76200"/>
            <a:ext cx="8534400" cy="916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Features of the Stevenson screen and meteorological enclosure (site, location, exposures of instruments et. 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Rainguage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etc.) </a:t>
            </a: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BB8396-011D-40AC-878D-247D9355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993054"/>
            <a:ext cx="9065281" cy="578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1062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87B305-CAEC-4AF6-8C8B-DF8C0BC0BE3A}"/>
              </a:ext>
            </a:extLst>
          </p:cNvPr>
          <p:cNvSpPr txBox="1"/>
          <p:nvPr/>
        </p:nvSpPr>
        <p:spPr>
          <a:xfrm>
            <a:off x="381000" y="228600"/>
            <a:ext cx="8610600" cy="533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WMO approved International Codes (AAXX),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(PPAA &amp; PPBB) and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(TTAA), (TTBB). </a:t>
            </a:r>
            <a:endParaRPr lang="en-US" sz="6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58071"/>
      </p:ext>
    </p:extLst>
  </p:cSld>
  <p:clrMapOvr>
    <a:masterClrMapping/>
  </p:clrMapOvr>
</p:sld>
</file>

<file path=ppt/theme/theme1.xml><?xml version="1.0" encoding="utf-8"?>
<a:theme xmlns:a="http://schemas.openxmlformats.org/drawingml/2006/main" name="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Designs\SERENE.POT</Template>
  <TotalTime>3083</TotalTime>
  <Words>196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Monotype Sorts</vt:lpstr>
      <vt:lpstr>Times New Roman</vt:lpstr>
      <vt:lpstr>Serene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METEOROLOGICAL SERVICES, LAGOS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Geographical Analysis of the Impacts of Climate variations and Change on Malaria and Measles in Nigeria</dc:title>
  <dc:creator>GIS</dc:creator>
  <cp:lastModifiedBy>USER</cp:lastModifiedBy>
  <cp:revision>110</cp:revision>
  <dcterms:created xsi:type="dcterms:W3CDTF">2003-10-20T15:24:10Z</dcterms:created>
  <dcterms:modified xsi:type="dcterms:W3CDTF">2025-01-20T23:23:50Z</dcterms:modified>
</cp:coreProperties>
</file>