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a:pPr>
              <a:defRPr>
                <a:solidFill>
                  <a:srgbClr val="FFFFFF"/>
                </a:solidFill>
              </a:defRPr>
            </a:pPr>
            <a:r>
              <a:rPr>
                <a:solidFill>
                  <a:srgbClr val="FFFFFF"/>
                </a:solidFill>
              </a:rPr>
              <a:t>Welcome to Shop.co</a:t>
            </a:r>
          </a:p>
        </p:txBody>
      </p:sp>
      <p:sp>
        <p:nvSpPr>
          <p:cNvPr id="3" name="Subtitle 2"/>
          <p:cNvSpPr>
            <a:spLocks noGrp="1"/>
          </p:cNvSpPr>
          <p:nvPr>
            <p:ph type="subTitle" idx="1"/>
          </p:nvPr>
        </p:nvSpPr>
        <p:spPr/>
        <p:txBody>
          <a:bodyPr/>
          <a:lstStyle/>
          <a:p/>
        </p:txBody>
      </p:sp>
      <p:sp>
        <p:nvSpPr>
          <p:cNvPr id="4" name="TextBox 3"/>
          <p:cNvSpPr txBox="1"/>
          <p:nvPr/>
        </p:nvSpPr>
        <p:spPr>
          <a:xfrm>
            <a:off x="914400" y="1371600"/>
            <a:ext cx="7315200" cy="4572000"/>
          </a:xfrm>
          <a:prstGeom prst="rect">
            <a:avLst/>
          </a:prstGeom>
          <a:noFill/>
        </p:spPr>
        <p:txBody>
          <a:bodyPr wrap="square">
            <a:spAutoFit/>
          </a:bodyPr>
          <a:lstStyle/>
          <a:p/>
          <a:p>
            <a:pPr>
              <a:defRPr sz="1800">
                <a:solidFill>
                  <a:srgbClr val="FFFFFF"/>
                </a:solidFill>
              </a:defRPr>
            </a:pPr>
            <a:r>
              <a:rPr>
                <a:solidFill>
                  <a:srgbClr val="FFFFFF"/>
                </a:solidFill>
              </a:rPr>
              <a:t>Revolutionizing Your Online Shopping Experience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rPr>
                <a:solidFill>
                  <a:srgbClr val="FFFFFF"/>
                </a:solidFill>
              </a:rPr>
              <a:t>About Shop.co</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4572000"/>
          </a:xfrm>
          <a:prstGeom prst="rect">
            <a:avLst/>
          </a:prstGeom>
          <a:noFill/>
        </p:spPr>
        <p:txBody>
          <a:bodyPr wrap="square">
            <a:spAutoFit/>
          </a:bodyPr>
          <a:lstStyle/>
          <a:p/>
          <a:p>
            <a:pPr>
              <a:defRPr sz="1800">
                <a:solidFill>
                  <a:srgbClr val="FFFFFF"/>
                </a:solidFill>
              </a:defRPr>
            </a:pPr>
            <a:r>
              <a:rPr>
                <a:solidFill>
                  <a:srgbClr val="FFFFFF"/>
                </a:solidFill>
              </a:rPr>
              <a:t>Shop.co is your ultimate destination for all clothing needs. From casual wear to formal attire, gym wear to party outfits, we have everything to cater to your style and comfort. Our platform combines quality, variety, and affordability to deliver an exceptional shopping experience.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rPr>
                <a:solidFill>
                  <a:srgbClr val="FFFFFF"/>
                </a:solidFill>
              </a:rPr>
              <a:t>Why Choose Shop.co?</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4572000"/>
          </a:xfrm>
          <a:prstGeom prst="rect">
            <a:avLst/>
          </a:prstGeom>
          <a:noFill/>
        </p:spPr>
        <p:txBody>
          <a:bodyPr wrap="square">
            <a:spAutoFit/>
          </a:bodyPr>
          <a:lstStyle/>
          <a:p/>
          <a:p>
            <a:pPr>
              <a:defRPr sz="1800">
                <a:solidFill>
                  <a:srgbClr val="FFFFFF"/>
                </a:solidFill>
              </a:defRPr>
            </a:pPr>
            <a:r>
              <a:rPr>
                <a:solidFill>
                  <a:srgbClr val="FFFFFF"/>
                </a:solidFill>
              </a:rPr>
              <a:t>1. Wide Range of Products: Explore a diverse collection of high-quality clothing.</a:t>
            </a:r>
            <a:br/>
            <a:r>
              <a:rPr>
                <a:solidFill>
                  <a:srgbClr val="FFFFFF"/>
                </a:solidFill>
              </a:rPr>
              <a:t>2. Customer-Centric Approach: We prioritize your satisfaction with reliable customer support.</a:t>
            </a:r>
            <a:br/>
            <a:r>
              <a:rPr>
                <a:solidFill>
                  <a:srgbClr val="FFFFFF"/>
                </a:solidFill>
              </a:rPr>
              <a:t>3. Affordable Pricing: Enjoy premium products without breaking the bank.</a:t>
            </a:r>
            <a:br/>
            <a:r>
              <a:rPr>
                <a:solidFill>
                  <a:srgbClr val="FFFFFF"/>
                </a:solidFill>
              </a:rPr>
              <a:t>4. Convenient Shopping: Seamless browsing, secure payment, and fast delivery.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rPr>
                <a:solidFill>
                  <a:srgbClr val="FFFFFF"/>
                </a:solidFill>
              </a:rPr>
              <a:t>Key Features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4572000"/>
          </a:xfrm>
          <a:prstGeom prst="rect">
            <a:avLst/>
          </a:prstGeom>
          <a:noFill/>
        </p:spPr>
        <p:txBody>
          <a:bodyPr wrap="square">
            <a:spAutoFit/>
          </a:bodyPr>
          <a:lstStyle/>
          <a:p/>
          <a:p>
            <a:pPr>
              <a:defRPr sz="1800">
                <a:solidFill>
                  <a:srgbClr val="FFFFFF"/>
                </a:solidFill>
              </a:defRPr>
            </a:pPr>
            <a:r>
              <a:rPr>
                <a:solidFill>
                  <a:srgbClr val="FFFFFF"/>
                </a:solidFill>
              </a:rPr>
              <a:t>• User-Friendly Interface: Effortlessly navigate and find your desired products.</a:t>
            </a:r>
            <a:br/>
            <a:r>
              <a:rPr>
                <a:solidFill>
                  <a:srgbClr val="FFFFFF"/>
                </a:solidFill>
              </a:rPr>
              <a:t>• Advanced Search Filters: Refine your searches based on size, color, and price range.</a:t>
            </a:r>
            <a:br/>
            <a:r>
              <a:rPr>
                <a:solidFill>
                  <a:srgbClr val="FFFFFF"/>
                </a:solidFill>
              </a:rPr>
              <a:t>• Wishlist and Order Tracking: Save your favorites and track your purchases.</a:t>
            </a:r>
            <a:br/>
            <a:r>
              <a:rPr>
                <a:solidFill>
                  <a:srgbClr val="FFFFFF"/>
                </a:solidFill>
              </a:rPr>
              <a:t>• Delivery Zones: Wide coverage to ensure timely deliveries.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rPr>
                <a:solidFill>
                  <a:srgbClr val="FFFFFF"/>
                </a:solidFill>
              </a:rPr>
              <a:t>Solving E-Commerce Challenges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4572000"/>
          </a:xfrm>
          <a:prstGeom prst="rect">
            <a:avLst/>
          </a:prstGeom>
          <a:noFill/>
        </p:spPr>
        <p:txBody>
          <a:bodyPr wrap="square">
            <a:spAutoFit/>
          </a:bodyPr>
          <a:lstStyle/>
          <a:p/>
          <a:p>
            <a:pPr>
              <a:defRPr sz="1800">
                <a:solidFill>
                  <a:srgbClr val="FFFFFF"/>
                </a:solidFill>
              </a:defRPr>
            </a:pPr>
            <a:r>
              <a:rPr>
                <a:solidFill>
                  <a:srgbClr val="FFFFFF"/>
                </a:solidFill>
              </a:rPr>
              <a:t>1. Unclear Product Information: Shop.co provides detailed descriptions and high-resolution images.</a:t>
            </a:r>
            <a:br/>
            <a:r>
              <a:rPr>
                <a:solidFill>
                  <a:srgbClr val="FFFFFF"/>
                </a:solidFill>
              </a:rPr>
              <a:t>2. Slow Deliveries: Our efficient delivery network ensures timely order fulfillment.</a:t>
            </a:r>
            <a:br/>
            <a:r>
              <a:rPr>
                <a:solidFill>
                  <a:srgbClr val="FFFFFF"/>
                </a:solidFill>
              </a:rPr>
              <a:t>3. Limited Customer Support: Enjoy round-the-clock assistance from our support team.</a:t>
            </a:r>
            <a:br/>
            <a:r>
              <a:rPr>
                <a:solidFill>
                  <a:srgbClr val="FFFFFF"/>
                </a:solidFill>
              </a:rPr>
              <a:t>4. Lack of Customization: Tailor your shopping experience with personalized recommendations.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rPr>
                <a:solidFill>
                  <a:srgbClr val="FFFFFF"/>
                </a:solidFill>
              </a:rPr>
              <a:t>Database Schema Overview</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4572000"/>
          </a:xfrm>
          <a:prstGeom prst="rect">
            <a:avLst/>
          </a:prstGeom>
          <a:noFill/>
        </p:spPr>
        <p:txBody>
          <a:bodyPr wrap="square">
            <a:spAutoFit/>
          </a:bodyPr>
          <a:lstStyle/>
          <a:p/>
          <a:p>
            <a:pPr>
              <a:defRPr sz="1800">
                <a:solidFill>
                  <a:srgbClr val="FFFFFF"/>
                </a:solidFill>
              </a:defRPr>
            </a:pPr>
            <a:r>
              <a:rPr>
                <a:solidFill>
                  <a:srgbClr val="FFFFFF"/>
                </a:solidFill>
              </a:rPr>
              <a:t>• Customer Field: Stores customer data such as name, contact details, and preferences.</a:t>
            </a:r>
            <a:br/>
            <a:r>
              <a:rPr>
                <a:solidFill>
                  <a:srgbClr val="FFFFFF"/>
                </a:solidFill>
              </a:rPr>
              <a:t>• Product Field: Maintains inventory details including product names, descriptions, and prices.</a:t>
            </a:r>
            <a:br/>
            <a:r>
              <a:rPr>
                <a:solidFill>
                  <a:srgbClr val="FFFFFF"/>
                </a:solidFill>
              </a:rPr>
              <a:t>• Order Field: Tracks order status, delivery information, and payment history.</a:t>
            </a:r>
            <a:br/>
            <a:r>
              <a:rPr>
                <a:solidFill>
                  <a:srgbClr val="FFFFFF"/>
                </a:solidFill>
              </a:rPr>
              <a:t>• Delivery Zone: Ensures efficient logistics management across various locations.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rPr>
                <a:solidFill>
                  <a:srgbClr val="FFFFFF"/>
                </a:solidFill>
              </a:rPr>
              <a:t>Thank You!</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4572000"/>
          </a:xfrm>
          <a:prstGeom prst="rect">
            <a:avLst/>
          </a:prstGeom>
          <a:noFill/>
        </p:spPr>
        <p:txBody>
          <a:bodyPr wrap="square">
            <a:spAutoFit/>
          </a:bodyPr>
          <a:lstStyle/>
          <a:p/>
          <a:p>
            <a:pPr>
              <a:defRPr sz="1800">
                <a:solidFill>
                  <a:srgbClr val="FFFFFF"/>
                </a:solidFill>
              </a:defRPr>
            </a:pPr>
            <a:r>
              <a:rPr>
                <a:solidFill>
                  <a:srgbClr val="FFFFFF"/>
                </a:solidFill>
              </a:rPr>
              <a:t>Shop.co – Where Quality Meets Style</a:t>
            </a:r>
            <a:br/>
            <a:r>
              <a:rPr>
                <a:solidFill>
                  <a:srgbClr val="FFFFFF"/>
                </a:solidFill>
              </a:rPr>
              <a:t>Visit us online and redefine your shopping journey!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