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4"/>
  </p:notesMasterIdLst>
  <p:handoutMasterIdLst>
    <p:handoutMasterId r:id="rId25"/>
  </p:handoutMasterIdLst>
  <p:sldIdLst>
    <p:sldId id="256" r:id="rId5"/>
    <p:sldId id="257" r:id="rId6"/>
    <p:sldId id="259" r:id="rId7"/>
    <p:sldId id="273" r:id="rId8"/>
    <p:sldId id="272" r:id="rId9"/>
    <p:sldId id="275" r:id="rId10"/>
    <p:sldId id="274" r:id="rId11"/>
    <p:sldId id="276" r:id="rId12"/>
    <p:sldId id="277" r:id="rId13"/>
    <p:sldId id="278" r:id="rId14"/>
    <p:sldId id="269" r:id="rId15"/>
    <p:sldId id="270" r:id="rId16"/>
    <p:sldId id="263" r:id="rId17"/>
    <p:sldId id="264" r:id="rId18"/>
    <p:sldId id="271" r:id="rId19"/>
    <p:sldId id="266" r:id="rId20"/>
    <p:sldId id="267" r:id="rId21"/>
    <p:sldId id="268" r:id="rId22"/>
    <p:sldId id="2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135"/>
    <a:srgbClr val="BDA07D"/>
    <a:srgbClr val="F5F9F9"/>
    <a:srgbClr val="627272"/>
    <a:srgbClr val="93A5A8"/>
    <a:srgbClr val="3E709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63" autoAdjust="0"/>
    <p:restoredTop sz="95226" autoAdjust="0"/>
  </p:normalViewPr>
  <p:slideViewPr>
    <p:cSldViewPr snapToGrid="0">
      <p:cViewPr varScale="1">
        <p:scale>
          <a:sx n="43" d="100"/>
          <a:sy n="43" d="100"/>
        </p:scale>
        <p:origin x="72" y="835"/>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AF03AE-1CC2-475F-B909-50970E9699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B63C45E-73BA-4C86-A24F-A5006B4E7B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37A4CE-17BB-4BB2-AC7B-97495293E2AC}" type="datetimeFigureOut">
              <a:rPr lang="en-US" smtClean="0"/>
              <a:t>4/23/2023</a:t>
            </a:fld>
            <a:endParaRPr lang="en-US" dirty="0"/>
          </a:p>
        </p:txBody>
      </p:sp>
      <p:sp>
        <p:nvSpPr>
          <p:cNvPr id="4" name="Footer Placeholder 3">
            <a:extLst>
              <a:ext uri="{FF2B5EF4-FFF2-40B4-BE49-F238E27FC236}">
                <a16:creationId xmlns:a16="http://schemas.microsoft.com/office/drawing/2014/main" id="{D71DB874-DF6A-4AFA-8055-4AD7EE4CE3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677078F-04CB-4625-B536-5BCAA2EC6C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0EF92D-82DD-4142-BCE8-036B91487D2E}" type="slidenum">
              <a:rPr lang="en-US" smtClean="0"/>
              <a:t>‹#›</a:t>
            </a:fld>
            <a:endParaRPr lang="en-US" dirty="0"/>
          </a:p>
        </p:txBody>
      </p:sp>
    </p:spTree>
    <p:extLst>
      <p:ext uri="{BB962C8B-B14F-4D97-AF65-F5344CB8AC3E}">
        <p14:creationId xmlns:p14="http://schemas.microsoft.com/office/powerpoint/2010/main" val="757070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6C8F5-2FDA-4718-81AA-24F4816BBD56}" type="datetimeFigureOut">
              <a:rPr lang="en-US" smtClean="0"/>
              <a:t>4/23/2023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8EC616-C518-4358-9496-6C33B2F5FA56}" type="slidenum">
              <a:rPr lang="en-US" smtClean="0"/>
              <a:t>‹#›</a:t>
            </a:fld>
            <a:endParaRPr lang="en-US" dirty="0"/>
          </a:p>
        </p:txBody>
      </p:sp>
    </p:spTree>
    <p:extLst>
      <p:ext uri="{BB962C8B-B14F-4D97-AF65-F5344CB8AC3E}">
        <p14:creationId xmlns:p14="http://schemas.microsoft.com/office/powerpoint/2010/main" val="1732322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44ACCFF-64A9-40AA-93F9-86E3CE016187}"/>
              </a:ext>
            </a:extLst>
          </p:cNvPr>
          <p:cNvSpPr>
            <a:spLocks noGrp="1"/>
          </p:cNvSpPr>
          <p:nvPr>
            <p:ph type="title" hasCustomPrompt="1"/>
          </p:nvPr>
        </p:nvSpPr>
        <p:spPr>
          <a:xfrm>
            <a:off x="651769" y="2683895"/>
            <a:ext cx="5278514" cy="2862225"/>
          </a:xfrm>
          <a:prstGeom prst="rect">
            <a:avLst/>
          </a:prstGeom>
        </p:spPr>
        <p:txBody>
          <a:bodyPr anchor="b"/>
          <a:lstStyle>
            <a:lvl1pPr>
              <a:lnSpc>
                <a:spcPct val="100000"/>
              </a:lnSpc>
              <a:defRPr sz="5000" cap="all" spc="200" baseline="0"/>
            </a:lvl1pPr>
          </a:lstStyle>
          <a:p>
            <a:r>
              <a:rPr lang="en-US" dirty="0"/>
              <a:t>Click to add title</a:t>
            </a:r>
          </a:p>
        </p:txBody>
      </p:sp>
      <p:sp>
        <p:nvSpPr>
          <p:cNvPr id="9" name="Text Placeholder 8">
            <a:extLst>
              <a:ext uri="{FF2B5EF4-FFF2-40B4-BE49-F238E27FC236}">
                <a16:creationId xmlns:a16="http://schemas.microsoft.com/office/drawing/2014/main" id="{AD785D0F-160C-4A31-93B3-F251B0730757}"/>
              </a:ext>
            </a:extLst>
          </p:cNvPr>
          <p:cNvSpPr>
            <a:spLocks noGrp="1"/>
          </p:cNvSpPr>
          <p:nvPr>
            <p:ph type="body" sz="quarter" idx="10" hasCustomPrompt="1"/>
          </p:nvPr>
        </p:nvSpPr>
        <p:spPr>
          <a:xfrm>
            <a:off x="685636" y="5568698"/>
            <a:ext cx="5278514" cy="618142"/>
          </a:xfrm>
          <a:prstGeom prst="rect">
            <a:avLst/>
          </a:prstGeom>
        </p:spPr>
        <p:txBody>
          <a:bodyPr anchor="t"/>
          <a:lstStyle>
            <a:lvl1pPr marL="0" indent="0">
              <a:buNone/>
              <a:defRPr sz="2000" b="0" i="0" spc="200" baseline="0">
                <a:solidFill>
                  <a:schemeClr val="accent4"/>
                </a:solidFill>
              </a:defRPr>
            </a:lvl1pPr>
          </a:lstStyle>
          <a:p>
            <a:pPr lvl="0"/>
            <a:r>
              <a:rPr lang="en-US" dirty="0"/>
              <a:t>Click to add name</a:t>
            </a:r>
          </a:p>
        </p:txBody>
      </p:sp>
      <p:sp>
        <p:nvSpPr>
          <p:cNvPr id="11" name="Picture Placeholder 10">
            <a:extLst>
              <a:ext uri="{FF2B5EF4-FFF2-40B4-BE49-F238E27FC236}">
                <a16:creationId xmlns:a16="http://schemas.microsoft.com/office/drawing/2014/main" id="{31CCC134-2698-41E9-A225-76300EF59E5D}"/>
              </a:ext>
            </a:extLst>
          </p:cNvPr>
          <p:cNvSpPr>
            <a:spLocks noGrp="1"/>
          </p:cNvSpPr>
          <p:nvPr>
            <p:ph type="pic" sz="quarter" idx="11" hasCustomPrompt="1"/>
          </p:nvPr>
        </p:nvSpPr>
        <p:spPr>
          <a:xfrm>
            <a:off x="8143875" y="947737"/>
            <a:ext cx="4048124" cy="4962525"/>
          </a:xfrm>
          <a:prstGeom prst="rect">
            <a:avLst/>
          </a:prstGeom>
        </p:spPr>
        <p:txBody>
          <a:bodyPr/>
          <a:lstStyle>
            <a:lvl1pPr marL="0" indent="0" algn="ctr">
              <a:buNone/>
              <a:defRPr spc="400" baseline="0"/>
            </a:lvl1pPr>
          </a:lstStyle>
          <a:p>
            <a:r>
              <a:rPr lang="en-US" dirty="0"/>
              <a:t>Click to add photo</a:t>
            </a:r>
          </a:p>
        </p:txBody>
      </p:sp>
    </p:spTree>
    <p:extLst>
      <p:ext uri="{BB962C8B-B14F-4D97-AF65-F5344CB8AC3E}">
        <p14:creationId xmlns:p14="http://schemas.microsoft.com/office/powerpoint/2010/main" val="2127806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oduct Launch">
    <p:bg>
      <p:bgPr>
        <a:solidFill>
          <a:schemeClr val="bg1">
            <a:alpha val="3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101351-79F8-4AD7-A22B-E7AFB1C69970}"/>
              </a:ext>
              <a:ext uri="{C183D7F6-B498-43B3-948B-1728B52AA6E4}">
                <adec:decorative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09A49BC-8099-40DE-8210-5A1CBAA423D4}"/>
              </a:ext>
            </a:extLst>
          </p:cNvPr>
          <p:cNvSpPr>
            <a:spLocks noGrp="1"/>
          </p:cNvSpPr>
          <p:nvPr>
            <p:ph type="title" hasCustomPrompt="1"/>
          </p:nvPr>
        </p:nvSpPr>
        <p:spPr>
          <a:xfrm>
            <a:off x="838200" y="498928"/>
            <a:ext cx="10515600" cy="567872"/>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13" name="Rectangle 12">
            <a:extLst>
              <a:ext uri="{FF2B5EF4-FFF2-40B4-BE49-F238E27FC236}">
                <a16:creationId xmlns:a16="http://schemas.microsoft.com/office/drawing/2014/main" id="{45B7BBE6-4278-4E33-9044-72A2E0C0E403}"/>
              </a:ext>
              <a:ext uri="{C183D7F6-B498-43B3-948B-1728B52AA6E4}">
                <adec:decorative xmlns:adec="http://schemas.microsoft.com/office/drawing/2017/decorative" val="1"/>
              </a:ext>
            </a:extLst>
          </p:cNvPr>
          <p:cNvSpPr/>
          <p:nvPr userDrawn="1"/>
        </p:nvSpPr>
        <p:spPr>
          <a:xfrm>
            <a:off x="608564" y="1585733"/>
            <a:ext cx="2065188" cy="3995918"/>
          </a:xfrm>
          <a:prstGeom prst="rect">
            <a:avLst/>
          </a:prstGeom>
          <a:solidFill>
            <a:srgbClr val="3E7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00E549E-0E7C-4599-B51C-97AA7E525CD2}"/>
              </a:ext>
              <a:ext uri="{C183D7F6-B498-43B3-948B-1728B52AA6E4}">
                <adec:decorative xmlns:adec="http://schemas.microsoft.com/office/drawing/2017/decorative" val="1"/>
              </a:ext>
            </a:extLst>
          </p:cNvPr>
          <p:cNvSpPr/>
          <p:nvPr userDrawn="1"/>
        </p:nvSpPr>
        <p:spPr>
          <a:xfrm>
            <a:off x="2832832" y="1585733"/>
            <a:ext cx="2065188" cy="3995918"/>
          </a:xfrm>
          <a:prstGeom prst="rect">
            <a:avLst/>
          </a:prstGeom>
          <a:solidFill>
            <a:srgbClr val="93A5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F7C507F-AD4D-47B6-88C3-C1D0154FB7F2}"/>
              </a:ext>
              <a:ext uri="{C183D7F6-B498-43B3-948B-1728B52AA6E4}">
                <adec:decorative xmlns:adec="http://schemas.microsoft.com/office/drawing/2017/decorative" val="1"/>
              </a:ext>
            </a:extLst>
          </p:cNvPr>
          <p:cNvSpPr/>
          <p:nvPr userDrawn="1"/>
        </p:nvSpPr>
        <p:spPr>
          <a:xfrm>
            <a:off x="5063405" y="1585733"/>
            <a:ext cx="2065188" cy="3995918"/>
          </a:xfrm>
          <a:prstGeom prst="rect">
            <a:avLst/>
          </a:prstGeom>
          <a:solidFill>
            <a:srgbClr val="627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EA0266B1-BBD1-44C0-8D4C-4E651D320B77}"/>
              </a:ext>
              <a:ext uri="{C183D7F6-B498-43B3-948B-1728B52AA6E4}">
                <adec:decorative xmlns:adec="http://schemas.microsoft.com/office/drawing/2017/decorative" val="1"/>
              </a:ext>
            </a:extLst>
          </p:cNvPr>
          <p:cNvSpPr/>
          <p:nvPr userDrawn="1"/>
        </p:nvSpPr>
        <p:spPr>
          <a:xfrm>
            <a:off x="7293980" y="1585733"/>
            <a:ext cx="2065188" cy="3995918"/>
          </a:xfrm>
          <a:prstGeom prst="rect">
            <a:avLst/>
          </a:prstGeom>
          <a:solidFill>
            <a:srgbClr val="BDA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71BB1CE-E3FA-4E7F-A54B-3FB675098A2A}"/>
              </a:ext>
              <a:ext uri="{C183D7F6-B498-43B3-948B-1728B52AA6E4}">
                <adec:decorative xmlns:adec="http://schemas.microsoft.com/office/drawing/2017/decorative" val="1"/>
              </a:ext>
            </a:extLst>
          </p:cNvPr>
          <p:cNvSpPr/>
          <p:nvPr userDrawn="1"/>
        </p:nvSpPr>
        <p:spPr>
          <a:xfrm>
            <a:off x="9511052" y="1585733"/>
            <a:ext cx="2065188" cy="3995918"/>
          </a:xfrm>
          <a:prstGeom prst="rect">
            <a:avLst/>
          </a:prstGeom>
          <a:solidFill>
            <a:srgbClr val="685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15D11F63-A3DB-4EB1-9148-6E8C6678D14A}"/>
              </a:ext>
            </a:extLst>
          </p:cNvPr>
          <p:cNvSpPr>
            <a:spLocks noGrp="1"/>
          </p:cNvSpPr>
          <p:nvPr>
            <p:ph type="body" sz="quarter" idx="15" hasCustomPrompt="1"/>
          </p:nvPr>
        </p:nvSpPr>
        <p:spPr>
          <a:xfrm>
            <a:off x="727843" y="2434147"/>
            <a:ext cx="1826631" cy="776287"/>
          </a:xfrm>
          <a:prstGeom prst="rect">
            <a:avLst/>
          </a:prstGeom>
        </p:spPr>
        <p:txBody>
          <a:bodyPr anchor="b"/>
          <a:lstStyle>
            <a:lvl1pPr marL="0" indent="0">
              <a:buNone/>
              <a:defRPr sz="2000" cap="all" normalizeH="0" baseline="0">
                <a:solidFill>
                  <a:schemeClr val="bg1"/>
                </a:solidFill>
              </a:defRPr>
            </a:lvl1pPr>
          </a:lstStyle>
          <a:p>
            <a:pPr lvl="0"/>
            <a:r>
              <a:rPr lang="en-US" dirty="0"/>
              <a:t>Add text</a:t>
            </a:r>
          </a:p>
        </p:txBody>
      </p:sp>
      <p:sp>
        <p:nvSpPr>
          <p:cNvPr id="29" name="Text Placeholder 22">
            <a:extLst>
              <a:ext uri="{FF2B5EF4-FFF2-40B4-BE49-F238E27FC236}">
                <a16:creationId xmlns:a16="http://schemas.microsoft.com/office/drawing/2014/main" id="{96E63495-7407-4360-95F6-82D0C68813B0}"/>
              </a:ext>
            </a:extLst>
          </p:cNvPr>
          <p:cNvSpPr>
            <a:spLocks noGrp="1"/>
          </p:cNvSpPr>
          <p:nvPr>
            <p:ph type="body" sz="quarter" idx="20" hasCustomPrompt="1"/>
          </p:nvPr>
        </p:nvSpPr>
        <p:spPr>
          <a:xfrm>
            <a:off x="727843"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2" name="Text Placeholder 22">
            <a:extLst>
              <a:ext uri="{FF2B5EF4-FFF2-40B4-BE49-F238E27FC236}">
                <a16:creationId xmlns:a16="http://schemas.microsoft.com/office/drawing/2014/main" id="{3A879552-0B9C-48EC-8D07-A24DB252D634}"/>
              </a:ext>
            </a:extLst>
          </p:cNvPr>
          <p:cNvSpPr>
            <a:spLocks noGrp="1"/>
          </p:cNvSpPr>
          <p:nvPr>
            <p:ph type="body" sz="quarter" idx="21" hasCustomPrompt="1"/>
          </p:nvPr>
        </p:nvSpPr>
        <p:spPr>
          <a:xfrm>
            <a:off x="2952111" y="2443870"/>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3" name="Text Placeholder 22">
            <a:extLst>
              <a:ext uri="{FF2B5EF4-FFF2-40B4-BE49-F238E27FC236}">
                <a16:creationId xmlns:a16="http://schemas.microsoft.com/office/drawing/2014/main" id="{8337BD60-5C54-4FEC-A9D6-5C29EB94799F}"/>
              </a:ext>
            </a:extLst>
          </p:cNvPr>
          <p:cNvSpPr>
            <a:spLocks noGrp="1"/>
          </p:cNvSpPr>
          <p:nvPr>
            <p:ph type="body" sz="quarter" idx="22" hasCustomPrompt="1"/>
          </p:nvPr>
        </p:nvSpPr>
        <p:spPr>
          <a:xfrm>
            <a:off x="2952111" y="3276772"/>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4" name="Text Placeholder 22">
            <a:extLst>
              <a:ext uri="{FF2B5EF4-FFF2-40B4-BE49-F238E27FC236}">
                <a16:creationId xmlns:a16="http://schemas.microsoft.com/office/drawing/2014/main" id="{25F7073D-87C3-473A-9A04-748C3F682652}"/>
              </a:ext>
            </a:extLst>
          </p:cNvPr>
          <p:cNvSpPr>
            <a:spLocks noGrp="1"/>
          </p:cNvSpPr>
          <p:nvPr>
            <p:ph type="body" sz="quarter" idx="23" hasCustomPrompt="1"/>
          </p:nvPr>
        </p:nvSpPr>
        <p:spPr>
          <a:xfrm>
            <a:off x="5182684" y="2434147"/>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5" name="Text Placeholder 22">
            <a:extLst>
              <a:ext uri="{FF2B5EF4-FFF2-40B4-BE49-F238E27FC236}">
                <a16:creationId xmlns:a16="http://schemas.microsoft.com/office/drawing/2014/main" id="{5CB2BF3B-6E9D-4A28-A938-C9CC9E496484}"/>
              </a:ext>
            </a:extLst>
          </p:cNvPr>
          <p:cNvSpPr>
            <a:spLocks noGrp="1"/>
          </p:cNvSpPr>
          <p:nvPr>
            <p:ph type="body" sz="quarter" idx="24" hasCustomPrompt="1"/>
          </p:nvPr>
        </p:nvSpPr>
        <p:spPr>
          <a:xfrm>
            <a:off x="5182684"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6" name="Text Placeholder 22">
            <a:extLst>
              <a:ext uri="{FF2B5EF4-FFF2-40B4-BE49-F238E27FC236}">
                <a16:creationId xmlns:a16="http://schemas.microsoft.com/office/drawing/2014/main" id="{94E179CD-2F9C-44FA-813E-253ACC4A978E}"/>
              </a:ext>
            </a:extLst>
          </p:cNvPr>
          <p:cNvSpPr>
            <a:spLocks noGrp="1"/>
          </p:cNvSpPr>
          <p:nvPr>
            <p:ph type="body" sz="quarter" idx="25" hasCustomPrompt="1"/>
          </p:nvPr>
        </p:nvSpPr>
        <p:spPr>
          <a:xfrm>
            <a:off x="7413259" y="2443870"/>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7" name="Text Placeholder 22">
            <a:extLst>
              <a:ext uri="{FF2B5EF4-FFF2-40B4-BE49-F238E27FC236}">
                <a16:creationId xmlns:a16="http://schemas.microsoft.com/office/drawing/2014/main" id="{34D58360-D7DD-4F33-A29E-5F4835C2DC57}"/>
              </a:ext>
            </a:extLst>
          </p:cNvPr>
          <p:cNvSpPr>
            <a:spLocks noGrp="1"/>
          </p:cNvSpPr>
          <p:nvPr>
            <p:ph type="body" sz="quarter" idx="26" hasCustomPrompt="1"/>
          </p:nvPr>
        </p:nvSpPr>
        <p:spPr>
          <a:xfrm>
            <a:off x="7413259" y="3276772"/>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8" name="Text Placeholder 22">
            <a:extLst>
              <a:ext uri="{FF2B5EF4-FFF2-40B4-BE49-F238E27FC236}">
                <a16:creationId xmlns:a16="http://schemas.microsoft.com/office/drawing/2014/main" id="{AA5A81E7-83B9-4A30-9A57-98FFF2716065}"/>
              </a:ext>
            </a:extLst>
          </p:cNvPr>
          <p:cNvSpPr>
            <a:spLocks noGrp="1"/>
          </p:cNvSpPr>
          <p:nvPr>
            <p:ph type="body" sz="quarter" idx="27" hasCustomPrompt="1"/>
          </p:nvPr>
        </p:nvSpPr>
        <p:spPr>
          <a:xfrm>
            <a:off x="9630331" y="2434147"/>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9" name="Text Placeholder 22">
            <a:extLst>
              <a:ext uri="{FF2B5EF4-FFF2-40B4-BE49-F238E27FC236}">
                <a16:creationId xmlns:a16="http://schemas.microsoft.com/office/drawing/2014/main" id="{C45C6D3E-88B9-42D5-9A94-6D2B9CA3CDD0}"/>
              </a:ext>
            </a:extLst>
          </p:cNvPr>
          <p:cNvSpPr>
            <a:spLocks noGrp="1"/>
          </p:cNvSpPr>
          <p:nvPr>
            <p:ph type="body" sz="quarter" idx="28" hasCustomPrompt="1"/>
          </p:nvPr>
        </p:nvSpPr>
        <p:spPr>
          <a:xfrm>
            <a:off x="9630331"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5" name="Date Placeholder 4">
            <a:extLst>
              <a:ext uri="{FF2B5EF4-FFF2-40B4-BE49-F238E27FC236}">
                <a16:creationId xmlns:a16="http://schemas.microsoft.com/office/drawing/2014/main" id="{9843D60E-3024-42AA-9CF9-A44192AE74E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D182FBC6-68D1-4570-A549-C4A925FB854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C4E1DC1F-6117-4AB4-9BF1-878D4F8200D2}"/>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1374537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78B9A4D3-8D91-4865-B422-5F60885A730F}"/>
              </a:ext>
              <a:ext uri="{C183D7F6-B498-43B3-948B-1728B52AA6E4}">
                <adec:decorative xmlns:adec="http://schemas.microsoft.com/office/drawing/2017/decorative" val="1"/>
              </a:ext>
            </a:extLst>
          </p:cNvPr>
          <p:cNvCxnSpPr>
            <a:cxnSpLocks/>
          </p:cNvCxnSpPr>
          <p:nvPr userDrawn="1"/>
        </p:nvCxnSpPr>
        <p:spPr>
          <a:xfrm flipH="1">
            <a:off x="1592874" y="3684898"/>
            <a:ext cx="9006253"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0ECDAF5-DEB9-4A0C-9165-6ED23184A320}"/>
              </a:ext>
            </a:extLst>
          </p:cNvPr>
          <p:cNvSpPr>
            <a:spLocks noGrp="1"/>
          </p:cNvSpPr>
          <p:nvPr>
            <p:ph type="title" hasCustomPrompt="1"/>
          </p:nvPr>
        </p:nvSpPr>
        <p:spPr>
          <a:xfrm>
            <a:off x="838200" y="498928"/>
            <a:ext cx="10515600" cy="565435"/>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8" name="Rectangle 7">
            <a:extLst>
              <a:ext uri="{FF2B5EF4-FFF2-40B4-BE49-F238E27FC236}">
                <a16:creationId xmlns:a16="http://schemas.microsoft.com/office/drawing/2014/main" id="{65FEA1AD-EC70-422F-BADD-FCA14BF9D43F}"/>
              </a:ext>
              <a:ext uri="{C183D7F6-B498-43B3-948B-1728B52AA6E4}">
                <adec:decorative xmlns:adec="http://schemas.microsoft.com/office/drawing/2017/decorative" val="1"/>
              </a:ext>
            </a:extLst>
          </p:cNvPr>
          <p:cNvSpPr/>
          <p:nvPr userDrawn="1"/>
        </p:nvSpPr>
        <p:spPr>
          <a:xfrm>
            <a:off x="1428750" y="3520775"/>
            <a:ext cx="328246" cy="3282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C84996E-63EA-4C88-816A-3AE158BB57E0}"/>
              </a:ext>
              <a:ext uri="{C183D7F6-B498-43B3-948B-1728B52AA6E4}">
                <adec:decorative xmlns:adec="http://schemas.microsoft.com/office/drawing/2017/decorative" val="1"/>
              </a:ext>
            </a:extLst>
          </p:cNvPr>
          <p:cNvSpPr/>
          <p:nvPr userDrawn="1"/>
        </p:nvSpPr>
        <p:spPr>
          <a:xfrm>
            <a:off x="3680314" y="3520775"/>
            <a:ext cx="328246" cy="3282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CA09893-F9A1-4FA2-A462-C1C443EC323F}"/>
              </a:ext>
              <a:ext uri="{C183D7F6-B498-43B3-948B-1728B52AA6E4}">
                <adec:decorative xmlns:adec="http://schemas.microsoft.com/office/drawing/2017/decorative" val="1"/>
              </a:ext>
            </a:extLst>
          </p:cNvPr>
          <p:cNvSpPr/>
          <p:nvPr userDrawn="1"/>
        </p:nvSpPr>
        <p:spPr>
          <a:xfrm>
            <a:off x="5931878" y="3520775"/>
            <a:ext cx="328246" cy="32824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29FBC17-744B-4367-90B4-20C9CDBD18E4}"/>
              </a:ext>
              <a:ext uri="{C183D7F6-B498-43B3-948B-1728B52AA6E4}">
                <adec:decorative xmlns:adec="http://schemas.microsoft.com/office/drawing/2017/decorative" val="1"/>
              </a:ext>
            </a:extLst>
          </p:cNvPr>
          <p:cNvSpPr/>
          <p:nvPr userDrawn="1"/>
        </p:nvSpPr>
        <p:spPr>
          <a:xfrm>
            <a:off x="8183442" y="3520775"/>
            <a:ext cx="328246" cy="32824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9FD6CCE-53EA-424C-A29B-35A77F78203D}"/>
              </a:ext>
              <a:ext uri="{C183D7F6-B498-43B3-948B-1728B52AA6E4}">
                <adec:decorative xmlns:adec="http://schemas.microsoft.com/office/drawing/2017/decorative" val="1"/>
              </a:ext>
            </a:extLst>
          </p:cNvPr>
          <p:cNvSpPr/>
          <p:nvPr userDrawn="1"/>
        </p:nvSpPr>
        <p:spPr>
          <a:xfrm>
            <a:off x="10435004" y="3520775"/>
            <a:ext cx="328246" cy="32824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A1ADC218-9303-4431-8BD2-4D5F9C19A2D3}"/>
              </a:ext>
              <a:ext uri="{C183D7F6-B498-43B3-948B-1728B52AA6E4}">
                <adec:decorative xmlns:adec="http://schemas.microsoft.com/office/drawing/2017/decorative" val="1"/>
              </a:ext>
            </a:extLst>
          </p:cNvPr>
          <p:cNvCxnSpPr>
            <a:cxnSpLocks/>
          </p:cNvCxnSpPr>
          <p:nvPr userDrawn="1"/>
        </p:nvCxnSpPr>
        <p:spPr>
          <a:xfrm>
            <a:off x="1592873" y="2964383"/>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F724929-97F8-4988-BD69-D86CAA6950D1}"/>
              </a:ext>
              <a:ext uri="{C183D7F6-B498-43B3-948B-1728B52AA6E4}">
                <adec:decorative xmlns:adec="http://schemas.microsoft.com/office/drawing/2017/decorative" val="1"/>
              </a:ext>
            </a:extLst>
          </p:cNvPr>
          <p:cNvCxnSpPr>
            <a:cxnSpLocks/>
          </p:cNvCxnSpPr>
          <p:nvPr userDrawn="1"/>
        </p:nvCxnSpPr>
        <p:spPr>
          <a:xfrm>
            <a:off x="6096001" y="2964383"/>
            <a:ext cx="0" cy="41571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0FEF08-1FB7-46B4-AB6B-D672A96A71F8}"/>
              </a:ext>
              <a:ext uri="{C183D7F6-B498-43B3-948B-1728B52AA6E4}">
                <adec:decorative xmlns:adec="http://schemas.microsoft.com/office/drawing/2017/decorative" val="1"/>
              </a:ext>
            </a:extLst>
          </p:cNvPr>
          <p:cNvCxnSpPr>
            <a:cxnSpLocks/>
          </p:cNvCxnSpPr>
          <p:nvPr userDrawn="1"/>
        </p:nvCxnSpPr>
        <p:spPr>
          <a:xfrm>
            <a:off x="10599127" y="2964383"/>
            <a:ext cx="0" cy="41571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Text Placeholder 22">
            <a:extLst>
              <a:ext uri="{FF2B5EF4-FFF2-40B4-BE49-F238E27FC236}">
                <a16:creationId xmlns:a16="http://schemas.microsoft.com/office/drawing/2014/main" id="{8BA510CE-108D-434A-9BE7-BE6712175231}"/>
              </a:ext>
            </a:extLst>
          </p:cNvPr>
          <p:cNvSpPr>
            <a:spLocks noGrp="1"/>
          </p:cNvSpPr>
          <p:nvPr>
            <p:ph type="body" sz="quarter" idx="15" hasCustomPrompt="1"/>
          </p:nvPr>
        </p:nvSpPr>
        <p:spPr>
          <a:xfrm>
            <a:off x="465172" y="1627860"/>
            <a:ext cx="2251564" cy="498496"/>
          </a:xfrm>
          <a:prstGeom prst="rect">
            <a:avLst/>
          </a:prstGeom>
        </p:spPr>
        <p:txBody>
          <a:bodyPr anchor="b"/>
          <a:lstStyle>
            <a:lvl1pPr marL="0" indent="0" algn="ctr">
              <a:buNone/>
              <a:defRPr sz="1800" cap="all" baseline="0">
                <a:solidFill>
                  <a:schemeClr val="tx2"/>
                </a:solidFill>
                <a:latin typeface="Segoe UI" panose="020B0502040204020203" pitchFamily="34" charset="0"/>
              </a:defRPr>
            </a:lvl1pPr>
          </a:lstStyle>
          <a:p>
            <a:pPr lvl="0"/>
            <a:r>
              <a:rPr lang="en-US" dirty="0"/>
              <a:t>Add text</a:t>
            </a:r>
          </a:p>
        </p:txBody>
      </p:sp>
      <p:sp>
        <p:nvSpPr>
          <p:cNvPr id="28" name="Text Placeholder 22">
            <a:extLst>
              <a:ext uri="{FF2B5EF4-FFF2-40B4-BE49-F238E27FC236}">
                <a16:creationId xmlns:a16="http://schemas.microsoft.com/office/drawing/2014/main" id="{00414708-82D0-44BF-8CBD-2D165A385617}"/>
              </a:ext>
            </a:extLst>
          </p:cNvPr>
          <p:cNvSpPr>
            <a:spLocks noGrp="1"/>
          </p:cNvSpPr>
          <p:nvPr>
            <p:ph type="body" sz="quarter" idx="20" hasCustomPrompt="1"/>
          </p:nvPr>
        </p:nvSpPr>
        <p:spPr>
          <a:xfrm>
            <a:off x="465172" y="2135346"/>
            <a:ext cx="2251564" cy="812407"/>
          </a:xfrm>
          <a:prstGeom prst="rect">
            <a:avLst/>
          </a:prstGeom>
        </p:spPr>
        <p:txBody>
          <a:bodyPr anchor="t"/>
          <a:lstStyle>
            <a:lvl1pPr marL="0" indent="0" algn="ctr">
              <a:lnSpc>
                <a:spcPct val="114000"/>
              </a:lnSpc>
              <a:spcBef>
                <a:spcPts val="0"/>
              </a:spcBef>
              <a:buNone/>
              <a:defRPr sz="1400" spc="50" baseline="0">
                <a:solidFill>
                  <a:schemeClr val="tx2"/>
                </a:solidFill>
              </a:defRPr>
            </a:lvl1pPr>
          </a:lstStyle>
          <a:p>
            <a:pPr lvl="0"/>
            <a:r>
              <a:rPr lang="en-US" dirty="0"/>
              <a:t>Add text</a:t>
            </a:r>
          </a:p>
        </p:txBody>
      </p:sp>
      <p:sp>
        <p:nvSpPr>
          <p:cNvPr id="29" name="Text Placeholder 22">
            <a:extLst>
              <a:ext uri="{FF2B5EF4-FFF2-40B4-BE49-F238E27FC236}">
                <a16:creationId xmlns:a16="http://schemas.microsoft.com/office/drawing/2014/main" id="{272F07D4-1C66-4FA2-8361-FC6267F17717}"/>
              </a:ext>
            </a:extLst>
          </p:cNvPr>
          <p:cNvSpPr>
            <a:spLocks noGrp="1"/>
          </p:cNvSpPr>
          <p:nvPr>
            <p:ph type="body" sz="quarter" idx="21" hasCustomPrompt="1"/>
          </p:nvPr>
        </p:nvSpPr>
        <p:spPr>
          <a:xfrm>
            <a:off x="4970216" y="1637385"/>
            <a:ext cx="2251564" cy="498496"/>
          </a:xfrm>
          <a:prstGeom prst="rect">
            <a:avLst/>
          </a:prstGeom>
        </p:spPr>
        <p:txBody>
          <a:bodyPr anchor="b"/>
          <a:lstStyle>
            <a:lvl1pPr marL="0" indent="0" algn="ctr">
              <a:buNone/>
              <a:defRPr sz="1800" cap="all" baseline="0">
                <a:solidFill>
                  <a:schemeClr val="accent5">
                    <a:lumMod val="75000"/>
                  </a:schemeClr>
                </a:solidFill>
                <a:latin typeface="Segoe UI" panose="020B0502040204020203" pitchFamily="34" charset="0"/>
              </a:defRPr>
            </a:lvl1pPr>
          </a:lstStyle>
          <a:p>
            <a:pPr lvl="0"/>
            <a:r>
              <a:rPr lang="en-US" dirty="0"/>
              <a:t>Add text</a:t>
            </a:r>
          </a:p>
        </p:txBody>
      </p:sp>
      <p:sp>
        <p:nvSpPr>
          <p:cNvPr id="30" name="Text Placeholder 22">
            <a:extLst>
              <a:ext uri="{FF2B5EF4-FFF2-40B4-BE49-F238E27FC236}">
                <a16:creationId xmlns:a16="http://schemas.microsoft.com/office/drawing/2014/main" id="{432C0CF3-19F3-4C10-9EEC-BA5E5F3FD22F}"/>
              </a:ext>
            </a:extLst>
          </p:cNvPr>
          <p:cNvSpPr>
            <a:spLocks noGrp="1"/>
          </p:cNvSpPr>
          <p:nvPr>
            <p:ph type="body" sz="quarter" idx="22" hasCustomPrompt="1"/>
          </p:nvPr>
        </p:nvSpPr>
        <p:spPr>
          <a:xfrm>
            <a:off x="4970216" y="2144871"/>
            <a:ext cx="2251564" cy="812407"/>
          </a:xfrm>
          <a:prstGeom prst="rect">
            <a:avLst/>
          </a:prstGeom>
        </p:spPr>
        <p:txBody>
          <a:bodyPr anchor="t"/>
          <a:lstStyle>
            <a:lvl1pPr marL="0" indent="0" algn="ctr">
              <a:lnSpc>
                <a:spcPct val="114000"/>
              </a:lnSpc>
              <a:spcBef>
                <a:spcPts val="0"/>
              </a:spcBef>
              <a:buNone/>
              <a:defRPr sz="1400" spc="50" baseline="0">
                <a:solidFill>
                  <a:schemeClr val="accent5">
                    <a:lumMod val="75000"/>
                  </a:schemeClr>
                </a:solidFill>
              </a:defRPr>
            </a:lvl1pPr>
          </a:lstStyle>
          <a:p>
            <a:pPr lvl="0"/>
            <a:r>
              <a:rPr lang="en-US" dirty="0"/>
              <a:t>Add text</a:t>
            </a:r>
          </a:p>
        </p:txBody>
      </p:sp>
      <p:sp>
        <p:nvSpPr>
          <p:cNvPr id="31" name="Text Placeholder 22">
            <a:extLst>
              <a:ext uri="{FF2B5EF4-FFF2-40B4-BE49-F238E27FC236}">
                <a16:creationId xmlns:a16="http://schemas.microsoft.com/office/drawing/2014/main" id="{4A3A0AFC-7EB9-4059-8C59-C42379BA923E}"/>
              </a:ext>
            </a:extLst>
          </p:cNvPr>
          <p:cNvSpPr>
            <a:spLocks noGrp="1"/>
          </p:cNvSpPr>
          <p:nvPr>
            <p:ph type="body" sz="quarter" idx="23" hasCustomPrompt="1"/>
          </p:nvPr>
        </p:nvSpPr>
        <p:spPr>
          <a:xfrm>
            <a:off x="9473340" y="1637385"/>
            <a:ext cx="2251564" cy="498496"/>
          </a:xfrm>
          <a:prstGeom prst="rect">
            <a:avLst/>
          </a:prstGeom>
        </p:spPr>
        <p:txBody>
          <a:bodyPr anchor="b"/>
          <a:lstStyle>
            <a:lvl1pPr marL="0" indent="0" algn="ctr">
              <a:buNone/>
              <a:defRPr sz="1800" cap="all" baseline="0">
                <a:solidFill>
                  <a:schemeClr val="accent6">
                    <a:lumMod val="50000"/>
                  </a:schemeClr>
                </a:solidFill>
                <a:latin typeface="Segoe UI" panose="020B0502040204020203" pitchFamily="34" charset="0"/>
              </a:defRPr>
            </a:lvl1pPr>
          </a:lstStyle>
          <a:p>
            <a:pPr lvl="0"/>
            <a:r>
              <a:rPr lang="en-US" dirty="0"/>
              <a:t>Add text</a:t>
            </a:r>
          </a:p>
        </p:txBody>
      </p:sp>
      <p:sp>
        <p:nvSpPr>
          <p:cNvPr id="32" name="Text Placeholder 22">
            <a:extLst>
              <a:ext uri="{FF2B5EF4-FFF2-40B4-BE49-F238E27FC236}">
                <a16:creationId xmlns:a16="http://schemas.microsoft.com/office/drawing/2014/main" id="{417F27A8-21AF-48E6-8A67-65C9920A3077}"/>
              </a:ext>
            </a:extLst>
          </p:cNvPr>
          <p:cNvSpPr>
            <a:spLocks noGrp="1"/>
          </p:cNvSpPr>
          <p:nvPr>
            <p:ph type="body" sz="quarter" idx="24" hasCustomPrompt="1"/>
          </p:nvPr>
        </p:nvSpPr>
        <p:spPr>
          <a:xfrm>
            <a:off x="9473340" y="2144871"/>
            <a:ext cx="2251564" cy="812407"/>
          </a:xfrm>
          <a:prstGeom prst="rect">
            <a:avLst/>
          </a:prstGeom>
        </p:spPr>
        <p:txBody>
          <a:bodyPr anchor="t"/>
          <a:lstStyle>
            <a:lvl1pPr marL="0" indent="0" algn="ctr">
              <a:lnSpc>
                <a:spcPct val="114000"/>
              </a:lnSpc>
              <a:spcBef>
                <a:spcPts val="0"/>
              </a:spcBef>
              <a:buNone/>
              <a:defRPr sz="1400" spc="50" baseline="0">
                <a:solidFill>
                  <a:schemeClr val="accent6">
                    <a:lumMod val="50000"/>
                  </a:schemeClr>
                </a:solidFill>
              </a:defRPr>
            </a:lvl1pPr>
          </a:lstStyle>
          <a:p>
            <a:pPr lvl="0"/>
            <a:r>
              <a:rPr lang="en-US" dirty="0"/>
              <a:t>Add text</a:t>
            </a:r>
          </a:p>
        </p:txBody>
      </p:sp>
      <p:sp>
        <p:nvSpPr>
          <p:cNvPr id="33" name="Text Placeholder 22">
            <a:extLst>
              <a:ext uri="{FF2B5EF4-FFF2-40B4-BE49-F238E27FC236}">
                <a16:creationId xmlns:a16="http://schemas.microsoft.com/office/drawing/2014/main" id="{F26C8D2A-15B8-4AB1-83F7-74DB0A35CC77}"/>
              </a:ext>
            </a:extLst>
          </p:cNvPr>
          <p:cNvSpPr>
            <a:spLocks noGrp="1"/>
          </p:cNvSpPr>
          <p:nvPr>
            <p:ph type="body" sz="quarter" idx="25" hasCustomPrompt="1"/>
          </p:nvPr>
        </p:nvSpPr>
        <p:spPr>
          <a:xfrm>
            <a:off x="2716736" y="4400252"/>
            <a:ext cx="2251562" cy="498496"/>
          </a:xfrm>
          <a:prstGeom prst="rect">
            <a:avLst/>
          </a:prstGeom>
        </p:spPr>
        <p:txBody>
          <a:bodyPr anchor="b"/>
          <a:lstStyle>
            <a:lvl1pPr marL="0" indent="0" algn="ctr">
              <a:buNone/>
              <a:defRPr sz="1800" cap="all" baseline="0">
                <a:solidFill>
                  <a:schemeClr val="accent2"/>
                </a:solidFill>
                <a:latin typeface="Segoe UI" panose="020B0502040204020203" pitchFamily="34" charset="0"/>
              </a:defRPr>
            </a:lvl1pPr>
          </a:lstStyle>
          <a:p>
            <a:pPr lvl="0"/>
            <a:r>
              <a:rPr lang="en-US" dirty="0"/>
              <a:t>Add text</a:t>
            </a:r>
          </a:p>
        </p:txBody>
      </p:sp>
      <p:sp>
        <p:nvSpPr>
          <p:cNvPr id="34" name="Text Placeholder 22">
            <a:extLst>
              <a:ext uri="{FF2B5EF4-FFF2-40B4-BE49-F238E27FC236}">
                <a16:creationId xmlns:a16="http://schemas.microsoft.com/office/drawing/2014/main" id="{07311D06-DEA1-4811-AC58-E3B935DC5A8F}"/>
              </a:ext>
            </a:extLst>
          </p:cNvPr>
          <p:cNvSpPr>
            <a:spLocks noGrp="1"/>
          </p:cNvSpPr>
          <p:nvPr>
            <p:ph type="body" sz="quarter" idx="26" hasCustomPrompt="1"/>
          </p:nvPr>
        </p:nvSpPr>
        <p:spPr>
          <a:xfrm>
            <a:off x="2716736" y="4917263"/>
            <a:ext cx="2251562" cy="795563"/>
          </a:xfrm>
          <a:prstGeom prst="rect">
            <a:avLst/>
          </a:prstGeom>
        </p:spPr>
        <p:txBody>
          <a:bodyPr anchor="t"/>
          <a:lstStyle>
            <a:lvl1pPr marL="0" indent="0" algn="ctr">
              <a:lnSpc>
                <a:spcPct val="114000"/>
              </a:lnSpc>
              <a:spcBef>
                <a:spcPts val="0"/>
              </a:spcBef>
              <a:buNone/>
              <a:defRPr sz="1400" spc="50" baseline="0">
                <a:solidFill>
                  <a:schemeClr val="accent2"/>
                </a:solidFill>
              </a:defRPr>
            </a:lvl1pPr>
          </a:lstStyle>
          <a:p>
            <a:pPr lvl="0"/>
            <a:r>
              <a:rPr lang="en-US" dirty="0"/>
              <a:t>Add text</a:t>
            </a:r>
          </a:p>
        </p:txBody>
      </p:sp>
      <p:sp>
        <p:nvSpPr>
          <p:cNvPr id="35" name="Text Placeholder 22">
            <a:extLst>
              <a:ext uri="{FF2B5EF4-FFF2-40B4-BE49-F238E27FC236}">
                <a16:creationId xmlns:a16="http://schemas.microsoft.com/office/drawing/2014/main" id="{23AC1CF6-E394-4A35-A634-F187E005A4F8}"/>
              </a:ext>
            </a:extLst>
          </p:cNvPr>
          <p:cNvSpPr>
            <a:spLocks noGrp="1"/>
          </p:cNvSpPr>
          <p:nvPr>
            <p:ph type="body" sz="quarter" idx="27" hasCustomPrompt="1"/>
          </p:nvPr>
        </p:nvSpPr>
        <p:spPr>
          <a:xfrm>
            <a:off x="7221784" y="4400252"/>
            <a:ext cx="2251562" cy="498496"/>
          </a:xfrm>
          <a:prstGeom prst="rect">
            <a:avLst/>
          </a:prstGeom>
        </p:spPr>
        <p:txBody>
          <a:bodyPr anchor="b"/>
          <a:lstStyle>
            <a:lvl1pPr marL="0" indent="0" algn="ctr">
              <a:buNone/>
              <a:defRPr sz="1800" cap="all" baseline="0">
                <a:solidFill>
                  <a:schemeClr val="accent4">
                    <a:lumMod val="75000"/>
                  </a:schemeClr>
                </a:solidFill>
                <a:latin typeface="Segoe UI" panose="020B0502040204020203" pitchFamily="34" charset="0"/>
              </a:defRPr>
            </a:lvl1pPr>
          </a:lstStyle>
          <a:p>
            <a:pPr lvl="0"/>
            <a:r>
              <a:rPr lang="en-US" dirty="0"/>
              <a:t>Add text</a:t>
            </a:r>
          </a:p>
        </p:txBody>
      </p:sp>
      <p:sp>
        <p:nvSpPr>
          <p:cNvPr id="36" name="Text Placeholder 22">
            <a:extLst>
              <a:ext uri="{FF2B5EF4-FFF2-40B4-BE49-F238E27FC236}">
                <a16:creationId xmlns:a16="http://schemas.microsoft.com/office/drawing/2014/main" id="{9F72BEB0-9B11-4205-B9FC-10E5201C8132}"/>
              </a:ext>
            </a:extLst>
          </p:cNvPr>
          <p:cNvSpPr>
            <a:spLocks noGrp="1"/>
          </p:cNvSpPr>
          <p:nvPr>
            <p:ph type="body" sz="quarter" idx="28" hasCustomPrompt="1"/>
          </p:nvPr>
        </p:nvSpPr>
        <p:spPr>
          <a:xfrm>
            <a:off x="7221784" y="4917263"/>
            <a:ext cx="2251562" cy="795563"/>
          </a:xfrm>
          <a:prstGeom prst="rect">
            <a:avLst/>
          </a:prstGeom>
        </p:spPr>
        <p:txBody>
          <a:bodyPr anchor="t"/>
          <a:lstStyle>
            <a:lvl1pPr marL="0" indent="0" algn="ctr">
              <a:lnSpc>
                <a:spcPct val="114000"/>
              </a:lnSpc>
              <a:spcBef>
                <a:spcPts val="0"/>
              </a:spcBef>
              <a:buNone/>
              <a:defRPr sz="1400" spc="50" baseline="0">
                <a:solidFill>
                  <a:schemeClr val="accent4">
                    <a:lumMod val="75000"/>
                  </a:schemeClr>
                </a:solidFill>
              </a:defRPr>
            </a:lvl1pPr>
          </a:lstStyle>
          <a:p>
            <a:pPr lvl="0"/>
            <a:r>
              <a:rPr lang="en-US" dirty="0"/>
              <a:t>Add text</a:t>
            </a:r>
          </a:p>
        </p:txBody>
      </p:sp>
      <p:cxnSp>
        <p:nvCxnSpPr>
          <p:cNvPr id="51" name="Straight Connector 50">
            <a:extLst>
              <a:ext uri="{FF2B5EF4-FFF2-40B4-BE49-F238E27FC236}">
                <a16:creationId xmlns:a16="http://schemas.microsoft.com/office/drawing/2014/main" id="{0E574CD7-C8A6-4F56-81B4-F72FB22E04DA}"/>
              </a:ext>
              <a:ext uri="{C183D7F6-B498-43B3-948B-1728B52AA6E4}">
                <adec:decorative xmlns:adec="http://schemas.microsoft.com/office/drawing/2017/decorative" val="1"/>
              </a:ext>
            </a:extLst>
          </p:cNvPr>
          <p:cNvCxnSpPr>
            <a:cxnSpLocks/>
          </p:cNvCxnSpPr>
          <p:nvPr userDrawn="1"/>
        </p:nvCxnSpPr>
        <p:spPr>
          <a:xfrm>
            <a:off x="3844715" y="3977431"/>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0FC7994-2504-4FF9-81F5-24405FEF066C}"/>
              </a:ext>
              <a:ext uri="{C183D7F6-B498-43B3-948B-1728B52AA6E4}">
                <adec:decorative xmlns:adec="http://schemas.microsoft.com/office/drawing/2017/decorative" val="1"/>
              </a:ext>
            </a:extLst>
          </p:cNvPr>
          <p:cNvCxnSpPr>
            <a:cxnSpLocks/>
          </p:cNvCxnSpPr>
          <p:nvPr userDrawn="1"/>
        </p:nvCxnSpPr>
        <p:spPr>
          <a:xfrm>
            <a:off x="8347565" y="3977431"/>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DC4F63B8-F105-4AC4-889E-C12790C8EBB9}"/>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8C3AAE30-8A46-485A-BD2B-6ADB1856324D}"/>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9159F9D-CDA1-4B51-B521-C243219B8F36}"/>
              </a:ext>
            </a:extLst>
          </p:cNvPr>
          <p:cNvSpPr>
            <a:spLocks noGrp="1"/>
          </p:cNvSpPr>
          <p:nvPr>
            <p:ph type="sldNum" sz="quarter" idx="12"/>
          </p:nvPr>
        </p:nvSpPr>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2767837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lumn 2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48F598-64F2-429E-B3E0-FC31DC90A0D5}"/>
              </a:ext>
            </a:extLst>
          </p:cNvPr>
          <p:cNvSpPr>
            <a:spLocks noGrp="1"/>
          </p:cNvSpPr>
          <p:nvPr>
            <p:ph type="title" hasCustomPrompt="1"/>
          </p:nvPr>
        </p:nvSpPr>
        <p:spPr>
          <a:xfrm>
            <a:off x="838200" y="649956"/>
            <a:ext cx="10515600" cy="726137"/>
          </a:xfrm>
          <a:prstGeom prst="rect">
            <a:avLst/>
          </a:prstGeom>
        </p:spPr>
        <p:txBody>
          <a:bodyPr anchor="ctr"/>
          <a:lstStyle>
            <a:lvl1pPr algn="r">
              <a:defRPr sz="3200" cap="all" spc="200" baseline="0">
                <a:solidFill>
                  <a:schemeClr val="accent4"/>
                </a:solidFill>
              </a:defRPr>
            </a:lvl1pPr>
          </a:lstStyle>
          <a:p>
            <a:r>
              <a:rPr lang="en-US" dirty="0"/>
              <a:t>Click to add title</a:t>
            </a:r>
          </a:p>
        </p:txBody>
      </p:sp>
      <p:sp>
        <p:nvSpPr>
          <p:cNvPr id="2" name="Rectangle 1">
            <a:extLst>
              <a:ext uri="{FF2B5EF4-FFF2-40B4-BE49-F238E27FC236}">
                <a16:creationId xmlns:a16="http://schemas.microsoft.com/office/drawing/2014/main" id="{B7B9DAAC-E781-43E6-913C-893B8D6754F5}"/>
              </a:ext>
              <a:ext uri="{C183D7F6-B498-43B3-948B-1728B52AA6E4}">
                <adec:decorative xmlns:adec="http://schemas.microsoft.com/office/drawing/2017/decorative" val="1"/>
              </a:ext>
            </a:extLst>
          </p:cNvPr>
          <p:cNvSpPr/>
          <p:nvPr userDrawn="1"/>
        </p:nvSpPr>
        <p:spPr>
          <a:xfrm>
            <a:off x="-1" y="530240"/>
            <a:ext cx="12192001" cy="889369"/>
          </a:xfrm>
          <a:prstGeom prst="rect">
            <a:avLst/>
          </a:prstGeom>
          <a:solidFill>
            <a:schemeClr val="accent6">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4">
            <a:extLst>
              <a:ext uri="{FF2B5EF4-FFF2-40B4-BE49-F238E27FC236}">
                <a16:creationId xmlns:a16="http://schemas.microsoft.com/office/drawing/2014/main" id="{1C78864A-44CD-4C12-B023-C16330014BEB}"/>
              </a:ext>
            </a:extLst>
          </p:cNvPr>
          <p:cNvSpPr>
            <a:spLocks noGrp="1"/>
          </p:cNvSpPr>
          <p:nvPr>
            <p:ph type="body" sz="quarter" idx="13" hasCustomPrompt="1"/>
          </p:nvPr>
        </p:nvSpPr>
        <p:spPr>
          <a:xfrm>
            <a:off x="1277759" y="2063838"/>
            <a:ext cx="4626764" cy="422365"/>
          </a:xfrm>
          <a:prstGeom prst="rect">
            <a:avLst/>
          </a:prstGeom>
        </p:spPr>
        <p:txBody>
          <a:bodyPr>
            <a:norm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1" name="Text Placeholder 17">
            <a:extLst>
              <a:ext uri="{FF2B5EF4-FFF2-40B4-BE49-F238E27FC236}">
                <a16:creationId xmlns:a16="http://schemas.microsoft.com/office/drawing/2014/main" id="{6D9CE0F4-78C6-4BD6-9C58-FDFC16FF09AB}"/>
              </a:ext>
            </a:extLst>
          </p:cNvPr>
          <p:cNvSpPr>
            <a:spLocks noGrp="1"/>
          </p:cNvSpPr>
          <p:nvPr>
            <p:ph type="body" sz="quarter" idx="16" hasCustomPrompt="1"/>
          </p:nvPr>
        </p:nvSpPr>
        <p:spPr>
          <a:xfrm>
            <a:off x="1277551" y="2486203"/>
            <a:ext cx="4626293"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10" name="Text Placeholder 14">
            <a:extLst>
              <a:ext uri="{FF2B5EF4-FFF2-40B4-BE49-F238E27FC236}">
                <a16:creationId xmlns:a16="http://schemas.microsoft.com/office/drawing/2014/main" id="{B499BD94-B24B-4B23-9B87-81DF413EA416}"/>
              </a:ext>
            </a:extLst>
          </p:cNvPr>
          <p:cNvSpPr>
            <a:spLocks noGrp="1"/>
          </p:cNvSpPr>
          <p:nvPr>
            <p:ph type="body" sz="quarter" idx="15" hasCustomPrompt="1"/>
          </p:nvPr>
        </p:nvSpPr>
        <p:spPr>
          <a:xfrm>
            <a:off x="6351708" y="2063837"/>
            <a:ext cx="4626763" cy="422365"/>
          </a:xfrm>
          <a:prstGeom prst="rect">
            <a:avLst/>
          </a:prstGeom>
        </p:spPr>
        <p:txBody>
          <a:bodyPr>
            <a:norm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2" name="Text Placeholder 17">
            <a:extLst>
              <a:ext uri="{FF2B5EF4-FFF2-40B4-BE49-F238E27FC236}">
                <a16:creationId xmlns:a16="http://schemas.microsoft.com/office/drawing/2014/main" id="{6BC5A941-8EB4-4D4B-9671-6B8FA6447ABE}"/>
              </a:ext>
            </a:extLst>
          </p:cNvPr>
          <p:cNvSpPr>
            <a:spLocks noGrp="1"/>
          </p:cNvSpPr>
          <p:nvPr>
            <p:ph type="body" sz="quarter" idx="17" hasCustomPrompt="1"/>
          </p:nvPr>
        </p:nvSpPr>
        <p:spPr>
          <a:xfrm>
            <a:off x="6352188" y="2486202"/>
            <a:ext cx="4626293"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4" name="Date Placeholder 3">
            <a:extLst>
              <a:ext uri="{FF2B5EF4-FFF2-40B4-BE49-F238E27FC236}">
                <a16:creationId xmlns:a16="http://schemas.microsoft.com/office/drawing/2014/main" id="{AE4E3392-5868-4F6C-BFCC-ECCB66A3B2C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DED975EE-261C-47D3-A9E5-7401C706A46E}"/>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C727BB3A-38A2-4A8E-88C2-55FAE758D5AC}"/>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1389179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umn 3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B3E9C-104B-4460-A48D-0C2C5329B84B}"/>
              </a:ext>
            </a:extLst>
          </p:cNvPr>
          <p:cNvSpPr>
            <a:spLocks noGrp="1"/>
          </p:cNvSpPr>
          <p:nvPr>
            <p:ph type="title" hasCustomPrompt="1"/>
          </p:nvPr>
        </p:nvSpPr>
        <p:spPr>
          <a:xfrm>
            <a:off x="838200" y="640431"/>
            <a:ext cx="10515600" cy="726137"/>
          </a:xfrm>
          <a:prstGeom prst="rect">
            <a:avLst/>
          </a:prstGeom>
        </p:spPr>
        <p:txBody>
          <a:bodyPr anchor="ctr"/>
          <a:lstStyle>
            <a:lvl1pPr algn="r">
              <a:defRPr sz="3200" cap="all" spc="200" baseline="0">
                <a:solidFill>
                  <a:schemeClr val="accent4"/>
                </a:solidFill>
              </a:defRPr>
            </a:lvl1pPr>
          </a:lstStyle>
          <a:p>
            <a:r>
              <a:rPr lang="en-US" dirty="0"/>
              <a:t>Click to add title</a:t>
            </a:r>
          </a:p>
        </p:txBody>
      </p:sp>
      <p:sp>
        <p:nvSpPr>
          <p:cNvPr id="11" name="Rectangle 10">
            <a:extLst>
              <a:ext uri="{FF2B5EF4-FFF2-40B4-BE49-F238E27FC236}">
                <a16:creationId xmlns:a16="http://schemas.microsoft.com/office/drawing/2014/main" id="{716DDC2F-7D33-44CF-9D9F-B342720BBC65}"/>
              </a:ext>
              <a:ext uri="{C183D7F6-B498-43B3-948B-1728B52AA6E4}">
                <adec:decorative xmlns:adec="http://schemas.microsoft.com/office/drawing/2017/decorative" val="1"/>
              </a:ext>
            </a:extLst>
          </p:cNvPr>
          <p:cNvSpPr/>
          <p:nvPr userDrawn="1"/>
        </p:nvSpPr>
        <p:spPr>
          <a:xfrm>
            <a:off x="-1" y="530240"/>
            <a:ext cx="12192000" cy="889369"/>
          </a:xfrm>
          <a:prstGeom prst="rect">
            <a:avLst/>
          </a:prstGeom>
          <a:solidFill>
            <a:schemeClr val="accent6">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4">
            <a:extLst>
              <a:ext uri="{FF2B5EF4-FFF2-40B4-BE49-F238E27FC236}">
                <a16:creationId xmlns:a16="http://schemas.microsoft.com/office/drawing/2014/main" id="{9A8189FC-92D4-447F-BE75-86F13BA33B6C}"/>
              </a:ext>
            </a:extLst>
          </p:cNvPr>
          <p:cNvSpPr>
            <a:spLocks noGrp="1"/>
          </p:cNvSpPr>
          <p:nvPr>
            <p:ph type="body" sz="quarter" idx="13" hasCustomPrompt="1"/>
          </p:nvPr>
        </p:nvSpPr>
        <p:spPr>
          <a:xfrm>
            <a:off x="483140"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4" name="Text Placeholder 17">
            <a:extLst>
              <a:ext uri="{FF2B5EF4-FFF2-40B4-BE49-F238E27FC236}">
                <a16:creationId xmlns:a16="http://schemas.microsoft.com/office/drawing/2014/main" id="{4FDAEC9F-05AF-4D5D-AD2C-537FF767ED6A}"/>
              </a:ext>
            </a:extLst>
          </p:cNvPr>
          <p:cNvSpPr>
            <a:spLocks noGrp="1"/>
          </p:cNvSpPr>
          <p:nvPr>
            <p:ph type="body" sz="quarter" idx="16" hasCustomPrompt="1"/>
          </p:nvPr>
        </p:nvSpPr>
        <p:spPr>
          <a:xfrm>
            <a:off x="482932"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22" name="Text Placeholder 14">
            <a:extLst>
              <a:ext uri="{FF2B5EF4-FFF2-40B4-BE49-F238E27FC236}">
                <a16:creationId xmlns:a16="http://schemas.microsoft.com/office/drawing/2014/main" id="{2492CECA-D20C-47AF-A75A-44DFDE74D82D}"/>
              </a:ext>
            </a:extLst>
          </p:cNvPr>
          <p:cNvSpPr>
            <a:spLocks noGrp="1"/>
          </p:cNvSpPr>
          <p:nvPr>
            <p:ph type="body" sz="quarter" idx="17" hasCustomPrompt="1"/>
          </p:nvPr>
        </p:nvSpPr>
        <p:spPr>
          <a:xfrm>
            <a:off x="4329790"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23" name="Text Placeholder 17">
            <a:extLst>
              <a:ext uri="{FF2B5EF4-FFF2-40B4-BE49-F238E27FC236}">
                <a16:creationId xmlns:a16="http://schemas.microsoft.com/office/drawing/2014/main" id="{EEF915A4-555A-4718-876D-625A85FAB0C9}"/>
              </a:ext>
            </a:extLst>
          </p:cNvPr>
          <p:cNvSpPr>
            <a:spLocks noGrp="1"/>
          </p:cNvSpPr>
          <p:nvPr>
            <p:ph type="body" sz="quarter" idx="18" hasCustomPrompt="1"/>
          </p:nvPr>
        </p:nvSpPr>
        <p:spPr>
          <a:xfrm>
            <a:off x="4329582"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26" name="Text Placeholder 14">
            <a:extLst>
              <a:ext uri="{FF2B5EF4-FFF2-40B4-BE49-F238E27FC236}">
                <a16:creationId xmlns:a16="http://schemas.microsoft.com/office/drawing/2014/main" id="{7458D237-AB82-4392-B182-AAF3694FDB1D}"/>
              </a:ext>
            </a:extLst>
          </p:cNvPr>
          <p:cNvSpPr>
            <a:spLocks noGrp="1"/>
          </p:cNvSpPr>
          <p:nvPr>
            <p:ph type="body" sz="quarter" idx="19" hasCustomPrompt="1"/>
          </p:nvPr>
        </p:nvSpPr>
        <p:spPr>
          <a:xfrm>
            <a:off x="8175874"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27" name="Text Placeholder 17">
            <a:extLst>
              <a:ext uri="{FF2B5EF4-FFF2-40B4-BE49-F238E27FC236}">
                <a16:creationId xmlns:a16="http://schemas.microsoft.com/office/drawing/2014/main" id="{AAA9CCE2-427A-46C0-A79B-0D01E8888EEB}"/>
              </a:ext>
            </a:extLst>
          </p:cNvPr>
          <p:cNvSpPr>
            <a:spLocks noGrp="1"/>
          </p:cNvSpPr>
          <p:nvPr>
            <p:ph type="body" sz="quarter" idx="20" hasCustomPrompt="1"/>
          </p:nvPr>
        </p:nvSpPr>
        <p:spPr>
          <a:xfrm>
            <a:off x="8175666"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4" name="Date Placeholder 3">
            <a:extLst>
              <a:ext uri="{FF2B5EF4-FFF2-40B4-BE49-F238E27FC236}">
                <a16:creationId xmlns:a16="http://schemas.microsoft.com/office/drawing/2014/main" id="{235A30FE-146C-418D-B68F-9EBB829D029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B6BCBBE8-05C6-4946-80F5-DE319A6FCE8D}"/>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722839E0-080F-4A5D-99FB-FD1917E7F5BF}"/>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07788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65D0-3E91-45C0-BC6C-CC7BFE58B0B9}"/>
              </a:ext>
            </a:extLst>
          </p:cNvPr>
          <p:cNvSpPr>
            <a:spLocks noGrp="1"/>
          </p:cNvSpPr>
          <p:nvPr>
            <p:ph type="title" hasCustomPrompt="1"/>
          </p:nvPr>
        </p:nvSpPr>
        <p:spPr>
          <a:xfrm>
            <a:off x="1574800" y="3429000"/>
            <a:ext cx="3097320" cy="978408"/>
          </a:xfrm>
          <a:prstGeom prst="rect">
            <a:avLst/>
          </a:prstGeom>
        </p:spPr>
        <p:txBody>
          <a:bodyPr anchor="ctr"/>
          <a:lstStyle>
            <a:lvl1pPr algn="l">
              <a:defRPr sz="3200" cap="all" spc="200" baseline="0">
                <a:solidFill>
                  <a:schemeClr val="accent4"/>
                </a:solidFill>
              </a:defRPr>
            </a:lvl1pPr>
          </a:lstStyle>
          <a:p>
            <a:r>
              <a:rPr lang="en-US" dirty="0"/>
              <a:t>Click to add title</a:t>
            </a:r>
          </a:p>
        </p:txBody>
      </p:sp>
      <p:sp>
        <p:nvSpPr>
          <p:cNvPr id="6" name="Picture Placeholder 5">
            <a:extLst>
              <a:ext uri="{FF2B5EF4-FFF2-40B4-BE49-F238E27FC236}">
                <a16:creationId xmlns:a16="http://schemas.microsoft.com/office/drawing/2014/main" id="{09651A5D-2C86-4900-A248-8559E39BDAC9}"/>
              </a:ext>
            </a:extLst>
          </p:cNvPr>
          <p:cNvSpPr>
            <a:spLocks noGrp="1"/>
          </p:cNvSpPr>
          <p:nvPr>
            <p:ph type="pic" sz="quarter" idx="13" hasCustomPrompt="1"/>
          </p:nvPr>
        </p:nvSpPr>
        <p:spPr>
          <a:xfrm>
            <a:off x="0" y="0"/>
            <a:ext cx="12192000" cy="2051050"/>
          </a:xfrm>
          <a:prstGeom prst="rect">
            <a:avLst/>
          </a:prstGeom>
        </p:spPr>
        <p:txBody>
          <a:bodyPr/>
          <a:lstStyle>
            <a:lvl1pPr marL="0" indent="0" algn="ctr">
              <a:buNone/>
              <a:defRPr spc="400" baseline="0"/>
            </a:lvl1pPr>
          </a:lstStyle>
          <a:p>
            <a:r>
              <a:rPr lang="en-US" dirty="0"/>
              <a:t>Click to add photo</a:t>
            </a:r>
          </a:p>
        </p:txBody>
      </p:sp>
      <p:sp>
        <p:nvSpPr>
          <p:cNvPr id="9" name="Text Placeholder 11">
            <a:extLst>
              <a:ext uri="{FF2B5EF4-FFF2-40B4-BE49-F238E27FC236}">
                <a16:creationId xmlns:a16="http://schemas.microsoft.com/office/drawing/2014/main" id="{D5F84479-AB5A-4587-BAAF-A05E52224B46}"/>
              </a:ext>
            </a:extLst>
          </p:cNvPr>
          <p:cNvSpPr>
            <a:spLocks noGrp="1"/>
          </p:cNvSpPr>
          <p:nvPr>
            <p:ph type="body" sz="quarter" idx="16" hasCustomPrompt="1"/>
          </p:nvPr>
        </p:nvSpPr>
        <p:spPr>
          <a:xfrm>
            <a:off x="6235700" y="2854660"/>
            <a:ext cx="4749800" cy="2129971"/>
          </a:xfrm>
          <a:prstGeom prst="rect">
            <a:avLst/>
          </a:prstGeom>
        </p:spPr>
        <p:txBody>
          <a:bodyPr/>
          <a:lstStyle>
            <a:lvl1pPr marL="0" indent="0" algn="l">
              <a:lnSpc>
                <a:spcPct val="150000"/>
              </a:lnSpc>
              <a:spcBef>
                <a:spcPts val="0"/>
              </a:spcBef>
              <a:buNone/>
              <a:defRPr sz="1400" cap="none" spc="50" baseline="0">
                <a:latin typeface="+mn-lt"/>
              </a:defRPr>
            </a:lvl1pPr>
          </a:lstStyle>
          <a:p>
            <a:pPr lvl="0"/>
            <a:r>
              <a:rPr lang="en-US" dirty="0"/>
              <a:t>Click to add text</a:t>
            </a:r>
          </a:p>
        </p:txBody>
      </p:sp>
      <p:sp>
        <p:nvSpPr>
          <p:cNvPr id="7" name="Picture Placeholder 5">
            <a:extLst>
              <a:ext uri="{FF2B5EF4-FFF2-40B4-BE49-F238E27FC236}">
                <a16:creationId xmlns:a16="http://schemas.microsoft.com/office/drawing/2014/main" id="{3D8D3253-3A08-4F2F-B6B3-607BBC6B33D7}"/>
              </a:ext>
            </a:extLst>
          </p:cNvPr>
          <p:cNvSpPr>
            <a:spLocks noGrp="1"/>
          </p:cNvSpPr>
          <p:nvPr>
            <p:ph type="pic" sz="quarter" idx="14" hasCustomPrompt="1"/>
          </p:nvPr>
        </p:nvSpPr>
        <p:spPr>
          <a:xfrm>
            <a:off x="0" y="5788241"/>
            <a:ext cx="12192000" cy="1069760"/>
          </a:xfrm>
          <a:prstGeom prst="rect">
            <a:avLst/>
          </a:prstGeom>
        </p:spPr>
        <p:txBody>
          <a:bodyPr/>
          <a:lstStyle>
            <a:lvl1pPr marL="0" indent="0" algn="ctr">
              <a:buNone/>
              <a:defRPr spc="400" baseline="0"/>
            </a:lvl1pPr>
          </a:lstStyle>
          <a:p>
            <a:r>
              <a:rPr lang="en-US" dirty="0"/>
              <a:t>Click to add photo</a:t>
            </a:r>
          </a:p>
        </p:txBody>
      </p:sp>
      <p:sp>
        <p:nvSpPr>
          <p:cNvPr id="3" name="Date Placeholder 2">
            <a:extLst>
              <a:ext uri="{FF2B5EF4-FFF2-40B4-BE49-F238E27FC236}">
                <a16:creationId xmlns:a16="http://schemas.microsoft.com/office/drawing/2014/main" id="{92B75CEA-DDFB-4C62-B83F-6A0B86FA74F7}"/>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a:t>20XX</a:t>
            </a:r>
            <a:endParaRPr lang="en-US" dirty="0"/>
          </a:p>
        </p:txBody>
      </p:sp>
      <p:sp>
        <p:nvSpPr>
          <p:cNvPr id="4" name="Footer Placeholder 3">
            <a:extLst>
              <a:ext uri="{FF2B5EF4-FFF2-40B4-BE49-F238E27FC236}">
                <a16:creationId xmlns:a16="http://schemas.microsoft.com/office/drawing/2014/main" id="{5D425E30-50C5-42DD-911D-36C0E732E337}"/>
              </a:ext>
            </a:extLst>
          </p:cNvPr>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5" name="Slide Number Placeholder 4">
            <a:extLst>
              <a:ext uri="{FF2B5EF4-FFF2-40B4-BE49-F238E27FC236}">
                <a16:creationId xmlns:a16="http://schemas.microsoft.com/office/drawing/2014/main" id="{6E88C855-986C-4539-81CE-5421C8EB71F7}"/>
              </a:ext>
            </a:extLst>
          </p:cNvPr>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2377239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8F63EB3-EB79-4150-A7A5-F675662724D7}"/>
              </a:ext>
            </a:extLst>
          </p:cNvPr>
          <p:cNvSpPr>
            <a:spLocks noGrp="1"/>
          </p:cNvSpPr>
          <p:nvPr>
            <p:ph type="title" hasCustomPrompt="1"/>
          </p:nvPr>
        </p:nvSpPr>
        <p:spPr>
          <a:xfrm>
            <a:off x="4073237" y="1096375"/>
            <a:ext cx="4045527" cy="1590790"/>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6" name="Picture Placeholder 5">
            <a:extLst>
              <a:ext uri="{FF2B5EF4-FFF2-40B4-BE49-F238E27FC236}">
                <a16:creationId xmlns:a16="http://schemas.microsoft.com/office/drawing/2014/main" id="{289D0B50-E879-41B9-9B1B-EBB40605D1B7}"/>
              </a:ext>
            </a:extLst>
          </p:cNvPr>
          <p:cNvSpPr>
            <a:spLocks noGrp="1"/>
          </p:cNvSpPr>
          <p:nvPr>
            <p:ph type="pic" sz="quarter" idx="13" hasCustomPrompt="1"/>
          </p:nvPr>
        </p:nvSpPr>
        <p:spPr>
          <a:xfrm>
            <a:off x="0" y="951274"/>
            <a:ext cx="2743201" cy="4747564"/>
          </a:xfrm>
          <a:prstGeom prst="rect">
            <a:avLst/>
          </a:prstGeom>
        </p:spPr>
        <p:txBody>
          <a:bodyPr/>
          <a:lstStyle>
            <a:lvl1pPr marL="0" indent="0" algn="ctr">
              <a:buNone/>
              <a:defRPr spc="400" baseline="0"/>
            </a:lvl1pPr>
          </a:lstStyle>
          <a:p>
            <a:r>
              <a:rPr lang="en-US" dirty="0"/>
              <a:t>Click to add photo</a:t>
            </a:r>
          </a:p>
        </p:txBody>
      </p:sp>
      <p:sp>
        <p:nvSpPr>
          <p:cNvPr id="8" name="Text Placeholder 8">
            <a:extLst>
              <a:ext uri="{FF2B5EF4-FFF2-40B4-BE49-F238E27FC236}">
                <a16:creationId xmlns:a16="http://schemas.microsoft.com/office/drawing/2014/main" id="{EB4D3EE7-1F3B-4AAB-A04D-3162C35A1A90}"/>
              </a:ext>
            </a:extLst>
          </p:cNvPr>
          <p:cNvSpPr>
            <a:spLocks noGrp="1"/>
          </p:cNvSpPr>
          <p:nvPr>
            <p:ph type="body" sz="quarter" idx="16" hasCustomPrompt="1"/>
          </p:nvPr>
        </p:nvSpPr>
        <p:spPr>
          <a:xfrm>
            <a:off x="4107354" y="2910720"/>
            <a:ext cx="4011410" cy="2061261"/>
          </a:xfrm>
          <a:prstGeom prst="rect">
            <a:avLst/>
          </a:prstGeom>
        </p:spPr>
        <p:txBody>
          <a:bodyPr anchor="t"/>
          <a:lstStyle>
            <a:lvl1pPr marL="0" indent="0">
              <a:lnSpc>
                <a:spcPct val="200000"/>
              </a:lnSpc>
              <a:spcBef>
                <a:spcPts val="0"/>
              </a:spcBef>
              <a:buFont typeface="Segoe UI Light" panose="020B0502040204020203" pitchFamily="34" charset="0"/>
              <a:buNone/>
              <a:defRPr sz="2000" b="0" i="0" spc="200" baseline="0">
                <a:solidFill>
                  <a:schemeClr val="accent4"/>
                </a:solidFill>
              </a:defRPr>
            </a:lvl1pPr>
          </a:lstStyle>
          <a:p>
            <a:pPr lvl="0"/>
            <a:r>
              <a:rPr lang="en-US" dirty="0"/>
              <a:t>Click to add name</a:t>
            </a:r>
          </a:p>
        </p:txBody>
      </p:sp>
      <p:sp>
        <p:nvSpPr>
          <p:cNvPr id="9" name="Picture Placeholder 5">
            <a:extLst>
              <a:ext uri="{FF2B5EF4-FFF2-40B4-BE49-F238E27FC236}">
                <a16:creationId xmlns:a16="http://schemas.microsoft.com/office/drawing/2014/main" id="{2A57A12F-74B8-4CBC-816C-F2AC890D1B90}"/>
              </a:ext>
            </a:extLst>
          </p:cNvPr>
          <p:cNvSpPr>
            <a:spLocks noGrp="1"/>
          </p:cNvSpPr>
          <p:nvPr>
            <p:ph type="pic" sz="quarter" idx="17" hasCustomPrompt="1"/>
          </p:nvPr>
        </p:nvSpPr>
        <p:spPr>
          <a:xfrm>
            <a:off x="9448800" y="951274"/>
            <a:ext cx="2743200" cy="4747564"/>
          </a:xfrm>
          <a:prstGeom prst="rect">
            <a:avLst/>
          </a:prstGeom>
        </p:spPr>
        <p:txBody>
          <a:bodyPr/>
          <a:lstStyle>
            <a:lvl1pPr marL="0" indent="0" algn="ctr">
              <a:buNone/>
              <a:defRPr spc="400" baseline="0"/>
            </a:lvl1pPr>
          </a:lstStyle>
          <a:p>
            <a:r>
              <a:rPr lang="en-US" dirty="0"/>
              <a:t>Click to add photo</a:t>
            </a:r>
          </a:p>
        </p:txBody>
      </p:sp>
      <p:sp>
        <p:nvSpPr>
          <p:cNvPr id="3" name="Date Placeholder 2">
            <a:extLst>
              <a:ext uri="{FF2B5EF4-FFF2-40B4-BE49-F238E27FC236}">
                <a16:creationId xmlns:a16="http://schemas.microsoft.com/office/drawing/2014/main" id="{2A19A048-F803-428B-9A66-6DE56F4DE58E}"/>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DB42CDA7-93A6-45DB-9062-E70E51ACB72C}"/>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B1F08F63-561A-455E-8ED8-20CCE58E722A}"/>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549593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4C813-EE84-4C00-BDF7-2FD444FA42A0}"/>
              </a:ext>
            </a:extLst>
          </p:cNvPr>
          <p:cNvSpPr>
            <a:spLocks noGrp="1"/>
          </p:cNvSpPr>
          <p:nvPr>
            <p:ph type="title" hasCustomPrompt="1"/>
          </p:nvPr>
        </p:nvSpPr>
        <p:spPr>
          <a:xfrm>
            <a:off x="1401580" y="942423"/>
            <a:ext cx="4694420" cy="1124392"/>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9" name="Text Placeholder 11">
            <a:extLst>
              <a:ext uri="{FF2B5EF4-FFF2-40B4-BE49-F238E27FC236}">
                <a16:creationId xmlns:a16="http://schemas.microsoft.com/office/drawing/2014/main" id="{41FB44AB-9520-4C96-A83D-2FABD15CBE70}"/>
              </a:ext>
            </a:extLst>
          </p:cNvPr>
          <p:cNvSpPr>
            <a:spLocks noGrp="1"/>
          </p:cNvSpPr>
          <p:nvPr>
            <p:ph type="body" sz="quarter" idx="16" hasCustomPrompt="1"/>
          </p:nvPr>
        </p:nvSpPr>
        <p:spPr>
          <a:xfrm>
            <a:off x="1410587" y="2329867"/>
            <a:ext cx="4058872" cy="3156533"/>
          </a:xfrm>
          <a:prstGeom prst="rect">
            <a:avLst/>
          </a:prstGeom>
        </p:spPr>
        <p:txBody>
          <a:bodyPr/>
          <a:lstStyle>
            <a:lvl1pPr marL="0" indent="0" algn="l">
              <a:lnSpc>
                <a:spcPct val="200000"/>
              </a:lnSpc>
              <a:spcBef>
                <a:spcPts val="0"/>
              </a:spcBef>
              <a:buFont typeface="Segoe UI Light" panose="020B0502040204020203" pitchFamily="34" charset="0"/>
              <a:buNone/>
              <a:defRPr sz="2000" cap="none" spc="50" baseline="0">
                <a:solidFill>
                  <a:schemeClr val="accent4"/>
                </a:solidFill>
                <a:latin typeface="+mn-lt"/>
              </a:defRPr>
            </a:lvl1pPr>
          </a:lstStyle>
          <a:p>
            <a:pPr lvl="0"/>
            <a:r>
              <a:rPr lang="en-US" dirty="0"/>
              <a:t>Click to add text</a:t>
            </a:r>
          </a:p>
        </p:txBody>
      </p:sp>
      <p:sp>
        <p:nvSpPr>
          <p:cNvPr id="4" name="Date Placeholder 3">
            <a:extLst>
              <a:ext uri="{FF2B5EF4-FFF2-40B4-BE49-F238E27FC236}">
                <a16:creationId xmlns:a16="http://schemas.microsoft.com/office/drawing/2014/main" id="{3A6B1A04-4BA1-4FCF-B19E-6A052911CC2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C9DD33EA-800C-403C-867B-B4178A7C375B}"/>
              </a:ext>
            </a:extLst>
          </p:cNvPr>
          <p:cNvSpPr>
            <a:spLocks noGrp="1"/>
          </p:cNvSpPr>
          <p:nvPr>
            <p:ph type="ftr" sz="quarter" idx="11"/>
          </p:nvPr>
        </p:nvSpPr>
        <p:spPr/>
        <p:txBody>
          <a:bodyPr/>
          <a:lstStyle/>
          <a:p>
            <a:r>
              <a:rPr lang="en-US" dirty="0"/>
              <a:t>PRESENTATION TITLE</a:t>
            </a:r>
          </a:p>
        </p:txBody>
      </p:sp>
      <p:sp>
        <p:nvSpPr>
          <p:cNvPr id="7" name="Picture Placeholder 2">
            <a:extLst>
              <a:ext uri="{FF2B5EF4-FFF2-40B4-BE49-F238E27FC236}">
                <a16:creationId xmlns:a16="http://schemas.microsoft.com/office/drawing/2014/main" id="{0285C91D-2914-4BB9-A857-7DFA168C761F}"/>
              </a:ext>
            </a:extLst>
          </p:cNvPr>
          <p:cNvSpPr>
            <a:spLocks noGrp="1"/>
          </p:cNvSpPr>
          <p:nvPr>
            <p:ph type="pic" sz="quarter" idx="14" hasCustomPrompt="1"/>
          </p:nvPr>
        </p:nvSpPr>
        <p:spPr>
          <a:xfrm>
            <a:off x="7183361" y="0"/>
            <a:ext cx="3598052" cy="3258105"/>
          </a:xfrm>
          <a:prstGeom prst="rect">
            <a:avLst/>
          </a:prstGeom>
        </p:spPr>
        <p:txBody>
          <a:bodyPr/>
          <a:lstStyle>
            <a:lvl1pPr marL="0" indent="0" algn="ctr">
              <a:buNone/>
              <a:defRPr spc="400" baseline="0"/>
            </a:lvl1pPr>
          </a:lstStyle>
          <a:p>
            <a:r>
              <a:rPr lang="en-US" dirty="0"/>
              <a:t>Click to add photo</a:t>
            </a:r>
          </a:p>
        </p:txBody>
      </p:sp>
      <p:sp>
        <p:nvSpPr>
          <p:cNvPr id="3" name="Picture Placeholder 2">
            <a:extLst>
              <a:ext uri="{FF2B5EF4-FFF2-40B4-BE49-F238E27FC236}">
                <a16:creationId xmlns:a16="http://schemas.microsoft.com/office/drawing/2014/main" id="{C6896BB5-7888-43CA-A76C-BF7DE06DF2BD}"/>
              </a:ext>
            </a:extLst>
          </p:cNvPr>
          <p:cNvSpPr>
            <a:spLocks noGrp="1"/>
          </p:cNvSpPr>
          <p:nvPr>
            <p:ph type="pic" sz="quarter" idx="13" hasCustomPrompt="1"/>
          </p:nvPr>
        </p:nvSpPr>
        <p:spPr>
          <a:xfrm>
            <a:off x="7183361" y="3599895"/>
            <a:ext cx="3598052" cy="3258105"/>
          </a:xfrm>
          <a:prstGeom prst="rect">
            <a:avLst/>
          </a:prstGeom>
        </p:spPr>
        <p:txBody>
          <a:bodyPr/>
          <a:lstStyle>
            <a:lvl1pPr marL="0" indent="0" algn="ctr">
              <a:buNone/>
              <a:defRPr spc="400" baseline="0"/>
            </a:lvl1pPr>
          </a:lstStyle>
          <a:p>
            <a:r>
              <a:rPr lang="en-US" dirty="0"/>
              <a:t>Click to add photo</a:t>
            </a:r>
          </a:p>
        </p:txBody>
      </p:sp>
      <p:sp>
        <p:nvSpPr>
          <p:cNvPr id="6" name="Slide Number Placeholder 5">
            <a:extLst>
              <a:ext uri="{FF2B5EF4-FFF2-40B4-BE49-F238E27FC236}">
                <a16:creationId xmlns:a16="http://schemas.microsoft.com/office/drawing/2014/main" id="{26C8D158-80CE-4259-AE40-6EC8A072E290}"/>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729022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C8E4-E66E-43DD-B7F9-77510035ACC4}"/>
              </a:ext>
            </a:extLst>
          </p:cNvPr>
          <p:cNvSpPr>
            <a:spLocks noGrp="1"/>
          </p:cNvSpPr>
          <p:nvPr>
            <p:ph type="title" hasCustomPrompt="1"/>
          </p:nvPr>
        </p:nvSpPr>
        <p:spPr>
          <a:xfrm>
            <a:off x="6197600" y="2921000"/>
            <a:ext cx="4749800" cy="527050"/>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9" name="Picture Placeholder 8">
            <a:extLst>
              <a:ext uri="{FF2B5EF4-FFF2-40B4-BE49-F238E27FC236}">
                <a16:creationId xmlns:a16="http://schemas.microsoft.com/office/drawing/2014/main" id="{3DA549A2-F99E-46CF-BFF2-0F2D5834E10E}"/>
              </a:ext>
            </a:extLst>
          </p:cNvPr>
          <p:cNvSpPr>
            <a:spLocks noGrp="1"/>
          </p:cNvSpPr>
          <p:nvPr>
            <p:ph type="pic" sz="quarter" idx="13" hasCustomPrompt="1"/>
          </p:nvPr>
        </p:nvSpPr>
        <p:spPr>
          <a:xfrm>
            <a:off x="838200" y="492125"/>
            <a:ext cx="4114800" cy="5372100"/>
          </a:xfrm>
          <a:prstGeom prst="rect">
            <a:avLst/>
          </a:prstGeom>
        </p:spPr>
        <p:txBody>
          <a:bodyPr/>
          <a:lstStyle>
            <a:lvl1pPr marL="0" indent="0">
              <a:buNone/>
              <a:defRPr spc="400" baseline="0"/>
            </a:lvl1pPr>
          </a:lstStyle>
          <a:p>
            <a:r>
              <a:rPr lang="en-US" dirty="0"/>
              <a:t>Click to add photo</a:t>
            </a:r>
          </a:p>
        </p:txBody>
      </p:sp>
      <p:sp>
        <p:nvSpPr>
          <p:cNvPr id="13" name="Text Placeholder 11">
            <a:extLst>
              <a:ext uri="{FF2B5EF4-FFF2-40B4-BE49-F238E27FC236}">
                <a16:creationId xmlns:a16="http://schemas.microsoft.com/office/drawing/2014/main" id="{8E76B184-0041-41D4-948C-64DE4AB097C0}"/>
              </a:ext>
            </a:extLst>
          </p:cNvPr>
          <p:cNvSpPr>
            <a:spLocks noGrp="1"/>
          </p:cNvSpPr>
          <p:nvPr>
            <p:ph type="body" sz="quarter" idx="15" hasCustomPrompt="1"/>
          </p:nvPr>
        </p:nvSpPr>
        <p:spPr>
          <a:xfrm>
            <a:off x="6197600" y="3429000"/>
            <a:ext cx="4749800" cy="2129971"/>
          </a:xfrm>
          <a:prstGeom prst="rect">
            <a:avLst/>
          </a:prstGeom>
        </p:spPr>
        <p:txBody>
          <a:bodyPr/>
          <a:lstStyle>
            <a:lvl1pPr marL="0" indent="0" algn="l">
              <a:lnSpc>
                <a:spcPct val="150000"/>
              </a:lnSpc>
              <a:spcBef>
                <a:spcPts val="0"/>
              </a:spcBef>
              <a:buNone/>
              <a:defRPr sz="1400" cap="none" spc="50" baseline="0">
                <a:latin typeface="+mn-lt"/>
              </a:defRPr>
            </a:lvl1pPr>
          </a:lstStyle>
          <a:p>
            <a:pPr lvl="0"/>
            <a:r>
              <a:rPr lang="en-US" dirty="0"/>
              <a:t>Click to add text</a:t>
            </a:r>
          </a:p>
        </p:txBody>
      </p:sp>
      <p:sp>
        <p:nvSpPr>
          <p:cNvPr id="4" name="Date Placeholder 3">
            <a:extLst>
              <a:ext uri="{FF2B5EF4-FFF2-40B4-BE49-F238E27FC236}">
                <a16:creationId xmlns:a16="http://schemas.microsoft.com/office/drawing/2014/main" id="{B89B09CA-52A5-4AB5-AF1F-8A21941819C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BF5B9A3-008F-4631-AAAD-66E8363F3C0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84547ADF-979E-4B05-BD10-4C2F27964C58}"/>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2919361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imary Goals">
    <p:spTree>
      <p:nvGrpSpPr>
        <p:cNvPr id="1" name=""/>
        <p:cNvGrpSpPr/>
        <p:nvPr/>
      </p:nvGrpSpPr>
      <p:grpSpPr>
        <a:xfrm>
          <a:off x="0" y="0"/>
          <a:ext cx="0" cy="0"/>
          <a:chOff x="0" y="0"/>
          <a:chExt cx="0" cy="0"/>
        </a:xfrm>
      </p:grpSpPr>
      <p:sp>
        <p:nvSpPr>
          <p:cNvPr id="15" name="Picture Placeholder 2">
            <a:extLst>
              <a:ext uri="{FF2B5EF4-FFF2-40B4-BE49-F238E27FC236}">
                <a16:creationId xmlns:a16="http://schemas.microsoft.com/office/drawing/2014/main" id="{38C8EB8A-A968-4E47-AE69-9A01E7717EB1}"/>
              </a:ext>
            </a:extLst>
          </p:cNvPr>
          <p:cNvSpPr>
            <a:spLocks noGrp="1"/>
          </p:cNvSpPr>
          <p:nvPr>
            <p:ph type="pic" sz="quarter" idx="14" hasCustomPrompt="1"/>
          </p:nvPr>
        </p:nvSpPr>
        <p:spPr>
          <a:xfrm>
            <a:off x="598402" y="598401"/>
            <a:ext cx="9645056" cy="5661198"/>
          </a:xfrm>
          <a:prstGeom prst="rect">
            <a:avLst/>
          </a:prstGeom>
        </p:spPr>
        <p:txBody>
          <a:bodyPr/>
          <a:lstStyle>
            <a:lvl1pPr marL="0" indent="0" algn="ctr">
              <a:buNone/>
              <a:defRPr spc="400" baseline="0"/>
            </a:lvl1pPr>
          </a:lstStyle>
          <a:p>
            <a:r>
              <a:rPr lang="en-US" dirty="0"/>
              <a:t>Click to add photo</a:t>
            </a:r>
          </a:p>
        </p:txBody>
      </p:sp>
      <p:sp>
        <p:nvSpPr>
          <p:cNvPr id="2" name="Title 1">
            <a:extLst>
              <a:ext uri="{FF2B5EF4-FFF2-40B4-BE49-F238E27FC236}">
                <a16:creationId xmlns:a16="http://schemas.microsoft.com/office/drawing/2014/main" id="{85A198BF-0DCC-40E9-B9E5-892F3CCF5439}"/>
              </a:ext>
            </a:extLst>
          </p:cNvPr>
          <p:cNvSpPr>
            <a:spLocks noGrp="1"/>
          </p:cNvSpPr>
          <p:nvPr>
            <p:ph type="title" hasCustomPrompt="1"/>
          </p:nvPr>
        </p:nvSpPr>
        <p:spPr>
          <a:xfrm>
            <a:off x="6169978" y="3443968"/>
            <a:ext cx="6022021" cy="882499"/>
          </a:xfrm>
          <a:prstGeom prst="rect">
            <a:avLst/>
          </a:prstGeom>
          <a:solidFill>
            <a:schemeClr val="accent4">
              <a:alpha val="80000"/>
            </a:schemeClr>
          </a:solidFill>
        </p:spPr>
        <p:txBody>
          <a:bodyPr lIns="1371600" tIns="457200" anchor="ctr" anchorCtr="0"/>
          <a:lstStyle>
            <a:lvl1pPr>
              <a:defRPr sz="3200" cap="all" spc="200" baseline="0">
                <a:solidFill>
                  <a:schemeClr val="bg1"/>
                </a:solidFill>
              </a:defRPr>
            </a:lvl1pPr>
          </a:lstStyle>
          <a:p>
            <a:r>
              <a:rPr lang="en-US" dirty="0"/>
              <a:t>Click to add title</a:t>
            </a:r>
          </a:p>
        </p:txBody>
      </p:sp>
      <p:sp>
        <p:nvSpPr>
          <p:cNvPr id="9" name="Text Placeholder 11">
            <a:extLst>
              <a:ext uri="{FF2B5EF4-FFF2-40B4-BE49-F238E27FC236}">
                <a16:creationId xmlns:a16="http://schemas.microsoft.com/office/drawing/2014/main" id="{FAD04F8B-0B18-4B5F-B3A8-8EEDC439F5F5}"/>
              </a:ext>
            </a:extLst>
          </p:cNvPr>
          <p:cNvSpPr>
            <a:spLocks noGrp="1"/>
          </p:cNvSpPr>
          <p:nvPr>
            <p:ph type="body" sz="quarter" idx="16" hasCustomPrompt="1"/>
          </p:nvPr>
        </p:nvSpPr>
        <p:spPr>
          <a:xfrm>
            <a:off x="6169979" y="4326467"/>
            <a:ext cx="6022021" cy="830414"/>
          </a:xfrm>
          <a:prstGeom prst="rect">
            <a:avLst/>
          </a:prstGeom>
          <a:solidFill>
            <a:schemeClr val="accent4">
              <a:alpha val="80000"/>
            </a:schemeClr>
          </a:solidFill>
        </p:spPr>
        <p:txBody>
          <a:bodyPr lIns="1371600" bIns="365760" anchor="ctr"/>
          <a:lstStyle>
            <a:lvl1pPr marL="0" indent="0" algn="l">
              <a:buNone/>
              <a:defRPr sz="2000" i="0" cap="none" spc="200" baseline="0">
                <a:solidFill>
                  <a:schemeClr val="bg1"/>
                </a:solidFill>
                <a:latin typeface="+mj-lt"/>
              </a:defRPr>
            </a:lvl1pPr>
          </a:lstStyle>
          <a:p>
            <a:pPr lvl="0"/>
            <a:r>
              <a:rPr lang="en-US" dirty="0"/>
              <a:t>Click to add title</a:t>
            </a:r>
          </a:p>
        </p:txBody>
      </p:sp>
    </p:spTree>
    <p:extLst>
      <p:ext uri="{BB962C8B-B14F-4D97-AF65-F5344CB8AC3E}">
        <p14:creationId xmlns:p14="http://schemas.microsoft.com/office/powerpoint/2010/main" val="1593073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rterly Performan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E33C-7BB8-4644-AC43-EAFCF071A501}"/>
              </a:ext>
            </a:extLst>
          </p:cNvPr>
          <p:cNvSpPr>
            <a:spLocks noGrp="1"/>
          </p:cNvSpPr>
          <p:nvPr>
            <p:ph type="title" hasCustomPrompt="1"/>
          </p:nvPr>
        </p:nvSpPr>
        <p:spPr>
          <a:xfrm>
            <a:off x="1109663" y="498928"/>
            <a:ext cx="9972675" cy="567873"/>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7" name="Date Placeholder 6">
            <a:extLst>
              <a:ext uri="{FF2B5EF4-FFF2-40B4-BE49-F238E27FC236}">
                <a16:creationId xmlns:a16="http://schemas.microsoft.com/office/drawing/2014/main" id="{A36A6D30-3C9B-4105-8529-1FC3C4799157}"/>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6F6CE03B-D3BE-49C6-B2A4-0E17803F19A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3DEB961D-2B84-4E52-A71A-1C55CFFD8FFB}"/>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367271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reas of Growt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AA794-F088-4753-95A0-021064EE61C0}"/>
              </a:ext>
            </a:extLst>
          </p:cNvPr>
          <p:cNvSpPr>
            <a:spLocks noGrp="1"/>
          </p:cNvSpPr>
          <p:nvPr>
            <p:ph type="title" hasCustomPrompt="1"/>
          </p:nvPr>
        </p:nvSpPr>
        <p:spPr>
          <a:xfrm>
            <a:off x="838200" y="494166"/>
            <a:ext cx="10515600" cy="567873"/>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3" name="Date Placeholder 2">
            <a:extLst>
              <a:ext uri="{FF2B5EF4-FFF2-40B4-BE49-F238E27FC236}">
                <a16:creationId xmlns:a16="http://schemas.microsoft.com/office/drawing/2014/main" id="{57C3E83D-2F76-4F03-9EF6-81DED406531E}"/>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D3D99F77-FE1A-4CD5-8B1C-50D8981A1EE1}"/>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C84CA1C4-7C3D-4FAE-B5FC-D235F6D9E1E8}"/>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113948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8E96375-73CE-4ED7-90B6-293AB27ED0AD}"/>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spc="400" baseline="0"/>
            </a:lvl1pPr>
          </a:lstStyle>
          <a:p>
            <a:r>
              <a:rPr lang="en-US" dirty="0"/>
              <a:t>Click to add photo</a:t>
            </a:r>
          </a:p>
        </p:txBody>
      </p:sp>
      <p:sp>
        <p:nvSpPr>
          <p:cNvPr id="15" name="Title 14">
            <a:extLst>
              <a:ext uri="{FF2B5EF4-FFF2-40B4-BE49-F238E27FC236}">
                <a16:creationId xmlns:a16="http://schemas.microsoft.com/office/drawing/2014/main" id="{4E8AED7C-EFC3-4427-AD37-E7AA4AF0CF8C}"/>
              </a:ext>
            </a:extLst>
          </p:cNvPr>
          <p:cNvSpPr>
            <a:spLocks noGrp="1"/>
          </p:cNvSpPr>
          <p:nvPr>
            <p:ph type="title" hasCustomPrompt="1"/>
          </p:nvPr>
        </p:nvSpPr>
        <p:spPr>
          <a:xfrm>
            <a:off x="-1" y="1181910"/>
            <a:ext cx="12192000" cy="3352227"/>
          </a:xfrm>
          <a:custGeom>
            <a:avLst/>
            <a:gdLst>
              <a:gd name="connsiteX0" fmla="*/ 11721830 w 12192000"/>
              <a:gd name="connsiteY0" fmla="*/ 0 h 3352227"/>
              <a:gd name="connsiteX1" fmla="*/ 12192000 w 12192000"/>
              <a:gd name="connsiteY1" fmla="*/ 0 h 3352227"/>
              <a:gd name="connsiteX2" fmla="*/ 12192000 w 12192000"/>
              <a:gd name="connsiteY2" fmla="*/ 3352227 h 3352227"/>
              <a:gd name="connsiteX3" fmla="*/ 11721830 w 12192000"/>
              <a:gd name="connsiteY3" fmla="*/ 3352227 h 3352227"/>
              <a:gd name="connsiteX4" fmla="*/ 0 w 12192000"/>
              <a:gd name="connsiteY4" fmla="*/ 0 h 3352227"/>
              <a:gd name="connsiteX5" fmla="*/ 5525311 w 12192000"/>
              <a:gd name="connsiteY5" fmla="*/ 0 h 3352227"/>
              <a:gd name="connsiteX6" fmla="*/ 5525311 w 12192000"/>
              <a:gd name="connsiteY6" fmla="*/ 3352227 h 3352227"/>
              <a:gd name="connsiteX7" fmla="*/ 0 w 12192000"/>
              <a:gd name="connsiteY7" fmla="*/ 3352227 h 335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352227">
                <a:moveTo>
                  <a:pt x="11721830" y="0"/>
                </a:moveTo>
                <a:lnTo>
                  <a:pt x="12192000" y="0"/>
                </a:lnTo>
                <a:lnTo>
                  <a:pt x="12192000" y="3352227"/>
                </a:lnTo>
                <a:lnTo>
                  <a:pt x="11721830" y="3352227"/>
                </a:lnTo>
                <a:close/>
                <a:moveTo>
                  <a:pt x="0" y="0"/>
                </a:moveTo>
                <a:lnTo>
                  <a:pt x="5525311" y="0"/>
                </a:lnTo>
                <a:lnTo>
                  <a:pt x="5525311" y="3352227"/>
                </a:lnTo>
                <a:lnTo>
                  <a:pt x="0" y="3352227"/>
                </a:lnTo>
                <a:close/>
              </a:path>
            </a:pathLst>
          </a:custGeom>
          <a:solidFill>
            <a:schemeClr val="accent4">
              <a:lumMod val="20000"/>
              <a:lumOff val="80000"/>
              <a:alpha val="85000"/>
            </a:schemeClr>
          </a:solidFill>
        </p:spPr>
        <p:txBody>
          <a:bodyPr lIns="960120" rIns="7315200" anchor="b"/>
          <a:lstStyle>
            <a:lvl1pPr>
              <a:defRPr lang="en-US" sz="3200" cap="all" spc="200" baseline="0" dirty="0"/>
            </a:lvl1pPr>
          </a:lstStyle>
          <a:p>
            <a:pPr marL="0" lvl="0"/>
            <a:r>
              <a:rPr lang="en-US" dirty="0"/>
              <a:t>Click to add title</a:t>
            </a:r>
          </a:p>
        </p:txBody>
      </p:sp>
      <p:sp>
        <p:nvSpPr>
          <p:cNvPr id="16" name="Text Placeholder 15">
            <a:extLst>
              <a:ext uri="{FF2B5EF4-FFF2-40B4-BE49-F238E27FC236}">
                <a16:creationId xmlns:a16="http://schemas.microsoft.com/office/drawing/2014/main" id="{72FF0B66-A4D6-423A-AC8B-48E8CD7DF8B7}"/>
              </a:ext>
            </a:extLst>
          </p:cNvPr>
          <p:cNvSpPr>
            <a:spLocks noGrp="1"/>
          </p:cNvSpPr>
          <p:nvPr>
            <p:ph type="body" sz="quarter" idx="16" hasCustomPrompt="1"/>
          </p:nvPr>
        </p:nvSpPr>
        <p:spPr>
          <a:xfrm>
            <a:off x="-1" y="4534137"/>
            <a:ext cx="12192000" cy="1141953"/>
          </a:xfrm>
          <a:custGeom>
            <a:avLst/>
            <a:gdLst>
              <a:gd name="connsiteX0" fmla="*/ 11721830 w 12192000"/>
              <a:gd name="connsiteY0" fmla="*/ 1 h 1141953"/>
              <a:gd name="connsiteX1" fmla="*/ 12192000 w 12192000"/>
              <a:gd name="connsiteY1" fmla="*/ 1 h 1141953"/>
              <a:gd name="connsiteX2" fmla="*/ 12192000 w 12192000"/>
              <a:gd name="connsiteY2" fmla="*/ 1141953 h 1141953"/>
              <a:gd name="connsiteX3" fmla="*/ 11721830 w 12192000"/>
              <a:gd name="connsiteY3" fmla="*/ 1141953 h 1141953"/>
              <a:gd name="connsiteX4" fmla="*/ 0 w 12192000"/>
              <a:gd name="connsiteY4" fmla="*/ 0 h 1141953"/>
              <a:gd name="connsiteX5" fmla="*/ 5525311 w 12192000"/>
              <a:gd name="connsiteY5" fmla="*/ 0 h 1141953"/>
              <a:gd name="connsiteX6" fmla="*/ 5525311 w 12192000"/>
              <a:gd name="connsiteY6" fmla="*/ 1141952 h 1141953"/>
              <a:gd name="connsiteX7" fmla="*/ 0 w 12192000"/>
              <a:gd name="connsiteY7" fmla="*/ 1141952 h 1141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141953">
                <a:moveTo>
                  <a:pt x="11721830" y="1"/>
                </a:moveTo>
                <a:lnTo>
                  <a:pt x="12192000" y="1"/>
                </a:lnTo>
                <a:lnTo>
                  <a:pt x="12192000" y="1141953"/>
                </a:lnTo>
                <a:lnTo>
                  <a:pt x="11721830" y="1141953"/>
                </a:lnTo>
                <a:close/>
                <a:moveTo>
                  <a:pt x="0" y="0"/>
                </a:moveTo>
                <a:lnTo>
                  <a:pt x="5525311" y="0"/>
                </a:lnTo>
                <a:lnTo>
                  <a:pt x="5525311" y="1141952"/>
                </a:lnTo>
                <a:lnTo>
                  <a:pt x="0" y="1141952"/>
                </a:lnTo>
                <a:close/>
              </a:path>
            </a:pathLst>
          </a:custGeom>
          <a:solidFill>
            <a:schemeClr val="accent4">
              <a:lumMod val="20000"/>
              <a:lumOff val="80000"/>
              <a:alpha val="85000"/>
            </a:schemeClr>
          </a:solidFill>
        </p:spPr>
        <p:txBody>
          <a:bodyPr lIns="960120" tIns="137160" rIns="6400800" anchor="t"/>
          <a:lstStyle>
            <a:lvl1pPr marL="0" indent="0">
              <a:buNone/>
              <a:defRPr lang="en-US" sz="2000" b="0" i="0" spc="200" baseline="0" dirty="0">
                <a:solidFill>
                  <a:schemeClr val="accent5">
                    <a:lumMod val="50000"/>
                  </a:schemeClr>
                </a:solidFill>
              </a:defRPr>
            </a:lvl1pPr>
          </a:lstStyle>
          <a:p>
            <a:pPr marL="228600" lvl="0" indent="-228600"/>
            <a:r>
              <a:rPr lang="en-US" dirty="0"/>
              <a:t>Click to add name</a:t>
            </a:r>
          </a:p>
        </p:txBody>
      </p:sp>
      <p:sp>
        <p:nvSpPr>
          <p:cNvPr id="2" name="Date Placeholder 1">
            <a:extLst>
              <a:ext uri="{FF2B5EF4-FFF2-40B4-BE49-F238E27FC236}">
                <a16:creationId xmlns:a16="http://schemas.microsoft.com/office/drawing/2014/main" id="{AC52883E-0EA3-4DCA-BB78-AD84BBE53F80}"/>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a:t>20XX</a:t>
            </a:r>
            <a:endParaRPr lang="en-US" dirty="0"/>
          </a:p>
        </p:txBody>
      </p:sp>
      <p:sp>
        <p:nvSpPr>
          <p:cNvPr id="3" name="Footer Placeholder 2">
            <a:extLst>
              <a:ext uri="{FF2B5EF4-FFF2-40B4-BE49-F238E27FC236}">
                <a16:creationId xmlns:a16="http://schemas.microsoft.com/office/drawing/2014/main" id="{C31860F9-7B15-486D-B68B-1D5E02F61DEA}"/>
              </a:ext>
            </a:extLst>
          </p:cNvPr>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4" name="Slide Number Placeholder 3">
            <a:extLst>
              <a:ext uri="{FF2B5EF4-FFF2-40B4-BE49-F238E27FC236}">
                <a16:creationId xmlns:a16="http://schemas.microsoft.com/office/drawing/2014/main" id="{190B89DE-8ADC-4391-8EAF-C713EA69935F}"/>
              </a:ext>
            </a:extLst>
          </p:cNvPr>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580063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_4">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886F38-E337-4504-BF25-D65176023E6B}"/>
              </a:ext>
              <a:ext uri="{C183D7F6-B498-43B3-948B-1728B52AA6E4}">
                <adec:decorative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93D2BF-453A-45BE-9E29-EC3F8D9F55CE}"/>
              </a:ext>
            </a:extLst>
          </p:cNvPr>
          <p:cNvSpPr>
            <a:spLocks noGrp="1"/>
          </p:cNvSpPr>
          <p:nvPr>
            <p:ph type="title" hasCustomPrompt="1"/>
          </p:nvPr>
        </p:nvSpPr>
        <p:spPr>
          <a:xfrm>
            <a:off x="999846" y="1487527"/>
            <a:ext cx="2581554" cy="1325563"/>
          </a:xfrm>
          <a:prstGeom prst="rect">
            <a:avLst/>
          </a:prstGeom>
        </p:spPr>
        <p:txBody>
          <a:bodyPr anchor="b"/>
          <a:lstStyle>
            <a:lvl1pPr algn="ctr">
              <a:defRPr sz="3200" cap="all" spc="200" baseline="0">
                <a:solidFill>
                  <a:schemeClr val="accent4"/>
                </a:solidFill>
              </a:defRPr>
            </a:lvl1pPr>
          </a:lstStyle>
          <a:p>
            <a:r>
              <a:rPr lang="en-US" dirty="0"/>
              <a:t>Click to add title</a:t>
            </a:r>
          </a:p>
        </p:txBody>
      </p:sp>
      <p:sp>
        <p:nvSpPr>
          <p:cNvPr id="51" name="Picture Placeholder 9">
            <a:extLst>
              <a:ext uri="{FF2B5EF4-FFF2-40B4-BE49-F238E27FC236}">
                <a16:creationId xmlns:a16="http://schemas.microsoft.com/office/drawing/2014/main" id="{C47B8159-559E-42C4-AA5B-7642DE427455}"/>
              </a:ext>
            </a:extLst>
          </p:cNvPr>
          <p:cNvSpPr>
            <a:spLocks noGrp="1"/>
          </p:cNvSpPr>
          <p:nvPr>
            <p:ph type="pic" sz="quarter" idx="23" hasCustomPrompt="1"/>
          </p:nvPr>
        </p:nvSpPr>
        <p:spPr>
          <a:xfrm>
            <a:off x="4793630" y="677419"/>
            <a:ext cx="2357652" cy="1622425"/>
          </a:xfrm>
          <a:prstGeom prst="rect">
            <a:avLst/>
          </a:prstGeom>
        </p:spPr>
        <p:txBody>
          <a:bodyPr/>
          <a:lstStyle>
            <a:lvl1pPr marL="0" indent="0" algn="ctr">
              <a:buNone/>
              <a:defRPr/>
            </a:lvl1pPr>
          </a:lstStyle>
          <a:p>
            <a:r>
              <a:rPr lang="en-US" dirty="0"/>
              <a:t>Click to add photo</a:t>
            </a:r>
          </a:p>
        </p:txBody>
      </p:sp>
      <p:sp>
        <p:nvSpPr>
          <p:cNvPr id="52" name="Text Placeholder 17">
            <a:extLst>
              <a:ext uri="{FF2B5EF4-FFF2-40B4-BE49-F238E27FC236}">
                <a16:creationId xmlns:a16="http://schemas.microsoft.com/office/drawing/2014/main" id="{9E9FA76D-767D-4F48-9238-F384F4D41696}"/>
              </a:ext>
            </a:extLst>
          </p:cNvPr>
          <p:cNvSpPr>
            <a:spLocks noGrp="1"/>
          </p:cNvSpPr>
          <p:nvPr>
            <p:ph type="body" sz="quarter" idx="24" hasCustomPrompt="1"/>
          </p:nvPr>
        </p:nvSpPr>
        <p:spPr>
          <a:xfrm>
            <a:off x="4793628" y="2299842"/>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3" name="Text Placeholder 17">
            <a:extLst>
              <a:ext uri="{FF2B5EF4-FFF2-40B4-BE49-F238E27FC236}">
                <a16:creationId xmlns:a16="http://schemas.microsoft.com/office/drawing/2014/main" id="{40F2B787-B1D2-493C-ABA2-D6E69C4800D1}"/>
              </a:ext>
            </a:extLst>
          </p:cNvPr>
          <p:cNvSpPr>
            <a:spLocks noGrp="1"/>
          </p:cNvSpPr>
          <p:nvPr>
            <p:ph type="body" sz="quarter" idx="25" hasCustomPrompt="1"/>
          </p:nvPr>
        </p:nvSpPr>
        <p:spPr>
          <a:xfrm>
            <a:off x="4793628" y="2774990"/>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4" name="Picture Placeholder 9">
            <a:extLst>
              <a:ext uri="{FF2B5EF4-FFF2-40B4-BE49-F238E27FC236}">
                <a16:creationId xmlns:a16="http://schemas.microsoft.com/office/drawing/2014/main" id="{7FCC4980-412C-49F7-BF30-8693DD9EAC03}"/>
              </a:ext>
            </a:extLst>
          </p:cNvPr>
          <p:cNvSpPr>
            <a:spLocks noGrp="1"/>
          </p:cNvSpPr>
          <p:nvPr>
            <p:ph type="pic" sz="quarter" idx="26" hasCustomPrompt="1"/>
          </p:nvPr>
        </p:nvSpPr>
        <p:spPr>
          <a:xfrm>
            <a:off x="7431774" y="677419"/>
            <a:ext cx="2357652" cy="1622425"/>
          </a:xfrm>
          <a:prstGeom prst="rect">
            <a:avLst/>
          </a:prstGeom>
        </p:spPr>
        <p:txBody>
          <a:bodyPr/>
          <a:lstStyle>
            <a:lvl1pPr marL="0" indent="0" algn="ctr">
              <a:buNone/>
              <a:defRPr/>
            </a:lvl1pPr>
          </a:lstStyle>
          <a:p>
            <a:r>
              <a:rPr lang="en-US" dirty="0"/>
              <a:t>Click to add photo</a:t>
            </a:r>
          </a:p>
        </p:txBody>
      </p:sp>
      <p:sp>
        <p:nvSpPr>
          <p:cNvPr id="55" name="Text Placeholder 17">
            <a:extLst>
              <a:ext uri="{FF2B5EF4-FFF2-40B4-BE49-F238E27FC236}">
                <a16:creationId xmlns:a16="http://schemas.microsoft.com/office/drawing/2014/main" id="{B9BD60DD-95CB-47D1-9C2F-5ACD38820662}"/>
              </a:ext>
            </a:extLst>
          </p:cNvPr>
          <p:cNvSpPr>
            <a:spLocks noGrp="1"/>
          </p:cNvSpPr>
          <p:nvPr>
            <p:ph type="body" sz="quarter" idx="27" hasCustomPrompt="1"/>
          </p:nvPr>
        </p:nvSpPr>
        <p:spPr>
          <a:xfrm>
            <a:off x="7431772" y="2299842"/>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6" name="Text Placeholder 17">
            <a:extLst>
              <a:ext uri="{FF2B5EF4-FFF2-40B4-BE49-F238E27FC236}">
                <a16:creationId xmlns:a16="http://schemas.microsoft.com/office/drawing/2014/main" id="{19FF93B2-766D-4558-94BE-49F215C0FF7B}"/>
              </a:ext>
            </a:extLst>
          </p:cNvPr>
          <p:cNvSpPr>
            <a:spLocks noGrp="1"/>
          </p:cNvSpPr>
          <p:nvPr>
            <p:ph type="body" sz="quarter" idx="28" hasCustomPrompt="1"/>
          </p:nvPr>
        </p:nvSpPr>
        <p:spPr>
          <a:xfrm>
            <a:off x="7431772" y="2774990"/>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7" name="Picture Placeholder 9">
            <a:extLst>
              <a:ext uri="{FF2B5EF4-FFF2-40B4-BE49-F238E27FC236}">
                <a16:creationId xmlns:a16="http://schemas.microsoft.com/office/drawing/2014/main" id="{F16F9FCC-4EE2-4D18-8257-694E9C80F547}"/>
              </a:ext>
            </a:extLst>
          </p:cNvPr>
          <p:cNvSpPr>
            <a:spLocks noGrp="1"/>
          </p:cNvSpPr>
          <p:nvPr>
            <p:ph type="pic" sz="quarter" idx="32" hasCustomPrompt="1"/>
          </p:nvPr>
        </p:nvSpPr>
        <p:spPr>
          <a:xfrm>
            <a:off x="4793630" y="3250138"/>
            <a:ext cx="2357652" cy="1622425"/>
          </a:xfrm>
          <a:prstGeom prst="rect">
            <a:avLst/>
          </a:prstGeom>
        </p:spPr>
        <p:txBody>
          <a:bodyPr/>
          <a:lstStyle>
            <a:lvl1pPr marL="0" indent="0" algn="ctr">
              <a:buNone/>
              <a:defRPr/>
            </a:lvl1pPr>
          </a:lstStyle>
          <a:p>
            <a:r>
              <a:rPr lang="en-US" dirty="0"/>
              <a:t>Click to add photo</a:t>
            </a:r>
          </a:p>
        </p:txBody>
      </p:sp>
      <p:sp>
        <p:nvSpPr>
          <p:cNvPr id="58" name="Text Placeholder 17">
            <a:extLst>
              <a:ext uri="{FF2B5EF4-FFF2-40B4-BE49-F238E27FC236}">
                <a16:creationId xmlns:a16="http://schemas.microsoft.com/office/drawing/2014/main" id="{F434B9BC-2EC7-4433-BAA8-039EB5BED5C0}"/>
              </a:ext>
            </a:extLst>
          </p:cNvPr>
          <p:cNvSpPr>
            <a:spLocks noGrp="1"/>
          </p:cNvSpPr>
          <p:nvPr>
            <p:ph type="body" sz="quarter" idx="33" hasCustomPrompt="1"/>
          </p:nvPr>
        </p:nvSpPr>
        <p:spPr>
          <a:xfrm>
            <a:off x="4793628" y="4872561"/>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9" name="Text Placeholder 17">
            <a:extLst>
              <a:ext uri="{FF2B5EF4-FFF2-40B4-BE49-F238E27FC236}">
                <a16:creationId xmlns:a16="http://schemas.microsoft.com/office/drawing/2014/main" id="{6F08FB05-53FB-4C19-A35C-592C4DFDFF46}"/>
              </a:ext>
            </a:extLst>
          </p:cNvPr>
          <p:cNvSpPr>
            <a:spLocks noGrp="1"/>
          </p:cNvSpPr>
          <p:nvPr>
            <p:ph type="body" sz="quarter" idx="34" hasCustomPrompt="1"/>
          </p:nvPr>
        </p:nvSpPr>
        <p:spPr>
          <a:xfrm>
            <a:off x="4793628" y="5347709"/>
            <a:ext cx="2357652" cy="475147"/>
          </a:xfrm>
          <a:prstGeom prst="rect">
            <a:avLst/>
          </a:prstGeom>
        </p:spPr>
        <p:txBody>
          <a:bodyPr/>
          <a:lstStyle>
            <a:lvl1pPr marL="0" indent="0" algn="ctr">
              <a:lnSpc>
                <a:spcPct val="100000"/>
              </a:lnSpc>
              <a:spcBef>
                <a:spcPts val="0"/>
              </a:spcBef>
              <a:buNone/>
              <a:defRPr sz="1200" b="0" i="0" cap="none" spc="200" baseline="0"/>
            </a:lvl1pPr>
          </a:lstStyle>
          <a:p>
            <a:pPr lvl="0"/>
            <a:r>
              <a:rPr lang="en-US" dirty="0"/>
              <a:t>Click to title</a:t>
            </a:r>
          </a:p>
        </p:txBody>
      </p:sp>
      <p:sp>
        <p:nvSpPr>
          <p:cNvPr id="60" name="Picture Placeholder 9">
            <a:extLst>
              <a:ext uri="{FF2B5EF4-FFF2-40B4-BE49-F238E27FC236}">
                <a16:creationId xmlns:a16="http://schemas.microsoft.com/office/drawing/2014/main" id="{9589D7D2-07DF-415C-A139-E911869A1BCC}"/>
              </a:ext>
            </a:extLst>
          </p:cNvPr>
          <p:cNvSpPr>
            <a:spLocks noGrp="1"/>
          </p:cNvSpPr>
          <p:nvPr>
            <p:ph type="pic" sz="quarter" idx="35" hasCustomPrompt="1"/>
          </p:nvPr>
        </p:nvSpPr>
        <p:spPr>
          <a:xfrm>
            <a:off x="7431774" y="3250138"/>
            <a:ext cx="2357652" cy="1622425"/>
          </a:xfrm>
          <a:prstGeom prst="rect">
            <a:avLst/>
          </a:prstGeom>
        </p:spPr>
        <p:txBody>
          <a:bodyPr/>
          <a:lstStyle>
            <a:lvl1pPr marL="0" indent="0" algn="ctr">
              <a:buNone/>
              <a:defRPr/>
            </a:lvl1pPr>
          </a:lstStyle>
          <a:p>
            <a:r>
              <a:rPr lang="en-US" dirty="0"/>
              <a:t>Click to add photo</a:t>
            </a:r>
          </a:p>
        </p:txBody>
      </p:sp>
      <p:sp>
        <p:nvSpPr>
          <p:cNvPr id="61" name="Text Placeholder 17">
            <a:extLst>
              <a:ext uri="{FF2B5EF4-FFF2-40B4-BE49-F238E27FC236}">
                <a16:creationId xmlns:a16="http://schemas.microsoft.com/office/drawing/2014/main" id="{E622F2E3-2C07-4ABC-A803-40361BBB7386}"/>
              </a:ext>
            </a:extLst>
          </p:cNvPr>
          <p:cNvSpPr>
            <a:spLocks noGrp="1"/>
          </p:cNvSpPr>
          <p:nvPr>
            <p:ph type="body" sz="quarter" idx="36" hasCustomPrompt="1"/>
          </p:nvPr>
        </p:nvSpPr>
        <p:spPr>
          <a:xfrm>
            <a:off x="7431772" y="4872561"/>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62" name="Text Placeholder 17">
            <a:extLst>
              <a:ext uri="{FF2B5EF4-FFF2-40B4-BE49-F238E27FC236}">
                <a16:creationId xmlns:a16="http://schemas.microsoft.com/office/drawing/2014/main" id="{B505FD93-2404-46B6-9EE0-9CABFC5233ED}"/>
              </a:ext>
            </a:extLst>
          </p:cNvPr>
          <p:cNvSpPr>
            <a:spLocks noGrp="1"/>
          </p:cNvSpPr>
          <p:nvPr>
            <p:ph type="body" sz="quarter" idx="37" hasCustomPrompt="1"/>
          </p:nvPr>
        </p:nvSpPr>
        <p:spPr>
          <a:xfrm>
            <a:off x="7431772" y="5347709"/>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 name="Date Placeholder 4">
            <a:extLst>
              <a:ext uri="{FF2B5EF4-FFF2-40B4-BE49-F238E27FC236}">
                <a16:creationId xmlns:a16="http://schemas.microsoft.com/office/drawing/2014/main" id="{5B91FF20-37AD-4448-896C-C37172D16263}"/>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376AF771-F500-4564-96BB-2AC1F13F9D3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9254F218-0E34-408C-AB25-76184E9ACC54}"/>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780753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_6">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886F38-E337-4504-BF25-D65176023E6B}"/>
              </a:ext>
              <a:ext uri="{C183D7F6-B498-43B3-948B-1728B52AA6E4}">
                <adec:decorative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0116A5-69B8-43BF-B141-AC2A4B6CEB97}"/>
              </a:ext>
            </a:extLst>
          </p:cNvPr>
          <p:cNvSpPr>
            <a:spLocks noGrp="1"/>
          </p:cNvSpPr>
          <p:nvPr>
            <p:ph type="title" hasCustomPrompt="1"/>
          </p:nvPr>
        </p:nvSpPr>
        <p:spPr>
          <a:xfrm>
            <a:off x="336217" y="1207697"/>
            <a:ext cx="2970156" cy="1622912"/>
          </a:xfrm>
          <a:prstGeom prst="rect">
            <a:avLst/>
          </a:prstGeom>
        </p:spPr>
        <p:txBody>
          <a:bodyPr anchor="b"/>
          <a:lstStyle>
            <a:lvl1pPr algn="ctr">
              <a:defRPr sz="3200" cap="all" spc="200" baseline="0">
                <a:solidFill>
                  <a:schemeClr val="accent4"/>
                </a:solidFill>
              </a:defRPr>
            </a:lvl1pPr>
          </a:lstStyle>
          <a:p>
            <a:r>
              <a:rPr lang="en-US" dirty="0"/>
              <a:t>Click to add title</a:t>
            </a:r>
          </a:p>
        </p:txBody>
      </p:sp>
      <p:sp>
        <p:nvSpPr>
          <p:cNvPr id="10" name="Picture Placeholder 9">
            <a:extLst>
              <a:ext uri="{FF2B5EF4-FFF2-40B4-BE49-F238E27FC236}">
                <a16:creationId xmlns:a16="http://schemas.microsoft.com/office/drawing/2014/main" id="{6D283EBF-8FBA-4A7A-9DCE-23E0BF7F6AAC}"/>
              </a:ext>
            </a:extLst>
          </p:cNvPr>
          <p:cNvSpPr>
            <a:spLocks noGrp="1"/>
          </p:cNvSpPr>
          <p:nvPr>
            <p:ph type="pic" sz="quarter" idx="15" hasCustomPrompt="1"/>
          </p:nvPr>
        </p:nvSpPr>
        <p:spPr>
          <a:xfrm>
            <a:off x="3780553" y="1153717"/>
            <a:ext cx="1412050" cy="1147276"/>
          </a:xfrm>
          <a:prstGeom prst="rect">
            <a:avLst/>
          </a:prstGeom>
        </p:spPr>
        <p:txBody>
          <a:bodyPr/>
          <a:lstStyle>
            <a:lvl1pPr marL="0" indent="0" algn="ctr">
              <a:buNone/>
              <a:defRPr/>
            </a:lvl1pPr>
          </a:lstStyle>
          <a:p>
            <a:r>
              <a:rPr lang="en-US" dirty="0"/>
              <a:t>Click to add photo</a:t>
            </a:r>
          </a:p>
        </p:txBody>
      </p:sp>
      <p:sp>
        <p:nvSpPr>
          <p:cNvPr id="18" name="Text Placeholder 17">
            <a:extLst>
              <a:ext uri="{FF2B5EF4-FFF2-40B4-BE49-F238E27FC236}">
                <a16:creationId xmlns:a16="http://schemas.microsoft.com/office/drawing/2014/main" id="{48D76D02-A6E3-446F-B85B-CAD9ED06415D}"/>
              </a:ext>
            </a:extLst>
          </p:cNvPr>
          <p:cNvSpPr>
            <a:spLocks noGrp="1"/>
          </p:cNvSpPr>
          <p:nvPr>
            <p:ph type="body" sz="quarter" idx="21" hasCustomPrompt="1"/>
          </p:nvPr>
        </p:nvSpPr>
        <p:spPr>
          <a:xfrm>
            <a:off x="3451733"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9" name="Text Placeholder 17">
            <a:extLst>
              <a:ext uri="{FF2B5EF4-FFF2-40B4-BE49-F238E27FC236}">
                <a16:creationId xmlns:a16="http://schemas.microsoft.com/office/drawing/2014/main" id="{90954B1A-CAD7-4645-A1B3-1A5EFD54C975}"/>
              </a:ext>
            </a:extLst>
          </p:cNvPr>
          <p:cNvSpPr>
            <a:spLocks noGrp="1"/>
          </p:cNvSpPr>
          <p:nvPr>
            <p:ph type="body" sz="quarter" idx="22" hasCustomPrompt="1"/>
          </p:nvPr>
        </p:nvSpPr>
        <p:spPr>
          <a:xfrm>
            <a:off x="3451733"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28" name="Picture Placeholder 9">
            <a:extLst>
              <a:ext uri="{FF2B5EF4-FFF2-40B4-BE49-F238E27FC236}">
                <a16:creationId xmlns:a16="http://schemas.microsoft.com/office/drawing/2014/main" id="{D517EAC0-89E0-4247-B048-92F65C868A7E}"/>
              </a:ext>
            </a:extLst>
          </p:cNvPr>
          <p:cNvSpPr>
            <a:spLocks noGrp="1"/>
          </p:cNvSpPr>
          <p:nvPr>
            <p:ph type="pic" sz="quarter" idx="38" hasCustomPrompt="1"/>
          </p:nvPr>
        </p:nvSpPr>
        <p:spPr>
          <a:xfrm>
            <a:off x="5891925" y="1153717"/>
            <a:ext cx="1412050" cy="1147276"/>
          </a:xfrm>
          <a:prstGeom prst="rect">
            <a:avLst/>
          </a:prstGeom>
        </p:spPr>
        <p:txBody>
          <a:bodyPr/>
          <a:lstStyle>
            <a:lvl1pPr marL="0" indent="0" algn="ctr">
              <a:buNone/>
              <a:defRPr/>
            </a:lvl1pPr>
          </a:lstStyle>
          <a:p>
            <a:r>
              <a:rPr lang="en-US" dirty="0"/>
              <a:t>Click to add photo</a:t>
            </a:r>
          </a:p>
        </p:txBody>
      </p:sp>
      <p:sp>
        <p:nvSpPr>
          <p:cNvPr id="11" name="Text Placeholder 17">
            <a:extLst>
              <a:ext uri="{FF2B5EF4-FFF2-40B4-BE49-F238E27FC236}">
                <a16:creationId xmlns:a16="http://schemas.microsoft.com/office/drawing/2014/main" id="{7F5710E0-5399-4C8A-9D92-390195CB6F27}"/>
              </a:ext>
            </a:extLst>
          </p:cNvPr>
          <p:cNvSpPr>
            <a:spLocks noGrp="1"/>
          </p:cNvSpPr>
          <p:nvPr>
            <p:ph type="body" sz="quarter" idx="24" hasCustomPrompt="1"/>
          </p:nvPr>
        </p:nvSpPr>
        <p:spPr>
          <a:xfrm>
            <a:off x="5563105"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2" name="Text Placeholder 17">
            <a:extLst>
              <a:ext uri="{FF2B5EF4-FFF2-40B4-BE49-F238E27FC236}">
                <a16:creationId xmlns:a16="http://schemas.microsoft.com/office/drawing/2014/main" id="{019883F1-27DD-46A1-AD71-3AE14256007E}"/>
              </a:ext>
            </a:extLst>
          </p:cNvPr>
          <p:cNvSpPr>
            <a:spLocks noGrp="1"/>
          </p:cNvSpPr>
          <p:nvPr>
            <p:ph type="body" sz="quarter" idx="25" hasCustomPrompt="1"/>
          </p:nvPr>
        </p:nvSpPr>
        <p:spPr>
          <a:xfrm>
            <a:off x="5563105"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29" name="Picture Placeholder 9">
            <a:extLst>
              <a:ext uri="{FF2B5EF4-FFF2-40B4-BE49-F238E27FC236}">
                <a16:creationId xmlns:a16="http://schemas.microsoft.com/office/drawing/2014/main" id="{7847BEB8-AC95-445E-AFB4-34B7658BB992}"/>
              </a:ext>
            </a:extLst>
          </p:cNvPr>
          <p:cNvSpPr>
            <a:spLocks noGrp="1"/>
          </p:cNvSpPr>
          <p:nvPr>
            <p:ph type="pic" sz="quarter" idx="39" hasCustomPrompt="1"/>
          </p:nvPr>
        </p:nvSpPr>
        <p:spPr>
          <a:xfrm>
            <a:off x="8003297" y="1153717"/>
            <a:ext cx="1412049" cy="1147276"/>
          </a:xfrm>
          <a:prstGeom prst="rect">
            <a:avLst/>
          </a:prstGeom>
        </p:spPr>
        <p:txBody>
          <a:bodyPr/>
          <a:lstStyle>
            <a:lvl1pPr marL="0" indent="0" algn="ctr">
              <a:buNone/>
              <a:defRPr/>
            </a:lvl1pPr>
          </a:lstStyle>
          <a:p>
            <a:r>
              <a:rPr lang="en-US" dirty="0"/>
              <a:t>Click to add photo</a:t>
            </a:r>
          </a:p>
        </p:txBody>
      </p:sp>
      <p:sp>
        <p:nvSpPr>
          <p:cNvPr id="14" name="Text Placeholder 17">
            <a:extLst>
              <a:ext uri="{FF2B5EF4-FFF2-40B4-BE49-F238E27FC236}">
                <a16:creationId xmlns:a16="http://schemas.microsoft.com/office/drawing/2014/main" id="{82B5CAB5-1932-4DC0-BBBD-8ABA7C5D5DED}"/>
              </a:ext>
            </a:extLst>
          </p:cNvPr>
          <p:cNvSpPr>
            <a:spLocks noGrp="1"/>
          </p:cNvSpPr>
          <p:nvPr>
            <p:ph type="body" sz="quarter" idx="27" hasCustomPrompt="1"/>
          </p:nvPr>
        </p:nvSpPr>
        <p:spPr>
          <a:xfrm>
            <a:off x="7674476"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5" name="Text Placeholder 17">
            <a:extLst>
              <a:ext uri="{FF2B5EF4-FFF2-40B4-BE49-F238E27FC236}">
                <a16:creationId xmlns:a16="http://schemas.microsoft.com/office/drawing/2014/main" id="{E248F87C-2911-41CB-A4BD-6ECD4E13B8C6}"/>
              </a:ext>
            </a:extLst>
          </p:cNvPr>
          <p:cNvSpPr>
            <a:spLocks noGrp="1"/>
          </p:cNvSpPr>
          <p:nvPr>
            <p:ph type="body" sz="quarter" idx="28" hasCustomPrompt="1"/>
          </p:nvPr>
        </p:nvSpPr>
        <p:spPr>
          <a:xfrm>
            <a:off x="7674476"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7" name="Picture Placeholder 9">
            <a:extLst>
              <a:ext uri="{FF2B5EF4-FFF2-40B4-BE49-F238E27FC236}">
                <a16:creationId xmlns:a16="http://schemas.microsoft.com/office/drawing/2014/main" id="{7B6B3681-1E21-44DA-AADA-F5E638A87423}"/>
              </a:ext>
            </a:extLst>
          </p:cNvPr>
          <p:cNvSpPr>
            <a:spLocks noGrp="1"/>
          </p:cNvSpPr>
          <p:nvPr>
            <p:ph type="pic" sz="quarter" idx="47" hasCustomPrompt="1"/>
          </p:nvPr>
        </p:nvSpPr>
        <p:spPr>
          <a:xfrm>
            <a:off x="10114667" y="1153717"/>
            <a:ext cx="1412049" cy="1147276"/>
          </a:xfrm>
          <a:prstGeom prst="rect">
            <a:avLst/>
          </a:prstGeom>
        </p:spPr>
        <p:txBody>
          <a:bodyPr/>
          <a:lstStyle>
            <a:lvl1pPr marL="0" indent="0" algn="ctr">
              <a:buNone/>
              <a:defRPr/>
            </a:lvl1pPr>
          </a:lstStyle>
          <a:p>
            <a:r>
              <a:rPr lang="en-US" dirty="0"/>
              <a:t>Click to add photo</a:t>
            </a:r>
          </a:p>
        </p:txBody>
      </p:sp>
      <p:sp>
        <p:nvSpPr>
          <p:cNvPr id="33" name="Text Placeholder 17">
            <a:extLst>
              <a:ext uri="{FF2B5EF4-FFF2-40B4-BE49-F238E27FC236}">
                <a16:creationId xmlns:a16="http://schemas.microsoft.com/office/drawing/2014/main" id="{2D88AD4B-15C6-42C2-B9A5-BD645DA67D7E}"/>
              </a:ext>
            </a:extLst>
          </p:cNvPr>
          <p:cNvSpPr>
            <a:spLocks noGrp="1"/>
          </p:cNvSpPr>
          <p:nvPr>
            <p:ph type="body" sz="quarter" idx="43" hasCustomPrompt="1"/>
          </p:nvPr>
        </p:nvSpPr>
        <p:spPr>
          <a:xfrm>
            <a:off x="9785846"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34" name="Text Placeholder 17">
            <a:extLst>
              <a:ext uri="{FF2B5EF4-FFF2-40B4-BE49-F238E27FC236}">
                <a16:creationId xmlns:a16="http://schemas.microsoft.com/office/drawing/2014/main" id="{D79E337C-DD94-4BC6-9F28-69AC04CD2B3E}"/>
              </a:ext>
            </a:extLst>
          </p:cNvPr>
          <p:cNvSpPr>
            <a:spLocks noGrp="1"/>
          </p:cNvSpPr>
          <p:nvPr>
            <p:ph type="body" sz="quarter" idx="44" hasCustomPrompt="1"/>
          </p:nvPr>
        </p:nvSpPr>
        <p:spPr>
          <a:xfrm>
            <a:off x="9785846"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0" name="Picture Placeholder 9">
            <a:extLst>
              <a:ext uri="{FF2B5EF4-FFF2-40B4-BE49-F238E27FC236}">
                <a16:creationId xmlns:a16="http://schemas.microsoft.com/office/drawing/2014/main" id="{B50A84FF-F66B-4AB8-837C-E3025F19E9C0}"/>
              </a:ext>
            </a:extLst>
          </p:cNvPr>
          <p:cNvSpPr>
            <a:spLocks noGrp="1"/>
          </p:cNvSpPr>
          <p:nvPr>
            <p:ph type="pic" sz="quarter" idx="40" hasCustomPrompt="1"/>
          </p:nvPr>
        </p:nvSpPr>
        <p:spPr>
          <a:xfrm>
            <a:off x="3780553" y="3614936"/>
            <a:ext cx="1412050" cy="1147276"/>
          </a:xfrm>
          <a:prstGeom prst="rect">
            <a:avLst/>
          </a:prstGeom>
        </p:spPr>
        <p:txBody>
          <a:bodyPr/>
          <a:lstStyle>
            <a:lvl1pPr marL="0" indent="0" algn="ctr">
              <a:buNone/>
              <a:defRPr/>
            </a:lvl1pPr>
          </a:lstStyle>
          <a:p>
            <a:r>
              <a:rPr lang="en-US" dirty="0"/>
              <a:t>Click to add photo</a:t>
            </a:r>
          </a:p>
        </p:txBody>
      </p:sp>
      <p:sp>
        <p:nvSpPr>
          <p:cNvPr id="17" name="Text Placeholder 17">
            <a:extLst>
              <a:ext uri="{FF2B5EF4-FFF2-40B4-BE49-F238E27FC236}">
                <a16:creationId xmlns:a16="http://schemas.microsoft.com/office/drawing/2014/main" id="{540D9937-87C5-40B3-86E6-F1CBFCA40CA0}"/>
              </a:ext>
            </a:extLst>
          </p:cNvPr>
          <p:cNvSpPr>
            <a:spLocks noGrp="1"/>
          </p:cNvSpPr>
          <p:nvPr>
            <p:ph type="body" sz="quarter" idx="30" hasCustomPrompt="1"/>
          </p:nvPr>
        </p:nvSpPr>
        <p:spPr>
          <a:xfrm>
            <a:off x="3451733" y="4767397"/>
            <a:ext cx="2069691" cy="476403"/>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0" name="Text Placeholder 17">
            <a:extLst>
              <a:ext uri="{FF2B5EF4-FFF2-40B4-BE49-F238E27FC236}">
                <a16:creationId xmlns:a16="http://schemas.microsoft.com/office/drawing/2014/main" id="{C81570DE-3568-4F16-9DF8-269B29DDE60E}"/>
              </a:ext>
            </a:extLst>
          </p:cNvPr>
          <p:cNvSpPr>
            <a:spLocks noGrp="1"/>
          </p:cNvSpPr>
          <p:nvPr>
            <p:ph type="body" sz="quarter" idx="31" hasCustomPrompt="1"/>
          </p:nvPr>
        </p:nvSpPr>
        <p:spPr>
          <a:xfrm>
            <a:off x="3451733" y="5242840"/>
            <a:ext cx="2069691" cy="697196"/>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1" name="Picture Placeholder 9">
            <a:extLst>
              <a:ext uri="{FF2B5EF4-FFF2-40B4-BE49-F238E27FC236}">
                <a16:creationId xmlns:a16="http://schemas.microsoft.com/office/drawing/2014/main" id="{41C26642-ECFF-4F11-B242-BBBA5D672DA0}"/>
              </a:ext>
            </a:extLst>
          </p:cNvPr>
          <p:cNvSpPr>
            <a:spLocks noGrp="1"/>
          </p:cNvSpPr>
          <p:nvPr>
            <p:ph type="pic" sz="quarter" idx="41" hasCustomPrompt="1"/>
          </p:nvPr>
        </p:nvSpPr>
        <p:spPr>
          <a:xfrm>
            <a:off x="5891925" y="3614936"/>
            <a:ext cx="1412050" cy="1147276"/>
          </a:xfrm>
          <a:prstGeom prst="rect">
            <a:avLst/>
          </a:prstGeom>
        </p:spPr>
        <p:txBody>
          <a:bodyPr/>
          <a:lstStyle>
            <a:lvl1pPr marL="0" indent="0" algn="ctr">
              <a:buNone/>
              <a:defRPr/>
            </a:lvl1pPr>
          </a:lstStyle>
          <a:p>
            <a:r>
              <a:rPr lang="en-US" dirty="0"/>
              <a:t>Click to add photo</a:t>
            </a:r>
          </a:p>
        </p:txBody>
      </p:sp>
      <p:sp>
        <p:nvSpPr>
          <p:cNvPr id="22" name="Text Placeholder 17">
            <a:extLst>
              <a:ext uri="{FF2B5EF4-FFF2-40B4-BE49-F238E27FC236}">
                <a16:creationId xmlns:a16="http://schemas.microsoft.com/office/drawing/2014/main" id="{5E4E35F3-EC7A-489D-985F-0CA9F0402B0D}"/>
              </a:ext>
            </a:extLst>
          </p:cNvPr>
          <p:cNvSpPr>
            <a:spLocks noGrp="1"/>
          </p:cNvSpPr>
          <p:nvPr>
            <p:ph type="body" sz="quarter" idx="33" hasCustomPrompt="1"/>
          </p:nvPr>
        </p:nvSpPr>
        <p:spPr>
          <a:xfrm>
            <a:off x="5563105" y="4768651"/>
            <a:ext cx="2069691"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3" name="Text Placeholder 17">
            <a:extLst>
              <a:ext uri="{FF2B5EF4-FFF2-40B4-BE49-F238E27FC236}">
                <a16:creationId xmlns:a16="http://schemas.microsoft.com/office/drawing/2014/main" id="{55AFBE6C-8E28-48EC-8798-5E463B8E47ED}"/>
              </a:ext>
            </a:extLst>
          </p:cNvPr>
          <p:cNvSpPr>
            <a:spLocks noGrp="1"/>
          </p:cNvSpPr>
          <p:nvPr>
            <p:ph type="body" sz="quarter" idx="34" hasCustomPrompt="1"/>
          </p:nvPr>
        </p:nvSpPr>
        <p:spPr>
          <a:xfrm>
            <a:off x="5563105" y="5243800"/>
            <a:ext cx="2069691"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2" name="Picture Placeholder 9">
            <a:extLst>
              <a:ext uri="{FF2B5EF4-FFF2-40B4-BE49-F238E27FC236}">
                <a16:creationId xmlns:a16="http://schemas.microsoft.com/office/drawing/2014/main" id="{BCC40003-8966-4A03-9C79-EB95966FFE0C}"/>
              </a:ext>
            </a:extLst>
          </p:cNvPr>
          <p:cNvSpPr>
            <a:spLocks noGrp="1"/>
          </p:cNvSpPr>
          <p:nvPr>
            <p:ph type="pic" sz="quarter" idx="42" hasCustomPrompt="1"/>
          </p:nvPr>
        </p:nvSpPr>
        <p:spPr>
          <a:xfrm>
            <a:off x="8003297" y="3614936"/>
            <a:ext cx="1412049" cy="1147276"/>
          </a:xfrm>
          <a:prstGeom prst="rect">
            <a:avLst/>
          </a:prstGeom>
        </p:spPr>
        <p:txBody>
          <a:bodyPr/>
          <a:lstStyle>
            <a:lvl1pPr marL="0" indent="0" algn="ctr">
              <a:buNone/>
              <a:defRPr/>
            </a:lvl1pPr>
          </a:lstStyle>
          <a:p>
            <a:r>
              <a:rPr lang="en-US" dirty="0"/>
              <a:t>Click to add photo</a:t>
            </a:r>
          </a:p>
        </p:txBody>
      </p:sp>
      <p:sp>
        <p:nvSpPr>
          <p:cNvPr id="25" name="Text Placeholder 17">
            <a:extLst>
              <a:ext uri="{FF2B5EF4-FFF2-40B4-BE49-F238E27FC236}">
                <a16:creationId xmlns:a16="http://schemas.microsoft.com/office/drawing/2014/main" id="{023FE51B-CC62-42E7-BCF7-123DB0B9244A}"/>
              </a:ext>
            </a:extLst>
          </p:cNvPr>
          <p:cNvSpPr>
            <a:spLocks noGrp="1"/>
          </p:cNvSpPr>
          <p:nvPr>
            <p:ph type="body" sz="quarter" idx="36" hasCustomPrompt="1"/>
          </p:nvPr>
        </p:nvSpPr>
        <p:spPr>
          <a:xfrm>
            <a:off x="7674476" y="4768651"/>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6" name="Text Placeholder 17">
            <a:extLst>
              <a:ext uri="{FF2B5EF4-FFF2-40B4-BE49-F238E27FC236}">
                <a16:creationId xmlns:a16="http://schemas.microsoft.com/office/drawing/2014/main" id="{3CA6C07A-2E37-4897-AF99-5152B241E380}"/>
              </a:ext>
            </a:extLst>
          </p:cNvPr>
          <p:cNvSpPr>
            <a:spLocks noGrp="1"/>
          </p:cNvSpPr>
          <p:nvPr>
            <p:ph type="body" sz="quarter" idx="37" hasCustomPrompt="1"/>
          </p:nvPr>
        </p:nvSpPr>
        <p:spPr>
          <a:xfrm>
            <a:off x="7674476" y="5243800"/>
            <a:ext cx="2069690"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8" name="Picture Placeholder 9">
            <a:extLst>
              <a:ext uri="{FF2B5EF4-FFF2-40B4-BE49-F238E27FC236}">
                <a16:creationId xmlns:a16="http://schemas.microsoft.com/office/drawing/2014/main" id="{026B0125-C5D1-4397-BA37-9D1FCB7DA71E}"/>
              </a:ext>
            </a:extLst>
          </p:cNvPr>
          <p:cNvSpPr>
            <a:spLocks noGrp="1"/>
          </p:cNvSpPr>
          <p:nvPr>
            <p:ph type="pic" sz="quarter" idx="48" hasCustomPrompt="1"/>
          </p:nvPr>
        </p:nvSpPr>
        <p:spPr>
          <a:xfrm>
            <a:off x="10114667" y="3614936"/>
            <a:ext cx="1412049" cy="1147276"/>
          </a:xfrm>
          <a:prstGeom prst="rect">
            <a:avLst/>
          </a:prstGeom>
        </p:spPr>
        <p:txBody>
          <a:bodyPr/>
          <a:lstStyle>
            <a:lvl1pPr marL="0" indent="0" algn="ctr">
              <a:buNone/>
              <a:defRPr/>
            </a:lvl1pPr>
          </a:lstStyle>
          <a:p>
            <a:r>
              <a:rPr lang="en-US" dirty="0"/>
              <a:t>Click to add photo</a:t>
            </a:r>
          </a:p>
        </p:txBody>
      </p:sp>
      <p:sp>
        <p:nvSpPr>
          <p:cNvPr id="35" name="Text Placeholder 17">
            <a:extLst>
              <a:ext uri="{FF2B5EF4-FFF2-40B4-BE49-F238E27FC236}">
                <a16:creationId xmlns:a16="http://schemas.microsoft.com/office/drawing/2014/main" id="{A57BE95A-45E1-4F78-9162-0D9005657D71}"/>
              </a:ext>
            </a:extLst>
          </p:cNvPr>
          <p:cNvSpPr>
            <a:spLocks noGrp="1"/>
          </p:cNvSpPr>
          <p:nvPr>
            <p:ph type="body" sz="quarter" idx="45" hasCustomPrompt="1"/>
          </p:nvPr>
        </p:nvSpPr>
        <p:spPr>
          <a:xfrm>
            <a:off x="9785846" y="4768651"/>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36" name="Text Placeholder 17">
            <a:extLst>
              <a:ext uri="{FF2B5EF4-FFF2-40B4-BE49-F238E27FC236}">
                <a16:creationId xmlns:a16="http://schemas.microsoft.com/office/drawing/2014/main" id="{EF2F2B86-E2A2-406A-9EED-2FBD66017988}"/>
              </a:ext>
            </a:extLst>
          </p:cNvPr>
          <p:cNvSpPr>
            <a:spLocks noGrp="1"/>
          </p:cNvSpPr>
          <p:nvPr>
            <p:ph type="body" sz="quarter" idx="46" hasCustomPrompt="1"/>
          </p:nvPr>
        </p:nvSpPr>
        <p:spPr>
          <a:xfrm>
            <a:off x="9785846" y="5243800"/>
            <a:ext cx="2069690"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5" name="Date Placeholder 4">
            <a:extLst>
              <a:ext uri="{FF2B5EF4-FFF2-40B4-BE49-F238E27FC236}">
                <a16:creationId xmlns:a16="http://schemas.microsoft.com/office/drawing/2014/main" id="{5B91FF20-37AD-4448-896C-C37172D16263}"/>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376AF771-F500-4564-96BB-2AC1F13F9D3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9254F218-0E34-408C-AB25-76184E9ACC54}"/>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67772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3FB4E19-B10C-43FA-AB4B-5D0396BD64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cap="all" spc="150" baseline="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3E5C552B-0CAD-4920-B258-233A9F86DF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cap="all" spc="15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E983FFB-15A3-4B11-A130-4565577A3F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cap="all" spc="150" baseline="0">
                <a:solidFill>
                  <a:schemeClr val="tx1">
                    <a:tint val="75000"/>
                  </a:schemeClr>
                </a:solidFill>
              </a:defRPr>
            </a:lvl1p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3587109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2" r:id="rId7"/>
    <p:sldLayoutId id="2147483663" r:id="rId8"/>
    <p:sldLayoutId id="2147483656" r:id="rId9"/>
    <p:sldLayoutId id="2147483657" r:id="rId10"/>
    <p:sldLayoutId id="2147483664" r:id="rId11"/>
    <p:sldLayoutId id="2147483658" r:id="rId12"/>
    <p:sldLayoutId id="2147483659" r:id="rId13"/>
    <p:sldLayoutId id="2147483660" r:id="rId14"/>
    <p:sldLayoutId id="2147483661" r:id="rId1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8.xml"/><Relationship Id="rId5" Type="http://schemas.openxmlformats.org/officeDocument/2006/relationships/image" Target="../media/image5.jpe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9.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 Id="rId9" Type="http://schemas.openxmlformats.org/officeDocument/2006/relationships/image" Target="../media/image1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D64C50-A740-468A-8AB6-F949358D80A6}"/>
              </a:ext>
            </a:extLst>
          </p:cNvPr>
          <p:cNvSpPr>
            <a:spLocks noGrp="1"/>
          </p:cNvSpPr>
          <p:nvPr>
            <p:ph type="title"/>
          </p:nvPr>
        </p:nvSpPr>
        <p:spPr>
          <a:xfrm>
            <a:off x="651768" y="2257175"/>
            <a:ext cx="7455912" cy="2862225"/>
          </a:xfrm>
        </p:spPr>
        <p:txBody>
          <a:bodyPr/>
          <a:lstStyle/>
          <a:p>
            <a:r>
              <a:rPr lang="en-IN" sz="4000" b="1" dirty="0"/>
              <a:t>Flight Delay Prediction using Graph Invariants</a:t>
            </a:r>
            <a:endParaRPr lang="en-US" sz="4000" b="1" dirty="0"/>
          </a:p>
        </p:txBody>
      </p:sp>
      <p:sp>
        <p:nvSpPr>
          <p:cNvPr id="5" name="Text Placeholder 4">
            <a:extLst>
              <a:ext uri="{FF2B5EF4-FFF2-40B4-BE49-F238E27FC236}">
                <a16:creationId xmlns:a16="http://schemas.microsoft.com/office/drawing/2014/main" id="{28F94A06-38B8-4C8F-ABF0-FB763704D01F}"/>
              </a:ext>
            </a:extLst>
          </p:cNvPr>
          <p:cNvSpPr>
            <a:spLocks noGrp="1"/>
          </p:cNvSpPr>
          <p:nvPr>
            <p:ph type="body" sz="quarter" idx="10"/>
          </p:nvPr>
        </p:nvSpPr>
        <p:spPr>
          <a:xfrm>
            <a:off x="685636" y="5141978"/>
            <a:ext cx="5898044" cy="2188462"/>
          </a:xfrm>
        </p:spPr>
        <p:txBody>
          <a:bodyPr/>
          <a:lstStyle/>
          <a:p>
            <a:r>
              <a:rPr lang="en-US" dirty="0"/>
              <a:t>Mohammed Kashif Mohammed </a:t>
            </a:r>
            <a:r>
              <a:rPr lang="en-US" dirty="0" err="1"/>
              <a:t>Moizuddin</a:t>
            </a:r>
            <a:endParaRPr lang="en-US" dirty="0"/>
          </a:p>
          <a:p>
            <a:pPr marL="0" indent="0"/>
            <a:r>
              <a:rPr lang="en-US" dirty="0"/>
              <a:t>21MA60R39</a:t>
            </a:r>
          </a:p>
          <a:p>
            <a:pPr marL="0" indent="0"/>
            <a:r>
              <a:rPr lang="en-US" dirty="0" err="1"/>
              <a:t>M.Tech</a:t>
            </a:r>
            <a:r>
              <a:rPr lang="en-US" dirty="0"/>
              <a:t> in </a:t>
            </a:r>
          </a:p>
          <a:p>
            <a:pPr marL="0" indent="0"/>
            <a:r>
              <a:rPr lang="en-US" dirty="0"/>
              <a:t>Computer Science and Data processing</a:t>
            </a:r>
          </a:p>
          <a:p>
            <a:endParaRPr lang="en-US" dirty="0"/>
          </a:p>
        </p:txBody>
      </p:sp>
      <p:sp>
        <p:nvSpPr>
          <p:cNvPr id="34" name="Rectangle 33">
            <a:extLst>
              <a:ext uri="{FF2B5EF4-FFF2-40B4-BE49-F238E27FC236}">
                <a16:creationId xmlns:a16="http://schemas.microsoft.com/office/drawing/2014/main" id="{106CDEB7-77E8-4351-9B76-07896E7317C0}"/>
              </a:ext>
              <a:ext uri="{C183D7F6-B498-43B3-948B-1728B52AA6E4}">
                <adec:decorative xmlns:adec="http://schemas.microsoft.com/office/drawing/2017/decorative" val="1"/>
              </a:ext>
            </a:extLst>
          </p:cNvPr>
          <p:cNvSpPr/>
          <p:nvPr/>
        </p:nvSpPr>
        <p:spPr>
          <a:xfrm>
            <a:off x="7284721" y="0"/>
            <a:ext cx="4907279"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Google Shape;302;p30">
            <a:extLst>
              <a:ext uri="{FF2B5EF4-FFF2-40B4-BE49-F238E27FC236}">
                <a16:creationId xmlns:a16="http://schemas.microsoft.com/office/drawing/2014/main" id="{60E1A5EF-9D08-9B9D-3454-B91527DC71D1}"/>
              </a:ext>
            </a:extLst>
          </p:cNvPr>
          <p:cNvSpPr txBox="1">
            <a:spLocks/>
          </p:cNvSpPr>
          <p:nvPr/>
        </p:nvSpPr>
        <p:spPr>
          <a:xfrm>
            <a:off x="7680960" y="0"/>
            <a:ext cx="4114800" cy="1725017"/>
          </a:xfrm>
          <a:prstGeom prst="rect">
            <a:avLst/>
          </a:prstGeom>
        </p:spPr>
        <p:txBody>
          <a:bodyPr spcFirstLastPara="1" wrap="square" lIns="0"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spc="200" dirty="0" err="1"/>
              <a:t>M.Tech</a:t>
            </a:r>
            <a:r>
              <a:rPr lang="en-US" sz="3200" spc="200" dirty="0"/>
              <a:t> Thesis Presentation</a:t>
            </a:r>
          </a:p>
          <a:p>
            <a:pPr marL="0" indent="0" algn="ctr">
              <a:buNone/>
            </a:pPr>
            <a:r>
              <a:rPr lang="en-US" sz="3200" spc="200" dirty="0"/>
              <a:t>at</a:t>
            </a:r>
          </a:p>
          <a:p>
            <a:pPr marL="0" indent="0" algn="ctr">
              <a:buNone/>
            </a:pPr>
            <a:r>
              <a:rPr lang="en-US" sz="3200" spc="200" dirty="0"/>
              <a:t>IIT Kharagpur</a:t>
            </a:r>
          </a:p>
          <a:p>
            <a:pPr marL="0" indent="0" algn="ctr">
              <a:buNone/>
            </a:pPr>
            <a:r>
              <a:rPr lang="en-US" sz="3200" spc="200" dirty="0"/>
              <a:t>West Bengal-</a:t>
            </a:r>
            <a:r>
              <a:rPr lang="en-IN" sz="3200" spc="200" dirty="0"/>
              <a:t>721302</a:t>
            </a:r>
            <a:endParaRPr lang="en-US" sz="3200" spc="200" dirty="0"/>
          </a:p>
          <a:p>
            <a:pPr marL="0" indent="0" algn="ctr">
              <a:buNone/>
            </a:pPr>
            <a:endParaRPr lang="en-US" sz="3200" spc="200" dirty="0"/>
          </a:p>
        </p:txBody>
      </p:sp>
      <p:pic>
        <p:nvPicPr>
          <p:cNvPr id="10" name="Picture 9">
            <a:extLst>
              <a:ext uri="{FF2B5EF4-FFF2-40B4-BE49-F238E27FC236}">
                <a16:creationId xmlns:a16="http://schemas.microsoft.com/office/drawing/2014/main" id="{4B1CB16D-AEFB-F4C0-B2A0-709D68100449}"/>
              </a:ext>
            </a:extLst>
          </p:cNvPr>
          <p:cNvPicPr>
            <a:picLocks noChangeAspect="1"/>
          </p:cNvPicPr>
          <p:nvPr/>
        </p:nvPicPr>
        <p:blipFill>
          <a:blip r:embed="rId2"/>
          <a:stretch>
            <a:fillRect/>
          </a:stretch>
        </p:blipFill>
        <p:spPr>
          <a:xfrm>
            <a:off x="6447472" y="3081337"/>
            <a:ext cx="6581775" cy="3438525"/>
          </a:xfrm>
          <a:prstGeom prst="rect">
            <a:avLst/>
          </a:prstGeom>
        </p:spPr>
      </p:pic>
    </p:spTree>
    <p:extLst>
      <p:ext uri="{BB962C8B-B14F-4D97-AF65-F5344CB8AC3E}">
        <p14:creationId xmlns:p14="http://schemas.microsoft.com/office/powerpoint/2010/main" val="972569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3413C595-4D01-4997-9A0A-E7606687AB79}"/>
              </a:ext>
            </a:extLst>
          </p:cNvPr>
          <p:cNvSpPr>
            <a:spLocks noGrp="1"/>
          </p:cNvSpPr>
          <p:nvPr>
            <p:ph type="title"/>
          </p:nvPr>
        </p:nvSpPr>
        <p:spPr>
          <a:xfrm>
            <a:off x="6169978" y="3443968"/>
            <a:ext cx="6022021" cy="882499"/>
          </a:xfrm>
        </p:spPr>
        <p:txBody>
          <a:bodyPr/>
          <a:lstStyle/>
          <a:p>
            <a:r>
              <a:rPr lang="en-US" dirty="0" err="1"/>
              <a:t>CoNlusions</a:t>
            </a:r>
            <a:endParaRPr lang="en-US" dirty="0"/>
          </a:p>
        </p:txBody>
      </p:sp>
      <p:sp>
        <p:nvSpPr>
          <p:cNvPr id="16" name="Text Placeholder 15">
            <a:extLst>
              <a:ext uri="{FF2B5EF4-FFF2-40B4-BE49-F238E27FC236}">
                <a16:creationId xmlns:a16="http://schemas.microsoft.com/office/drawing/2014/main" id="{D7D3E7A5-4BD8-44AD-B116-D2CED7043DD7}"/>
              </a:ext>
            </a:extLst>
          </p:cNvPr>
          <p:cNvSpPr>
            <a:spLocks noGrp="1"/>
          </p:cNvSpPr>
          <p:nvPr>
            <p:ph type="body" sz="quarter" idx="16"/>
          </p:nvPr>
        </p:nvSpPr>
        <p:spPr>
          <a:xfrm>
            <a:off x="6169979" y="4326467"/>
            <a:ext cx="6022021" cy="830414"/>
          </a:xfrm>
        </p:spPr>
        <p:txBody>
          <a:bodyPr/>
          <a:lstStyle/>
          <a:p>
            <a:r>
              <a:rPr lang="en-US" dirty="0"/>
              <a:t>Annual revenue growth</a:t>
            </a:r>
          </a:p>
        </p:txBody>
      </p:sp>
    </p:spTree>
    <p:extLst>
      <p:ext uri="{BB962C8B-B14F-4D97-AF65-F5344CB8AC3E}">
        <p14:creationId xmlns:p14="http://schemas.microsoft.com/office/powerpoint/2010/main" val="141548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985311D1-54C5-4629-99A1-D0E53D8E6534}"/>
              </a:ext>
            </a:extLst>
          </p:cNvPr>
          <p:cNvSpPr>
            <a:spLocks noGrp="1"/>
          </p:cNvSpPr>
          <p:nvPr>
            <p:ph type="title"/>
          </p:nvPr>
        </p:nvSpPr>
        <p:spPr>
          <a:xfrm>
            <a:off x="0" y="136525"/>
            <a:ext cx="12192000" cy="4397612"/>
          </a:xfrm>
        </p:spPr>
        <p:txBody>
          <a:bodyPr anchor="t" anchorCtr="0">
            <a:noAutofit/>
          </a:bodyPr>
          <a:lstStyle/>
          <a:p>
            <a:pPr>
              <a:spcBef>
                <a:spcPts val="0"/>
              </a:spcBef>
            </a:pPr>
            <a:r>
              <a:rPr lang="en-IN" cap="none" spc="0" dirty="0">
                <a:latin typeface="Abadi" panose="020B0604020104020204" pitchFamily="34" charset="0"/>
                <a:ea typeface="+mn-ea"/>
                <a:cs typeface="+mn-cs"/>
              </a:rPr>
              <a:t>USA’s flight data with 360 </a:t>
            </a:r>
            <a:r>
              <a:rPr lang="en-IN" cap="none" spc="0" dirty="0" err="1">
                <a:latin typeface="Abadi" panose="020B0604020104020204" pitchFamily="34" charset="0"/>
                <a:ea typeface="+mn-ea"/>
                <a:cs typeface="+mn-cs"/>
              </a:rPr>
              <a:t>airtports</a:t>
            </a:r>
            <a:r>
              <a:rPr lang="en-IN" cap="none" spc="0" dirty="0">
                <a:latin typeface="Abadi" panose="020B0604020104020204" pitchFamily="34" charset="0"/>
                <a:ea typeface="+mn-ea"/>
                <a:cs typeface="+mn-cs"/>
              </a:rPr>
              <a:t> (year-2019)</a:t>
            </a:r>
            <a:endParaRPr lang="en-US" sz="4800" cap="none" spc="0" dirty="0"/>
          </a:p>
        </p:txBody>
      </p:sp>
      <p:sp>
        <p:nvSpPr>
          <p:cNvPr id="17" name="Text Placeholder 16">
            <a:extLst>
              <a:ext uri="{FF2B5EF4-FFF2-40B4-BE49-F238E27FC236}">
                <a16:creationId xmlns:a16="http://schemas.microsoft.com/office/drawing/2014/main" id="{172E38AD-9DB1-4BF6-B4CA-5E36E2D4D485}"/>
              </a:ext>
            </a:extLst>
          </p:cNvPr>
          <p:cNvSpPr>
            <a:spLocks noGrp="1"/>
          </p:cNvSpPr>
          <p:nvPr>
            <p:ph type="body" sz="quarter" idx="16"/>
          </p:nvPr>
        </p:nvSpPr>
        <p:spPr>
          <a:xfrm>
            <a:off x="-1" y="4534137"/>
            <a:ext cx="12192000" cy="1141953"/>
          </a:xfrm>
        </p:spPr>
        <p:txBody>
          <a:bodyPr/>
          <a:lstStyle/>
          <a:p>
            <a:r>
              <a:rPr lang="en-US" dirty="0"/>
              <a:t>Richard Branson</a:t>
            </a:r>
          </a:p>
        </p:txBody>
      </p:sp>
      <p:sp>
        <p:nvSpPr>
          <p:cNvPr id="3" name="Footer Placeholder 2">
            <a:extLst>
              <a:ext uri="{FF2B5EF4-FFF2-40B4-BE49-F238E27FC236}">
                <a16:creationId xmlns:a16="http://schemas.microsoft.com/office/drawing/2014/main" id="{86EA67BE-8C4A-498B-BE79-A779F07A5E7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97E49766-851F-4808-BD95-B55C6D1316C1}"/>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11</a:t>
            </a:fld>
            <a:endParaRPr lang="en-US" dirty="0"/>
          </a:p>
        </p:txBody>
      </p:sp>
    </p:spTree>
    <p:extLst>
      <p:ext uri="{BB962C8B-B14F-4D97-AF65-F5344CB8AC3E}">
        <p14:creationId xmlns:p14="http://schemas.microsoft.com/office/powerpoint/2010/main" val="1388807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itle 80">
            <a:extLst>
              <a:ext uri="{FF2B5EF4-FFF2-40B4-BE49-F238E27FC236}">
                <a16:creationId xmlns:a16="http://schemas.microsoft.com/office/drawing/2014/main" id="{05C9BC75-0FE2-430C-A627-D6478EDBAACA}"/>
              </a:ext>
            </a:extLst>
          </p:cNvPr>
          <p:cNvSpPr>
            <a:spLocks noGrp="1"/>
          </p:cNvSpPr>
          <p:nvPr>
            <p:ph type="title"/>
          </p:nvPr>
        </p:nvSpPr>
        <p:spPr>
          <a:xfrm>
            <a:off x="999846" y="1487527"/>
            <a:ext cx="2581554" cy="1325563"/>
          </a:xfrm>
        </p:spPr>
        <p:txBody>
          <a:bodyPr/>
          <a:lstStyle/>
          <a:p>
            <a:r>
              <a:rPr lang="en-US" dirty="0"/>
              <a:t>Our Team</a:t>
            </a:r>
          </a:p>
        </p:txBody>
      </p:sp>
      <p:pic>
        <p:nvPicPr>
          <p:cNvPr id="37" name="Picture Placeholder 36" descr="A person in a suit">
            <a:extLst>
              <a:ext uri="{FF2B5EF4-FFF2-40B4-BE49-F238E27FC236}">
                <a16:creationId xmlns:a16="http://schemas.microsoft.com/office/drawing/2014/main" id="{98F474B4-9A01-431B-89C4-795F0E8E300B}"/>
              </a:ext>
            </a:extLst>
          </p:cNvPr>
          <p:cNvPicPr>
            <a:picLocks noGrp="1" noChangeAspect="1"/>
          </p:cNvPicPr>
          <p:nvPr>
            <p:ph type="pic" sz="quarter" idx="23"/>
          </p:nvPr>
        </p:nvPicPr>
        <p:blipFill rotWithShape="1">
          <a:blip r:embed="rId2" cstate="screen">
            <a:extLst>
              <a:ext uri="{28A0092B-C50C-407E-A947-70E740481C1C}">
                <a14:useLocalDpi xmlns:a14="http://schemas.microsoft.com/office/drawing/2010/main" val="0"/>
              </a:ext>
            </a:extLst>
          </a:blip>
          <a:srcRect t="94" b="94"/>
          <a:stretch/>
        </p:blipFill>
        <p:spPr>
          <a:xfrm>
            <a:off x="4793630" y="677419"/>
            <a:ext cx="2357652" cy="1622425"/>
          </a:xfrm>
        </p:spPr>
      </p:pic>
      <p:sp>
        <p:nvSpPr>
          <p:cNvPr id="24" name="Text Placeholder 23">
            <a:extLst>
              <a:ext uri="{FF2B5EF4-FFF2-40B4-BE49-F238E27FC236}">
                <a16:creationId xmlns:a16="http://schemas.microsoft.com/office/drawing/2014/main" id="{1A2623C5-D11D-478D-89FB-08576F6F146C}"/>
              </a:ext>
            </a:extLst>
          </p:cNvPr>
          <p:cNvSpPr>
            <a:spLocks noGrp="1"/>
          </p:cNvSpPr>
          <p:nvPr>
            <p:ph type="body" sz="quarter" idx="24"/>
          </p:nvPr>
        </p:nvSpPr>
        <p:spPr>
          <a:xfrm>
            <a:off x="4793628" y="2299842"/>
            <a:ext cx="2357652" cy="475149"/>
          </a:xfrm>
        </p:spPr>
        <p:txBody>
          <a:bodyPr/>
          <a:lstStyle/>
          <a:p>
            <a:r>
              <a:rPr lang="en-US" dirty="0"/>
              <a:t>Takuma Hayashi​​</a:t>
            </a:r>
          </a:p>
        </p:txBody>
      </p:sp>
      <p:sp>
        <p:nvSpPr>
          <p:cNvPr id="25" name="Text Placeholder 24">
            <a:extLst>
              <a:ext uri="{FF2B5EF4-FFF2-40B4-BE49-F238E27FC236}">
                <a16:creationId xmlns:a16="http://schemas.microsoft.com/office/drawing/2014/main" id="{786ED0BB-76F0-475B-B4E0-105C68BFC78E}"/>
              </a:ext>
            </a:extLst>
          </p:cNvPr>
          <p:cNvSpPr>
            <a:spLocks noGrp="1"/>
          </p:cNvSpPr>
          <p:nvPr>
            <p:ph type="body" sz="quarter" idx="25"/>
          </p:nvPr>
        </p:nvSpPr>
        <p:spPr>
          <a:xfrm>
            <a:off x="4793628" y="2774990"/>
            <a:ext cx="2357652" cy="475147"/>
          </a:xfrm>
        </p:spPr>
        <p:txBody>
          <a:bodyPr/>
          <a:lstStyle/>
          <a:p>
            <a:r>
              <a:rPr lang="en-US" dirty="0"/>
              <a:t>President​</a:t>
            </a:r>
          </a:p>
        </p:txBody>
      </p:sp>
      <p:pic>
        <p:nvPicPr>
          <p:cNvPr id="41" name="Picture Placeholder 40" descr="A person with blonde hair">
            <a:extLst>
              <a:ext uri="{FF2B5EF4-FFF2-40B4-BE49-F238E27FC236}">
                <a16:creationId xmlns:a16="http://schemas.microsoft.com/office/drawing/2014/main" id="{7F1F5F87-7338-4240-8180-E6BC090EB76C}"/>
              </a:ext>
            </a:extLst>
          </p:cNvPr>
          <p:cNvPicPr>
            <a:picLocks noGrp="1" noChangeAspect="1"/>
          </p:cNvPicPr>
          <p:nvPr>
            <p:ph type="pic" sz="quarter" idx="26"/>
          </p:nvPr>
        </p:nvPicPr>
        <p:blipFill rotWithShape="1">
          <a:blip r:embed="rId3" cstate="screen">
            <a:extLst>
              <a:ext uri="{28A0092B-C50C-407E-A947-70E740481C1C}">
                <a14:useLocalDpi xmlns:a14="http://schemas.microsoft.com/office/drawing/2010/main" val="0"/>
              </a:ext>
            </a:extLst>
          </a:blip>
          <a:srcRect l="30" r="30"/>
          <a:stretch/>
        </p:blipFill>
        <p:spPr>
          <a:xfrm>
            <a:off x="7431774" y="677419"/>
            <a:ext cx="2357652" cy="1622425"/>
          </a:xfrm>
        </p:spPr>
      </p:pic>
      <p:sp>
        <p:nvSpPr>
          <p:cNvPr id="14" name="Text Placeholder 13">
            <a:extLst>
              <a:ext uri="{FF2B5EF4-FFF2-40B4-BE49-F238E27FC236}">
                <a16:creationId xmlns:a16="http://schemas.microsoft.com/office/drawing/2014/main" id="{D9036395-3643-4D4E-95D7-0B29D19C01DB}"/>
              </a:ext>
            </a:extLst>
          </p:cNvPr>
          <p:cNvSpPr>
            <a:spLocks noGrp="1"/>
          </p:cNvSpPr>
          <p:nvPr>
            <p:ph type="body" sz="quarter" idx="27"/>
          </p:nvPr>
        </p:nvSpPr>
        <p:spPr>
          <a:xfrm>
            <a:off x="7431772" y="2299842"/>
            <a:ext cx="2357652" cy="475149"/>
          </a:xfrm>
        </p:spPr>
        <p:txBody>
          <a:bodyPr/>
          <a:lstStyle/>
          <a:p>
            <a:r>
              <a:rPr lang="en-US" dirty="0"/>
              <a:t>Mirjam Nilsson​​</a:t>
            </a:r>
          </a:p>
        </p:txBody>
      </p:sp>
      <p:sp>
        <p:nvSpPr>
          <p:cNvPr id="15" name="Text Placeholder 14">
            <a:extLst>
              <a:ext uri="{FF2B5EF4-FFF2-40B4-BE49-F238E27FC236}">
                <a16:creationId xmlns:a16="http://schemas.microsoft.com/office/drawing/2014/main" id="{99BE8D49-F053-400B-ADDC-743712E28E1D}"/>
              </a:ext>
            </a:extLst>
          </p:cNvPr>
          <p:cNvSpPr>
            <a:spLocks noGrp="1"/>
          </p:cNvSpPr>
          <p:nvPr>
            <p:ph type="body" sz="quarter" idx="28"/>
          </p:nvPr>
        </p:nvSpPr>
        <p:spPr>
          <a:xfrm>
            <a:off x="7431772" y="2774990"/>
            <a:ext cx="2357652" cy="475147"/>
          </a:xfrm>
        </p:spPr>
        <p:txBody>
          <a:bodyPr/>
          <a:lstStyle/>
          <a:p>
            <a:r>
              <a:rPr lang="en-US" dirty="0"/>
              <a:t>Chief Executive Officer​</a:t>
            </a:r>
          </a:p>
        </p:txBody>
      </p:sp>
      <p:pic>
        <p:nvPicPr>
          <p:cNvPr id="45" name="Picture Placeholder 44" descr="A person smiling for the camera&#10;">
            <a:extLst>
              <a:ext uri="{FF2B5EF4-FFF2-40B4-BE49-F238E27FC236}">
                <a16:creationId xmlns:a16="http://schemas.microsoft.com/office/drawing/2014/main" id="{8B9B6C09-FCDF-4E23-A547-770F467C172C}"/>
              </a:ext>
            </a:extLst>
          </p:cNvPr>
          <p:cNvPicPr>
            <a:picLocks noGrp="1" noChangeAspect="1"/>
          </p:cNvPicPr>
          <p:nvPr>
            <p:ph type="pic" sz="quarter" idx="32"/>
          </p:nvPr>
        </p:nvPicPr>
        <p:blipFill rotWithShape="1">
          <a:blip r:embed="rId4" cstate="screen">
            <a:extLst>
              <a:ext uri="{28A0092B-C50C-407E-A947-70E740481C1C}">
                <a14:useLocalDpi xmlns:a14="http://schemas.microsoft.com/office/drawing/2010/main" val="0"/>
              </a:ext>
            </a:extLst>
          </a:blip>
          <a:srcRect l="64" r="64"/>
          <a:stretch/>
        </p:blipFill>
        <p:spPr>
          <a:xfrm>
            <a:off x="4793630" y="3250138"/>
            <a:ext cx="2357652" cy="1622425"/>
          </a:xfrm>
        </p:spPr>
      </p:pic>
      <p:sp>
        <p:nvSpPr>
          <p:cNvPr id="17" name="Text Placeholder 16">
            <a:extLst>
              <a:ext uri="{FF2B5EF4-FFF2-40B4-BE49-F238E27FC236}">
                <a16:creationId xmlns:a16="http://schemas.microsoft.com/office/drawing/2014/main" id="{AE59AABC-71C8-470C-A122-9A1E2B97CB7A}"/>
              </a:ext>
            </a:extLst>
          </p:cNvPr>
          <p:cNvSpPr>
            <a:spLocks noGrp="1"/>
          </p:cNvSpPr>
          <p:nvPr>
            <p:ph type="body" sz="quarter" idx="33"/>
          </p:nvPr>
        </p:nvSpPr>
        <p:spPr>
          <a:xfrm>
            <a:off x="4793628" y="4872561"/>
            <a:ext cx="2357652" cy="475149"/>
          </a:xfrm>
        </p:spPr>
        <p:txBody>
          <a:bodyPr/>
          <a:lstStyle/>
          <a:p>
            <a:r>
              <a:rPr lang="en-US" dirty="0"/>
              <a:t>Flora Berggren​​</a:t>
            </a:r>
          </a:p>
        </p:txBody>
      </p:sp>
      <p:sp>
        <p:nvSpPr>
          <p:cNvPr id="18" name="Text Placeholder 17">
            <a:extLst>
              <a:ext uri="{FF2B5EF4-FFF2-40B4-BE49-F238E27FC236}">
                <a16:creationId xmlns:a16="http://schemas.microsoft.com/office/drawing/2014/main" id="{E96617D7-0697-4087-A9EF-D77EB2564E83}"/>
              </a:ext>
            </a:extLst>
          </p:cNvPr>
          <p:cNvSpPr>
            <a:spLocks noGrp="1"/>
          </p:cNvSpPr>
          <p:nvPr>
            <p:ph type="body" sz="quarter" idx="34"/>
          </p:nvPr>
        </p:nvSpPr>
        <p:spPr>
          <a:xfrm>
            <a:off x="4793628" y="5347709"/>
            <a:ext cx="2357652" cy="475147"/>
          </a:xfrm>
        </p:spPr>
        <p:txBody>
          <a:bodyPr/>
          <a:lstStyle/>
          <a:p>
            <a:r>
              <a:rPr lang="en-US" dirty="0"/>
              <a:t>Chief Operations Officer​</a:t>
            </a:r>
          </a:p>
        </p:txBody>
      </p:sp>
      <p:pic>
        <p:nvPicPr>
          <p:cNvPr id="49" name="Picture Placeholder 48" descr="A person with a beard">
            <a:extLst>
              <a:ext uri="{FF2B5EF4-FFF2-40B4-BE49-F238E27FC236}">
                <a16:creationId xmlns:a16="http://schemas.microsoft.com/office/drawing/2014/main" id="{B12E7790-F92D-4BF7-A243-ECD017E4E0FE}"/>
              </a:ext>
            </a:extLst>
          </p:cNvPr>
          <p:cNvPicPr>
            <a:picLocks noGrp="1" noChangeAspect="1"/>
          </p:cNvPicPr>
          <p:nvPr>
            <p:ph type="pic" sz="quarter" idx="35"/>
          </p:nvPr>
        </p:nvPicPr>
        <p:blipFill rotWithShape="1">
          <a:blip r:embed="rId5" cstate="screen">
            <a:extLst>
              <a:ext uri="{28A0092B-C50C-407E-A947-70E740481C1C}">
                <a14:useLocalDpi xmlns:a14="http://schemas.microsoft.com/office/drawing/2010/main" val="0"/>
              </a:ext>
            </a:extLst>
          </a:blip>
          <a:srcRect t="30" b="30"/>
          <a:stretch/>
        </p:blipFill>
        <p:spPr>
          <a:xfrm>
            <a:off x="7431774" y="3250138"/>
            <a:ext cx="2357652" cy="1622425"/>
          </a:xfrm>
        </p:spPr>
      </p:pic>
      <p:sp>
        <p:nvSpPr>
          <p:cNvPr id="20" name="Text Placeholder 19">
            <a:extLst>
              <a:ext uri="{FF2B5EF4-FFF2-40B4-BE49-F238E27FC236}">
                <a16:creationId xmlns:a16="http://schemas.microsoft.com/office/drawing/2014/main" id="{FEAF3F61-C6CA-4894-9AFA-02FDB66099C9}"/>
              </a:ext>
            </a:extLst>
          </p:cNvPr>
          <p:cNvSpPr>
            <a:spLocks noGrp="1"/>
          </p:cNvSpPr>
          <p:nvPr>
            <p:ph type="body" sz="quarter" idx="36"/>
          </p:nvPr>
        </p:nvSpPr>
        <p:spPr>
          <a:xfrm>
            <a:off x="7431772" y="4872561"/>
            <a:ext cx="2357652" cy="475149"/>
          </a:xfrm>
        </p:spPr>
        <p:txBody>
          <a:bodyPr/>
          <a:lstStyle/>
          <a:p>
            <a:r>
              <a:rPr lang="en-US" dirty="0"/>
              <a:t>Rajesh Santoshi​</a:t>
            </a:r>
          </a:p>
        </p:txBody>
      </p:sp>
      <p:sp>
        <p:nvSpPr>
          <p:cNvPr id="21" name="Text Placeholder 20">
            <a:extLst>
              <a:ext uri="{FF2B5EF4-FFF2-40B4-BE49-F238E27FC236}">
                <a16:creationId xmlns:a16="http://schemas.microsoft.com/office/drawing/2014/main" id="{CB4E3F3B-E173-4213-A472-5B258F0311F0}"/>
              </a:ext>
            </a:extLst>
          </p:cNvPr>
          <p:cNvSpPr>
            <a:spLocks noGrp="1"/>
          </p:cNvSpPr>
          <p:nvPr>
            <p:ph type="body" sz="quarter" idx="37"/>
          </p:nvPr>
        </p:nvSpPr>
        <p:spPr>
          <a:xfrm>
            <a:off x="7431772" y="5347709"/>
            <a:ext cx="2357652" cy="475147"/>
          </a:xfrm>
        </p:spPr>
        <p:txBody>
          <a:bodyPr/>
          <a:lstStyle/>
          <a:p>
            <a:r>
              <a:rPr lang="en-US" dirty="0"/>
              <a:t>VP Marketing​</a:t>
            </a:r>
          </a:p>
        </p:txBody>
      </p:sp>
      <p:sp>
        <p:nvSpPr>
          <p:cNvPr id="3" name="Footer Placeholder 2">
            <a:extLst>
              <a:ext uri="{FF2B5EF4-FFF2-40B4-BE49-F238E27FC236}">
                <a16:creationId xmlns:a16="http://schemas.microsoft.com/office/drawing/2014/main" id="{6AFFF1F2-E21B-46B2-9043-3A2FD77DBA35}"/>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56A610E7-14D9-43B1-A0E2-CFD8D5311964}"/>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12</a:t>
            </a:fld>
            <a:endParaRPr lang="en-US" dirty="0"/>
          </a:p>
        </p:txBody>
      </p:sp>
    </p:spTree>
    <p:extLst>
      <p:ext uri="{BB962C8B-B14F-4D97-AF65-F5344CB8AC3E}">
        <p14:creationId xmlns:p14="http://schemas.microsoft.com/office/powerpoint/2010/main" val="1941567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Title 528">
            <a:extLst>
              <a:ext uri="{FF2B5EF4-FFF2-40B4-BE49-F238E27FC236}">
                <a16:creationId xmlns:a16="http://schemas.microsoft.com/office/drawing/2014/main" id="{F243647E-1730-42D2-A06F-C333D0FFA239}"/>
              </a:ext>
            </a:extLst>
          </p:cNvPr>
          <p:cNvSpPr>
            <a:spLocks noGrp="1"/>
          </p:cNvSpPr>
          <p:nvPr>
            <p:ph type="title"/>
          </p:nvPr>
        </p:nvSpPr>
        <p:spPr>
          <a:xfrm>
            <a:off x="336217" y="1207697"/>
            <a:ext cx="2970156" cy="1622912"/>
          </a:xfrm>
        </p:spPr>
        <p:txBody>
          <a:bodyPr/>
          <a:lstStyle/>
          <a:p>
            <a:r>
              <a:rPr lang="en-US" dirty="0"/>
              <a:t>Our Team </a:t>
            </a:r>
          </a:p>
        </p:txBody>
      </p:sp>
      <p:pic>
        <p:nvPicPr>
          <p:cNvPr id="49" name="Picture Placeholder 48" descr="A picture containing suit, person, clothing, person">
            <a:extLst>
              <a:ext uri="{FF2B5EF4-FFF2-40B4-BE49-F238E27FC236}">
                <a16:creationId xmlns:a16="http://schemas.microsoft.com/office/drawing/2014/main" id="{E1A7576B-F8AC-4FEC-B887-512E3321626C}"/>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t="387" b="387"/>
          <a:stretch/>
        </p:blipFill>
        <p:spPr>
          <a:xfrm>
            <a:off x="3780553" y="1153717"/>
            <a:ext cx="1412050" cy="1147276"/>
          </a:xfrm>
        </p:spPr>
      </p:pic>
      <p:sp>
        <p:nvSpPr>
          <p:cNvPr id="24" name="Text Placeholder 23">
            <a:extLst>
              <a:ext uri="{FF2B5EF4-FFF2-40B4-BE49-F238E27FC236}">
                <a16:creationId xmlns:a16="http://schemas.microsoft.com/office/drawing/2014/main" id="{1A2623C5-D11D-478D-89FB-08576F6F146C}"/>
              </a:ext>
            </a:extLst>
          </p:cNvPr>
          <p:cNvSpPr>
            <a:spLocks noGrp="1"/>
          </p:cNvSpPr>
          <p:nvPr>
            <p:ph type="body" sz="quarter" idx="21"/>
          </p:nvPr>
        </p:nvSpPr>
        <p:spPr>
          <a:xfrm>
            <a:off x="3451733" y="2299842"/>
            <a:ext cx="2069690" cy="475149"/>
          </a:xfrm>
        </p:spPr>
        <p:txBody>
          <a:bodyPr/>
          <a:lstStyle/>
          <a:p>
            <a:r>
              <a:rPr lang="en-US" dirty="0"/>
              <a:t>Takuma Hayashi​</a:t>
            </a:r>
          </a:p>
        </p:txBody>
      </p:sp>
      <p:sp>
        <p:nvSpPr>
          <p:cNvPr id="25" name="Text Placeholder 24">
            <a:extLst>
              <a:ext uri="{FF2B5EF4-FFF2-40B4-BE49-F238E27FC236}">
                <a16:creationId xmlns:a16="http://schemas.microsoft.com/office/drawing/2014/main" id="{786ED0BB-76F0-475B-B4E0-105C68BFC78E}"/>
              </a:ext>
            </a:extLst>
          </p:cNvPr>
          <p:cNvSpPr>
            <a:spLocks noGrp="1"/>
          </p:cNvSpPr>
          <p:nvPr>
            <p:ph type="body" sz="quarter" idx="22"/>
          </p:nvPr>
        </p:nvSpPr>
        <p:spPr>
          <a:xfrm>
            <a:off x="3451733" y="2774991"/>
            <a:ext cx="2069690" cy="672127"/>
          </a:xfrm>
        </p:spPr>
        <p:txBody>
          <a:bodyPr/>
          <a:lstStyle/>
          <a:p>
            <a:r>
              <a:rPr lang="en-US" dirty="0"/>
              <a:t>President​</a:t>
            </a:r>
          </a:p>
        </p:txBody>
      </p:sp>
      <p:pic>
        <p:nvPicPr>
          <p:cNvPr id="53" name="Picture Placeholder 52" descr="A person with blonde hair">
            <a:extLst>
              <a:ext uri="{FF2B5EF4-FFF2-40B4-BE49-F238E27FC236}">
                <a16:creationId xmlns:a16="http://schemas.microsoft.com/office/drawing/2014/main" id="{BA9684B1-E256-4255-9052-896BA041D24B}"/>
              </a:ext>
            </a:extLst>
          </p:cNvPr>
          <p:cNvPicPr>
            <a:picLocks noGrp="1" noChangeAspect="1"/>
          </p:cNvPicPr>
          <p:nvPr>
            <p:ph type="pic" sz="quarter" idx="38"/>
          </p:nvPr>
        </p:nvPicPr>
        <p:blipFill rotWithShape="1">
          <a:blip r:embed="rId3" cstate="screen">
            <a:extLst>
              <a:ext uri="{28A0092B-C50C-407E-A947-70E740481C1C}">
                <a14:useLocalDpi xmlns:a14="http://schemas.microsoft.com/office/drawing/2010/main" val="0"/>
              </a:ext>
            </a:extLst>
          </a:blip>
          <a:srcRect t="161" b="161"/>
          <a:stretch/>
        </p:blipFill>
        <p:spPr>
          <a:xfrm>
            <a:off x="5891925" y="1153717"/>
            <a:ext cx="1412050" cy="1147276"/>
          </a:xfrm>
        </p:spPr>
      </p:pic>
      <p:sp>
        <p:nvSpPr>
          <p:cNvPr id="14" name="Text Placeholder 13">
            <a:extLst>
              <a:ext uri="{FF2B5EF4-FFF2-40B4-BE49-F238E27FC236}">
                <a16:creationId xmlns:a16="http://schemas.microsoft.com/office/drawing/2014/main" id="{D9036395-3643-4D4E-95D7-0B29D19C01DB}"/>
              </a:ext>
            </a:extLst>
          </p:cNvPr>
          <p:cNvSpPr>
            <a:spLocks noGrp="1"/>
          </p:cNvSpPr>
          <p:nvPr>
            <p:ph type="body" sz="quarter" idx="24"/>
          </p:nvPr>
        </p:nvSpPr>
        <p:spPr>
          <a:xfrm>
            <a:off x="5563105" y="2299842"/>
            <a:ext cx="2069690" cy="475149"/>
          </a:xfrm>
        </p:spPr>
        <p:txBody>
          <a:bodyPr/>
          <a:lstStyle/>
          <a:p>
            <a:r>
              <a:rPr lang="en-US" dirty="0"/>
              <a:t>Mirjam Nilsson​</a:t>
            </a:r>
          </a:p>
        </p:txBody>
      </p:sp>
      <p:sp>
        <p:nvSpPr>
          <p:cNvPr id="15" name="Text Placeholder 14">
            <a:extLst>
              <a:ext uri="{FF2B5EF4-FFF2-40B4-BE49-F238E27FC236}">
                <a16:creationId xmlns:a16="http://schemas.microsoft.com/office/drawing/2014/main" id="{99BE8D49-F053-400B-ADDC-743712E28E1D}"/>
              </a:ext>
            </a:extLst>
          </p:cNvPr>
          <p:cNvSpPr>
            <a:spLocks noGrp="1"/>
          </p:cNvSpPr>
          <p:nvPr>
            <p:ph type="body" sz="quarter" idx="25"/>
          </p:nvPr>
        </p:nvSpPr>
        <p:spPr>
          <a:xfrm>
            <a:off x="5563105" y="2774991"/>
            <a:ext cx="2069690" cy="672127"/>
          </a:xfrm>
        </p:spPr>
        <p:txBody>
          <a:bodyPr/>
          <a:lstStyle/>
          <a:p>
            <a:r>
              <a:rPr lang="en-US" dirty="0"/>
              <a:t>Chief Executive Officer​</a:t>
            </a:r>
          </a:p>
        </p:txBody>
      </p:sp>
      <p:pic>
        <p:nvPicPr>
          <p:cNvPr id="57" name="Picture Placeholder 56" descr="A person with curly hair">
            <a:extLst>
              <a:ext uri="{FF2B5EF4-FFF2-40B4-BE49-F238E27FC236}">
                <a16:creationId xmlns:a16="http://schemas.microsoft.com/office/drawing/2014/main" id="{5D5EBD50-62BC-408B-B2B2-010BDE3CF7BA}"/>
              </a:ext>
            </a:extLst>
          </p:cNvPr>
          <p:cNvPicPr>
            <a:picLocks noGrp="1" noChangeAspect="1"/>
          </p:cNvPicPr>
          <p:nvPr>
            <p:ph type="pic" sz="quarter" idx="39"/>
          </p:nvPr>
        </p:nvPicPr>
        <p:blipFill rotWithShape="1">
          <a:blip r:embed="rId4" cstate="screen">
            <a:extLst>
              <a:ext uri="{28A0092B-C50C-407E-A947-70E740481C1C}">
                <a14:useLocalDpi xmlns:a14="http://schemas.microsoft.com/office/drawing/2010/main" val="0"/>
              </a:ext>
            </a:extLst>
          </a:blip>
          <a:srcRect l="55" r="55"/>
          <a:stretch/>
        </p:blipFill>
        <p:spPr>
          <a:xfrm>
            <a:off x="8003297" y="1153717"/>
            <a:ext cx="1412049" cy="1147276"/>
          </a:xfrm>
        </p:spPr>
      </p:pic>
      <p:sp>
        <p:nvSpPr>
          <p:cNvPr id="17" name="Text Placeholder 16">
            <a:extLst>
              <a:ext uri="{FF2B5EF4-FFF2-40B4-BE49-F238E27FC236}">
                <a16:creationId xmlns:a16="http://schemas.microsoft.com/office/drawing/2014/main" id="{AE59AABC-71C8-470C-A122-9A1E2B97CB7A}"/>
              </a:ext>
            </a:extLst>
          </p:cNvPr>
          <p:cNvSpPr>
            <a:spLocks noGrp="1"/>
          </p:cNvSpPr>
          <p:nvPr>
            <p:ph type="body" sz="quarter" idx="27"/>
          </p:nvPr>
        </p:nvSpPr>
        <p:spPr>
          <a:xfrm>
            <a:off x="7674476" y="2299842"/>
            <a:ext cx="2069690" cy="475149"/>
          </a:xfrm>
        </p:spPr>
        <p:txBody>
          <a:bodyPr/>
          <a:lstStyle/>
          <a:p>
            <a:r>
              <a:rPr lang="en-US" dirty="0"/>
              <a:t>Flora Berggren​​</a:t>
            </a:r>
          </a:p>
        </p:txBody>
      </p:sp>
      <p:sp>
        <p:nvSpPr>
          <p:cNvPr id="18" name="Text Placeholder 17">
            <a:extLst>
              <a:ext uri="{FF2B5EF4-FFF2-40B4-BE49-F238E27FC236}">
                <a16:creationId xmlns:a16="http://schemas.microsoft.com/office/drawing/2014/main" id="{E96617D7-0697-4087-A9EF-D77EB2564E83}"/>
              </a:ext>
            </a:extLst>
          </p:cNvPr>
          <p:cNvSpPr>
            <a:spLocks noGrp="1"/>
          </p:cNvSpPr>
          <p:nvPr>
            <p:ph type="body" sz="quarter" idx="28"/>
          </p:nvPr>
        </p:nvSpPr>
        <p:spPr>
          <a:xfrm>
            <a:off x="7674476" y="2774991"/>
            <a:ext cx="2069690" cy="672127"/>
          </a:xfrm>
        </p:spPr>
        <p:txBody>
          <a:bodyPr/>
          <a:lstStyle/>
          <a:p>
            <a:r>
              <a:rPr lang="en-US" dirty="0"/>
              <a:t>Chief Operations Officer​</a:t>
            </a:r>
          </a:p>
        </p:txBody>
      </p:sp>
      <p:pic>
        <p:nvPicPr>
          <p:cNvPr id="61" name="Picture Placeholder 60" descr="A person with a beard">
            <a:extLst>
              <a:ext uri="{FF2B5EF4-FFF2-40B4-BE49-F238E27FC236}">
                <a16:creationId xmlns:a16="http://schemas.microsoft.com/office/drawing/2014/main" id="{EC3690D8-3E9D-48BA-B4EF-FDB50CDF630F}"/>
              </a:ext>
            </a:extLst>
          </p:cNvPr>
          <p:cNvPicPr>
            <a:picLocks noGrp="1" noChangeAspect="1"/>
          </p:cNvPicPr>
          <p:nvPr>
            <p:ph type="pic" sz="quarter" idx="47"/>
          </p:nvPr>
        </p:nvPicPr>
        <p:blipFill rotWithShape="1">
          <a:blip r:embed="rId5" cstate="screen">
            <a:extLst>
              <a:ext uri="{28A0092B-C50C-407E-A947-70E740481C1C}">
                <a14:useLocalDpi xmlns:a14="http://schemas.microsoft.com/office/drawing/2010/main" val="0"/>
              </a:ext>
            </a:extLst>
          </a:blip>
          <a:srcRect t="424" b="424"/>
          <a:stretch/>
        </p:blipFill>
        <p:spPr>
          <a:xfrm>
            <a:off x="10114667" y="1153717"/>
            <a:ext cx="1412049" cy="1147276"/>
          </a:xfrm>
        </p:spPr>
      </p:pic>
      <p:sp>
        <p:nvSpPr>
          <p:cNvPr id="452" name="Text Placeholder 451">
            <a:extLst>
              <a:ext uri="{FF2B5EF4-FFF2-40B4-BE49-F238E27FC236}">
                <a16:creationId xmlns:a16="http://schemas.microsoft.com/office/drawing/2014/main" id="{F19E982D-B925-47A0-88B5-D505D511F1C4}"/>
              </a:ext>
            </a:extLst>
          </p:cNvPr>
          <p:cNvSpPr>
            <a:spLocks noGrp="1"/>
          </p:cNvSpPr>
          <p:nvPr>
            <p:ph type="body" sz="quarter" idx="43"/>
          </p:nvPr>
        </p:nvSpPr>
        <p:spPr>
          <a:xfrm>
            <a:off x="9785846" y="2299842"/>
            <a:ext cx="2069690" cy="475149"/>
          </a:xfrm>
        </p:spPr>
        <p:txBody>
          <a:bodyPr/>
          <a:lstStyle/>
          <a:p>
            <a:r>
              <a:rPr lang="en-US" dirty="0"/>
              <a:t>Rajesh Santoshi​</a:t>
            </a:r>
          </a:p>
        </p:txBody>
      </p:sp>
      <p:sp>
        <p:nvSpPr>
          <p:cNvPr id="453" name="Text Placeholder 452">
            <a:extLst>
              <a:ext uri="{FF2B5EF4-FFF2-40B4-BE49-F238E27FC236}">
                <a16:creationId xmlns:a16="http://schemas.microsoft.com/office/drawing/2014/main" id="{BB4D6FAB-7EF5-4645-A4C7-8D5C849CACAD}"/>
              </a:ext>
            </a:extLst>
          </p:cNvPr>
          <p:cNvSpPr>
            <a:spLocks noGrp="1"/>
          </p:cNvSpPr>
          <p:nvPr>
            <p:ph type="body" sz="quarter" idx="44"/>
          </p:nvPr>
        </p:nvSpPr>
        <p:spPr>
          <a:xfrm>
            <a:off x="9785846" y="2774991"/>
            <a:ext cx="2069690" cy="672127"/>
          </a:xfrm>
        </p:spPr>
        <p:txBody>
          <a:bodyPr/>
          <a:lstStyle/>
          <a:p>
            <a:r>
              <a:rPr lang="en-US" dirty="0"/>
              <a:t>VP Marketing​</a:t>
            </a:r>
          </a:p>
        </p:txBody>
      </p:sp>
      <p:pic>
        <p:nvPicPr>
          <p:cNvPr id="449" name="Picture Placeholder 448" descr="A person wearing glasses">
            <a:extLst>
              <a:ext uri="{FF2B5EF4-FFF2-40B4-BE49-F238E27FC236}">
                <a16:creationId xmlns:a16="http://schemas.microsoft.com/office/drawing/2014/main" id="{3E95BD49-E6DC-44C0-B804-B453B83D5F9B}"/>
              </a:ext>
            </a:extLst>
          </p:cNvPr>
          <p:cNvPicPr>
            <a:picLocks noGrp="1" noChangeAspect="1"/>
          </p:cNvPicPr>
          <p:nvPr>
            <p:ph type="pic" sz="quarter" idx="40"/>
          </p:nvPr>
        </p:nvPicPr>
        <p:blipFill rotWithShape="1">
          <a:blip r:embed="rId6" cstate="screen">
            <a:extLst>
              <a:ext uri="{28A0092B-C50C-407E-A947-70E740481C1C}">
                <a14:useLocalDpi xmlns:a14="http://schemas.microsoft.com/office/drawing/2010/main" val="0"/>
              </a:ext>
            </a:extLst>
          </a:blip>
          <a:srcRect l="124" r="124"/>
          <a:stretch/>
        </p:blipFill>
        <p:spPr>
          <a:xfrm>
            <a:off x="3780553" y="3614936"/>
            <a:ext cx="1412050" cy="1147276"/>
          </a:xfrm>
        </p:spPr>
      </p:pic>
      <p:sp>
        <p:nvSpPr>
          <p:cNvPr id="20" name="Text Placeholder 19">
            <a:extLst>
              <a:ext uri="{FF2B5EF4-FFF2-40B4-BE49-F238E27FC236}">
                <a16:creationId xmlns:a16="http://schemas.microsoft.com/office/drawing/2014/main" id="{FEAF3F61-C6CA-4894-9AFA-02FDB66099C9}"/>
              </a:ext>
            </a:extLst>
          </p:cNvPr>
          <p:cNvSpPr>
            <a:spLocks noGrp="1"/>
          </p:cNvSpPr>
          <p:nvPr>
            <p:ph type="body" sz="quarter" idx="30"/>
          </p:nvPr>
        </p:nvSpPr>
        <p:spPr>
          <a:xfrm>
            <a:off x="3451733" y="4767397"/>
            <a:ext cx="2069691" cy="476403"/>
          </a:xfrm>
        </p:spPr>
        <p:txBody>
          <a:bodyPr/>
          <a:lstStyle/>
          <a:p>
            <a:r>
              <a:rPr lang="en-US" dirty="0"/>
              <a:t>Graham Barnes</a:t>
            </a:r>
          </a:p>
        </p:txBody>
      </p:sp>
      <p:sp>
        <p:nvSpPr>
          <p:cNvPr id="21" name="Text Placeholder 20">
            <a:extLst>
              <a:ext uri="{FF2B5EF4-FFF2-40B4-BE49-F238E27FC236}">
                <a16:creationId xmlns:a16="http://schemas.microsoft.com/office/drawing/2014/main" id="{CB4E3F3B-E173-4213-A472-5B258F0311F0}"/>
              </a:ext>
            </a:extLst>
          </p:cNvPr>
          <p:cNvSpPr>
            <a:spLocks noGrp="1"/>
          </p:cNvSpPr>
          <p:nvPr>
            <p:ph type="body" sz="quarter" idx="31"/>
          </p:nvPr>
        </p:nvSpPr>
        <p:spPr>
          <a:xfrm>
            <a:off x="3451733" y="5242840"/>
            <a:ext cx="2069691" cy="697196"/>
          </a:xfrm>
        </p:spPr>
        <p:txBody>
          <a:bodyPr/>
          <a:lstStyle/>
          <a:p>
            <a:r>
              <a:rPr lang="en-US" dirty="0"/>
              <a:t>VP Product​</a:t>
            </a:r>
          </a:p>
        </p:txBody>
      </p:sp>
      <p:pic>
        <p:nvPicPr>
          <p:cNvPr id="457" name="Picture Placeholder 456" descr="A person smiling for the camera">
            <a:extLst>
              <a:ext uri="{FF2B5EF4-FFF2-40B4-BE49-F238E27FC236}">
                <a16:creationId xmlns:a16="http://schemas.microsoft.com/office/drawing/2014/main" id="{ACEBAD55-AB34-4F26-816B-DB6A12FD9857}"/>
              </a:ext>
            </a:extLst>
          </p:cNvPr>
          <p:cNvPicPr>
            <a:picLocks noGrp="1" noChangeAspect="1"/>
          </p:cNvPicPr>
          <p:nvPr>
            <p:ph type="pic" sz="quarter" idx="41"/>
          </p:nvPr>
        </p:nvPicPr>
        <p:blipFill rotWithShape="1">
          <a:blip r:embed="rId7" cstate="screen">
            <a:extLst>
              <a:ext uri="{28A0092B-C50C-407E-A947-70E740481C1C}">
                <a14:useLocalDpi xmlns:a14="http://schemas.microsoft.com/office/drawing/2010/main" val="0"/>
              </a:ext>
            </a:extLst>
          </a:blip>
          <a:srcRect l="124" r="124"/>
          <a:stretch/>
        </p:blipFill>
        <p:spPr>
          <a:xfrm>
            <a:off x="5891925" y="3614936"/>
            <a:ext cx="1412050" cy="1147276"/>
          </a:xfrm>
        </p:spPr>
      </p:pic>
      <p:sp>
        <p:nvSpPr>
          <p:cNvPr id="23" name="Text Placeholder 22">
            <a:extLst>
              <a:ext uri="{FF2B5EF4-FFF2-40B4-BE49-F238E27FC236}">
                <a16:creationId xmlns:a16="http://schemas.microsoft.com/office/drawing/2014/main" id="{3D96A08A-8CF6-4196-9CDF-68E261D8E1AC}"/>
              </a:ext>
            </a:extLst>
          </p:cNvPr>
          <p:cNvSpPr>
            <a:spLocks noGrp="1"/>
          </p:cNvSpPr>
          <p:nvPr>
            <p:ph type="body" sz="quarter" idx="33"/>
          </p:nvPr>
        </p:nvSpPr>
        <p:spPr>
          <a:xfrm>
            <a:off x="5563105" y="4768651"/>
            <a:ext cx="2069691" cy="475149"/>
          </a:xfrm>
        </p:spPr>
        <p:txBody>
          <a:bodyPr/>
          <a:lstStyle/>
          <a:p>
            <a:r>
              <a:rPr lang="en-US" dirty="0"/>
              <a:t>Rowan Murphy​</a:t>
            </a:r>
          </a:p>
        </p:txBody>
      </p:sp>
      <p:sp>
        <p:nvSpPr>
          <p:cNvPr id="26" name="Text Placeholder 25">
            <a:extLst>
              <a:ext uri="{FF2B5EF4-FFF2-40B4-BE49-F238E27FC236}">
                <a16:creationId xmlns:a16="http://schemas.microsoft.com/office/drawing/2014/main" id="{F1864A54-091B-45AA-9FB4-24BD5F0880E0}"/>
              </a:ext>
            </a:extLst>
          </p:cNvPr>
          <p:cNvSpPr>
            <a:spLocks noGrp="1"/>
          </p:cNvSpPr>
          <p:nvPr>
            <p:ph type="body" sz="quarter" idx="34"/>
          </p:nvPr>
        </p:nvSpPr>
        <p:spPr>
          <a:xfrm>
            <a:off x="5563105" y="5243800"/>
            <a:ext cx="2069691" cy="695361"/>
          </a:xfrm>
        </p:spPr>
        <p:txBody>
          <a:bodyPr/>
          <a:lstStyle/>
          <a:p>
            <a:r>
              <a:rPr lang="en-US" dirty="0"/>
              <a:t>SEO Strategist​</a:t>
            </a:r>
          </a:p>
        </p:txBody>
      </p:sp>
      <p:pic>
        <p:nvPicPr>
          <p:cNvPr id="461" name="Picture Placeholder 460" descr="A picture containing person">
            <a:extLst>
              <a:ext uri="{FF2B5EF4-FFF2-40B4-BE49-F238E27FC236}">
                <a16:creationId xmlns:a16="http://schemas.microsoft.com/office/drawing/2014/main" id="{DC37A514-6823-475C-987A-025BD780EBA1}"/>
              </a:ext>
            </a:extLst>
          </p:cNvPr>
          <p:cNvPicPr>
            <a:picLocks noGrp="1" noChangeAspect="1"/>
          </p:cNvPicPr>
          <p:nvPr>
            <p:ph type="pic" sz="quarter" idx="42"/>
          </p:nvPr>
        </p:nvPicPr>
        <p:blipFill rotWithShape="1">
          <a:blip r:embed="rId8" cstate="screen">
            <a:extLst>
              <a:ext uri="{28A0092B-C50C-407E-A947-70E740481C1C}">
                <a14:useLocalDpi xmlns:a14="http://schemas.microsoft.com/office/drawing/2010/main" val="0"/>
              </a:ext>
            </a:extLst>
          </a:blip>
          <a:srcRect l="124" r="124"/>
          <a:stretch/>
        </p:blipFill>
        <p:spPr>
          <a:xfrm>
            <a:off x="8003297" y="3614936"/>
            <a:ext cx="1412049" cy="1147276"/>
          </a:xfrm>
        </p:spPr>
      </p:pic>
      <p:sp>
        <p:nvSpPr>
          <p:cNvPr id="28" name="Text Placeholder 27">
            <a:extLst>
              <a:ext uri="{FF2B5EF4-FFF2-40B4-BE49-F238E27FC236}">
                <a16:creationId xmlns:a16="http://schemas.microsoft.com/office/drawing/2014/main" id="{49788C92-3416-4FC2-A12A-39614EB61ED9}"/>
              </a:ext>
            </a:extLst>
          </p:cNvPr>
          <p:cNvSpPr>
            <a:spLocks noGrp="1"/>
          </p:cNvSpPr>
          <p:nvPr>
            <p:ph type="body" sz="quarter" idx="36"/>
          </p:nvPr>
        </p:nvSpPr>
        <p:spPr>
          <a:xfrm>
            <a:off x="7674476" y="4768651"/>
            <a:ext cx="2069690" cy="475149"/>
          </a:xfrm>
        </p:spPr>
        <p:txBody>
          <a:bodyPr/>
          <a:lstStyle/>
          <a:p>
            <a:r>
              <a:rPr lang="en-US" dirty="0"/>
              <a:t>Elizabeth Moore​</a:t>
            </a:r>
          </a:p>
        </p:txBody>
      </p:sp>
      <p:sp>
        <p:nvSpPr>
          <p:cNvPr id="29" name="Text Placeholder 28">
            <a:extLst>
              <a:ext uri="{FF2B5EF4-FFF2-40B4-BE49-F238E27FC236}">
                <a16:creationId xmlns:a16="http://schemas.microsoft.com/office/drawing/2014/main" id="{9439D61D-5218-4B2F-B313-7E0A036E13BA}"/>
              </a:ext>
            </a:extLst>
          </p:cNvPr>
          <p:cNvSpPr>
            <a:spLocks noGrp="1"/>
          </p:cNvSpPr>
          <p:nvPr>
            <p:ph type="body" sz="quarter" idx="37"/>
          </p:nvPr>
        </p:nvSpPr>
        <p:spPr>
          <a:xfrm>
            <a:off x="7674476" y="5243800"/>
            <a:ext cx="2069690" cy="695361"/>
          </a:xfrm>
        </p:spPr>
        <p:txBody>
          <a:bodyPr/>
          <a:lstStyle/>
          <a:p>
            <a:r>
              <a:rPr lang="en-US" dirty="0"/>
              <a:t>Product Designer​</a:t>
            </a:r>
          </a:p>
        </p:txBody>
      </p:sp>
      <p:pic>
        <p:nvPicPr>
          <p:cNvPr id="465" name="Picture Placeholder 464" descr="A person smiling for the camera">
            <a:extLst>
              <a:ext uri="{FF2B5EF4-FFF2-40B4-BE49-F238E27FC236}">
                <a16:creationId xmlns:a16="http://schemas.microsoft.com/office/drawing/2014/main" id="{ACB918DD-7895-4BE8-BFA5-2270EEC615F0}"/>
              </a:ext>
            </a:extLst>
          </p:cNvPr>
          <p:cNvPicPr>
            <a:picLocks noGrp="1" noChangeAspect="1"/>
          </p:cNvPicPr>
          <p:nvPr>
            <p:ph type="pic" sz="quarter" idx="48"/>
          </p:nvPr>
        </p:nvPicPr>
        <p:blipFill rotWithShape="1">
          <a:blip r:embed="rId9" cstate="screen">
            <a:extLst>
              <a:ext uri="{28A0092B-C50C-407E-A947-70E740481C1C}">
                <a14:useLocalDpi xmlns:a14="http://schemas.microsoft.com/office/drawing/2010/main" val="0"/>
              </a:ext>
            </a:extLst>
          </a:blip>
          <a:srcRect l="124" r="124"/>
          <a:stretch/>
        </p:blipFill>
        <p:spPr>
          <a:xfrm>
            <a:off x="10114667" y="3614936"/>
            <a:ext cx="1412049" cy="1147276"/>
          </a:xfrm>
        </p:spPr>
      </p:pic>
      <p:sp>
        <p:nvSpPr>
          <p:cNvPr id="454" name="Text Placeholder 453">
            <a:extLst>
              <a:ext uri="{FF2B5EF4-FFF2-40B4-BE49-F238E27FC236}">
                <a16:creationId xmlns:a16="http://schemas.microsoft.com/office/drawing/2014/main" id="{41124E90-9F24-4DFB-97DA-4729ACB48AAF}"/>
              </a:ext>
            </a:extLst>
          </p:cNvPr>
          <p:cNvSpPr>
            <a:spLocks noGrp="1"/>
          </p:cNvSpPr>
          <p:nvPr>
            <p:ph type="body" sz="quarter" idx="45"/>
          </p:nvPr>
        </p:nvSpPr>
        <p:spPr>
          <a:xfrm>
            <a:off x="9785846" y="4768651"/>
            <a:ext cx="2069690" cy="475149"/>
          </a:xfrm>
        </p:spPr>
        <p:txBody>
          <a:bodyPr/>
          <a:lstStyle/>
          <a:p>
            <a:r>
              <a:rPr lang="en-US" dirty="0"/>
              <a:t>Robin Kline​</a:t>
            </a:r>
          </a:p>
        </p:txBody>
      </p:sp>
      <p:sp>
        <p:nvSpPr>
          <p:cNvPr id="455" name="Text Placeholder 454">
            <a:extLst>
              <a:ext uri="{FF2B5EF4-FFF2-40B4-BE49-F238E27FC236}">
                <a16:creationId xmlns:a16="http://schemas.microsoft.com/office/drawing/2014/main" id="{2618EACE-50AC-4B11-8030-5BA0AD7433CA}"/>
              </a:ext>
            </a:extLst>
          </p:cNvPr>
          <p:cNvSpPr>
            <a:spLocks noGrp="1"/>
          </p:cNvSpPr>
          <p:nvPr>
            <p:ph type="body" sz="quarter" idx="46"/>
          </p:nvPr>
        </p:nvSpPr>
        <p:spPr>
          <a:xfrm>
            <a:off x="9785846" y="5243800"/>
            <a:ext cx="2069690" cy="695361"/>
          </a:xfrm>
        </p:spPr>
        <p:txBody>
          <a:bodyPr/>
          <a:lstStyle/>
          <a:p>
            <a:r>
              <a:rPr lang="en-US" dirty="0"/>
              <a:t>Content Developer​</a:t>
            </a:r>
          </a:p>
        </p:txBody>
      </p:sp>
      <p:sp>
        <p:nvSpPr>
          <p:cNvPr id="3" name="Footer Placeholder 2">
            <a:extLst>
              <a:ext uri="{FF2B5EF4-FFF2-40B4-BE49-F238E27FC236}">
                <a16:creationId xmlns:a16="http://schemas.microsoft.com/office/drawing/2014/main" id="{6AFFF1F2-E21B-46B2-9043-3A2FD77DBA35}"/>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56A610E7-14D9-43B1-A0E2-CFD8D5311964}"/>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13</a:t>
            </a:fld>
            <a:endParaRPr lang="en-US" dirty="0"/>
          </a:p>
        </p:txBody>
      </p:sp>
    </p:spTree>
    <p:extLst>
      <p:ext uri="{BB962C8B-B14F-4D97-AF65-F5344CB8AC3E}">
        <p14:creationId xmlns:p14="http://schemas.microsoft.com/office/powerpoint/2010/main" val="120385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a:extLst>
              <a:ext uri="{FF2B5EF4-FFF2-40B4-BE49-F238E27FC236}">
                <a16:creationId xmlns:a16="http://schemas.microsoft.com/office/drawing/2014/main" id="{3C4CC1D7-A91E-4CD5-B051-0B202E09ACE0}"/>
              </a:ext>
            </a:extLst>
          </p:cNvPr>
          <p:cNvSpPr>
            <a:spLocks noGrp="1"/>
          </p:cNvSpPr>
          <p:nvPr>
            <p:ph type="title"/>
          </p:nvPr>
        </p:nvSpPr>
        <p:spPr>
          <a:xfrm>
            <a:off x="838200" y="498928"/>
            <a:ext cx="10515600" cy="567872"/>
          </a:xfrm>
        </p:spPr>
        <p:txBody>
          <a:bodyPr/>
          <a:lstStyle/>
          <a:p>
            <a:r>
              <a:rPr lang="en-US" dirty="0"/>
              <a:t>Plan For Product Launch</a:t>
            </a:r>
          </a:p>
        </p:txBody>
      </p:sp>
      <p:sp>
        <p:nvSpPr>
          <p:cNvPr id="14" name="Text Placeholder 13">
            <a:extLst>
              <a:ext uri="{FF2B5EF4-FFF2-40B4-BE49-F238E27FC236}">
                <a16:creationId xmlns:a16="http://schemas.microsoft.com/office/drawing/2014/main" id="{5C73BB6C-294B-4A13-AFEB-58CFBE6EDC0E}"/>
              </a:ext>
            </a:extLst>
          </p:cNvPr>
          <p:cNvSpPr>
            <a:spLocks noGrp="1"/>
          </p:cNvSpPr>
          <p:nvPr>
            <p:ph type="body" sz="quarter" idx="15"/>
          </p:nvPr>
        </p:nvSpPr>
        <p:spPr>
          <a:xfrm>
            <a:off x="727843" y="2434147"/>
            <a:ext cx="1826631" cy="776287"/>
          </a:xfrm>
        </p:spPr>
        <p:txBody>
          <a:bodyPr/>
          <a:lstStyle/>
          <a:p>
            <a:r>
              <a:rPr lang="en-US" dirty="0"/>
              <a:t>Planning</a:t>
            </a:r>
          </a:p>
        </p:txBody>
      </p:sp>
      <p:sp>
        <p:nvSpPr>
          <p:cNvPr id="19" name="Text Placeholder 18">
            <a:extLst>
              <a:ext uri="{FF2B5EF4-FFF2-40B4-BE49-F238E27FC236}">
                <a16:creationId xmlns:a16="http://schemas.microsoft.com/office/drawing/2014/main" id="{E6F35BA7-9C1A-47BD-9F51-FF505471E934}"/>
              </a:ext>
            </a:extLst>
          </p:cNvPr>
          <p:cNvSpPr>
            <a:spLocks noGrp="1"/>
          </p:cNvSpPr>
          <p:nvPr>
            <p:ph type="body" sz="quarter" idx="20"/>
          </p:nvPr>
        </p:nvSpPr>
        <p:spPr>
          <a:xfrm>
            <a:off x="727843" y="3267049"/>
            <a:ext cx="1826631" cy="1527689"/>
          </a:xfrm>
        </p:spPr>
        <p:txBody>
          <a:bodyPr/>
          <a:lstStyle/>
          <a:p>
            <a:r>
              <a:rPr lang="en-US" dirty="0"/>
              <a:t>Synergize scalable </a:t>
            </a:r>
          </a:p>
          <a:p>
            <a:r>
              <a:rPr lang="en-US" dirty="0"/>
              <a:t>e-commerce</a:t>
            </a:r>
          </a:p>
        </p:txBody>
      </p:sp>
      <p:sp>
        <p:nvSpPr>
          <p:cNvPr id="65" name="Text Placeholder 64">
            <a:extLst>
              <a:ext uri="{FF2B5EF4-FFF2-40B4-BE49-F238E27FC236}">
                <a16:creationId xmlns:a16="http://schemas.microsoft.com/office/drawing/2014/main" id="{56983C54-58DE-4EC6-A4F8-CC5E0956C55F}"/>
              </a:ext>
            </a:extLst>
          </p:cNvPr>
          <p:cNvSpPr>
            <a:spLocks noGrp="1"/>
          </p:cNvSpPr>
          <p:nvPr>
            <p:ph type="body" sz="quarter" idx="21"/>
          </p:nvPr>
        </p:nvSpPr>
        <p:spPr>
          <a:xfrm>
            <a:off x="2952111" y="2443870"/>
            <a:ext cx="1826631" cy="776287"/>
          </a:xfrm>
        </p:spPr>
        <p:txBody>
          <a:bodyPr/>
          <a:lstStyle/>
          <a:p>
            <a:r>
              <a:rPr lang="en-US" dirty="0"/>
              <a:t>Marketing</a:t>
            </a:r>
          </a:p>
        </p:txBody>
      </p:sp>
      <p:sp>
        <p:nvSpPr>
          <p:cNvPr id="66" name="Text Placeholder 65">
            <a:extLst>
              <a:ext uri="{FF2B5EF4-FFF2-40B4-BE49-F238E27FC236}">
                <a16:creationId xmlns:a16="http://schemas.microsoft.com/office/drawing/2014/main" id="{69FD5778-FBC3-4719-B73E-FDA8CD3E6F78}"/>
              </a:ext>
            </a:extLst>
          </p:cNvPr>
          <p:cNvSpPr>
            <a:spLocks noGrp="1"/>
          </p:cNvSpPr>
          <p:nvPr>
            <p:ph type="body" sz="quarter" idx="22"/>
          </p:nvPr>
        </p:nvSpPr>
        <p:spPr>
          <a:xfrm>
            <a:off x="2952111" y="3276772"/>
            <a:ext cx="1826631" cy="1527689"/>
          </a:xfrm>
        </p:spPr>
        <p:txBody>
          <a:bodyPr/>
          <a:lstStyle/>
          <a:p>
            <a:r>
              <a:rPr lang="en-US" dirty="0"/>
              <a:t>Disseminate standardized metrics</a:t>
            </a:r>
          </a:p>
        </p:txBody>
      </p:sp>
      <p:sp>
        <p:nvSpPr>
          <p:cNvPr id="67" name="Text Placeholder 66">
            <a:extLst>
              <a:ext uri="{FF2B5EF4-FFF2-40B4-BE49-F238E27FC236}">
                <a16:creationId xmlns:a16="http://schemas.microsoft.com/office/drawing/2014/main" id="{D1B4E94F-ED75-4961-8559-62760ECE77C3}"/>
              </a:ext>
            </a:extLst>
          </p:cNvPr>
          <p:cNvSpPr>
            <a:spLocks noGrp="1"/>
          </p:cNvSpPr>
          <p:nvPr>
            <p:ph type="body" sz="quarter" idx="23"/>
          </p:nvPr>
        </p:nvSpPr>
        <p:spPr>
          <a:xfrm>
            <a:off x="5182684" y="2434147"/>
            <a:ext cx="1826631" cy="776287"/>
          </a:xfrm>
        </p:spPr>
        <p:txBody>
          <a:bodyPr/>
          <a:lstStyle/>
          <a:p>
            <a:r>
              <a:rPr lang="en-US" dirty="0"/>
              <a:t>Design</a:t>
            </a:r>
          </a:p>
        </p:txBody>
      </p:sp>
      <p:sp>
        <p:nvSpPr>
          <p:cNvPr id="68" name="Text Placeholder 67">
            <a:extLst>
              <a:ext uri="{FF2B5EF4-FFF2-40B4-BE49-F238E27FC236}">
                <a16:creationId xmlns:a16="http://schemas.microsoft.com/office/drawing/2014/main" id="{E5506267-2D48-49F5-A83E-BDD4CEDE678B}"/>
              </a:ext>
            </a:extLst>
          </p:cNvPr>
          <p:cNvSpPr>
            <a:spLocks noGrp="1"/>
          </p:cNvSpPr>
          <p:nvPr>
            <p:ph type="body" sz="quarter" idx="24"/>
          </p:nvPr>
        </p:nvSpPr>
        <p:spPr>
          <a:xfrm>
            <a:off x="5182684" y="3267049"/>
            <a:ext cx="1826631" cy="1527689"/>
          </a:xfrm>
        </p:spPr>
        <p:txBody>
          <a:bodyPr/>
          <a:lstStyle/>
          <a:p>
            <a:r>
              <a:rPr lang="en-US" dirty="0"/>
              <a:t>Coordinate </a:t>
            </a:r>
          </a:p>
          <a:p>
            <a:r>
              <a:rPr lang="en-US" dirty="0"/>
              <a:t>e-business applications</a:t>
            </a:r>
          </a:p>
        </p:txBody>
      </p:sp>
      <p:sp>
        <p:nvSpPr>
          <p:cNvPr id="69" name="Text Placeholder 68">
            <a:extLst>
              <a:ext uri="{FF2B5EF4-FFF2-40B4-BE49-F238E27FC236}">
                <a16:creationId xmlns:a16="http://schemas.microsoft.com/office/drawing/2014/main" id="{C3FBF82F-DBD2-47F5-B554-7A0405FCE74C}"/>
              </a:ext>
            </a:extLst>
          </p:cNvPr>
          <p:cNvSpPr>
            <a:spLocks noGrp="1"/>
          </p:cNvSpPr>
          <p:nvPr>
            <p:ph type="body" sz="quarter" idx="25"/>
          </p:nvPr>
        </p:nvSpPr>
        <p:spPr>
          <a:xfrm>
            <a:off x="7413259" y="2443870"/>
            <a:ext cx="1826631" cy="776287"/>
          </a:xfrm>
        </p:spPr>
        <p:txBody>
          <a:bodyPr/>
          <a:lstStyle/>
          <a:p>
            <a:r>
              <a:rPr lang="en-US" dirty="0"/>
              <a:t>Strategy</a:t>
            </a:r>
          </a:p>
        </p:txBody>
      </p:sp>
      <p:sp>
        <p:nvSpPr>
          <p:cNvPr id="70" name="Text Placeholder 69">
            <a:extLst>
              <a:ext uri="{FF2B5EF4-FFF2-40B4-BE49-F238E27FC236}">
                <a16:creationId xmlns:a16="http://schemas.microsoft.com/office/drawing/2014/main" id="{1B675A47-B6F8-4C4D-94F4-A52389C3C52D}"/>
              </a:ext>
            </a:extLst>
          </p:cNvPr>
          <p:cNvSpPr>
            <a:spLocks noGrp="1"/>
          </p:cNvSpPr>
          <p:nvPr>
            <p:ph type="body" sz="quarter" idx="26"/>
          </p:nvPr>
        </p:nvSpPr>
        <p:spPr>
          <a:xfrm>
            <a:off x="7413259" y="3276772"/>
            <a:ext cx="1826631" cy="1527689"/>
          </a:xfrm>
        </p:spPr>
        <p:txBody>
          <a:bodyPr/>
          <a:lstStyle/>
          <a:p>
            <a:r>
              <a:rPr lang="en-US" dirty="0"/>
              <a:t>Foster holistically superior methodologies</a:t>
            </a:r>
          </a:p>
        </p:txBody>
      </p:sp>
      <p:sp>
        <p:nvSpPr>
          <p:cNvPr id="71" name="Text Placeholder 70">
            <a:extLst>
              <a:ext uri="{FF2B5EF4-FFF2-40B4-BE49-F238E27FC236}">
                <a16:creationId xmlns:a16="http://schemas.microsoft.com/office/drawing/2014/main" id="{563DF0AC-EC94-4ECF-849C-EC09FF7F46B5}"/>
              </a:ext>
            </a:extLst>
          </p:cNvPr>
          <p:cNvSpPr>
            <a:spLocks noGrp="1"/>
          </p:cNvSpPr>
          <p:nvPr>
            <p:ph type="body" sz="quarter" idx="27"/>
          </p:nvPr>
        </p:nvSpPr>
        <p:spPr>
          <a:xfrm>
            <a:off x="9630331" y="2434147"/>
            <a:ext cx="1826631" cy="776287"/>
          </a:xfrm>
        </p:spPr>
        <p:txBody>
          <a:bodyPr/>
          <a:lstStyle/>
          <a:p>
            <a:r>
              <a:rPr lang="en-US" dirty="0"/>
              <a:t>Launch</a:t>
            </a:r>
          </a:p>
        </p:txBody>
      </p:sp>
      <p:sp>
        <p:nvSpPr>
          <p:cNvPr id="72" name="Text Placeholder 71">
            <a:extLst>
              <a:ext uri="{FF2B5EF4-FFF2-40B4-BE49-F238E27FC236}">
                <a16:creationId xmlns:a16="http://schemas.microsoft.com/office/drawing/2014/main" id="{8A6E6F45-E685-4E7B-B715-B80B70922716}"/>
              </a:ext>
            </a:extLst>
          </p:cNvPr>
          <p:cNvSpPr>
            <a:spLocks noGrp="1"/>
          </p:cNvSpPr>
          <p:nvPr>
            <p:ph type="body" sz="quarter" idx="28"/>
          </p:nvPr>
        </p:nvSpPr>
        <p:spPr>
          <a:xfrm>
            <a:off x="9630331" y="3267049"/>
            <a:ext cx="1826631" cy="1527689"/>
          </a:xfrm>
        </p:spPr>
        <p:txBody>
          <a:bodyPr/>
          <a:lstStyle/>
          <a:p>
            <a:r>
              <a:rPr lang="en-US" dirty="0"/>
              <a:t>Deploy strategic networks with compelling </a:t>
            </a:r>
          </a:p>
          <a:p>
            <a:r>
              <a:rPr lang="en-US" dirty="0"/>
              <a:t>e-business needs</a:t>
            </a:r>
          </a:p>
        </p:txBody>
      </p:sp>
      <p:sp>
        <p:nvSpPr>
          <p:cNvPr id="3" name="Footer Placeholder 2">
            <a:extLst>
              <a:ext uri="{FF2B5EF4-FFF2-40B4-BE49-F238E27FC236}">
                <a16:creationId xmlns:a16="http://schemas.microsoft.com/office/drawing/2014/main" id="{FCEF50C5-235C-4A73-924A-E2EC97F7189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B3D139B0-AFDC-487D-BA64-66803D0D6924}"/>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14</a:t>
            </a:fld>
            <a:endParaRPr lang="en-US" dirty="0"/>
          </a:p>
        </p:txBody>
      </p:sp>
    </p:spTree>
    <p:extLst>
      <p:ext uri="{BB962C8B-B14F-4D97-AF65-F5344CB8AC3E}">
        <p14:creationId xmlns:p14="http://schemas.microsoft.com/office/powerpoint/2010/main" val="1080013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00326D99-DAD3-4FED-A95F-BFF05E5EF0AC}"/>
              </a:ext>
            </a:extLst>
          </p:cNvPr>
          <p:cNvSpPr>
            <a:spLocks noGrp="1"/>
          </p:cNvSpPr>
          <p:nvPr>
            <p:ph type="title"/>
          </p:nvPr>
        </p:nvSpPr>
        <p:spPr>
          <a:xfrm>
            <a:off x="838200" y="498928"/>
            <a:ext cx="10515600" cy="565435"/>
          </a:xfrm>
        </p:spPr>
        <p:txBody>
          <a:bodyPr/>
          <a:lstStyle/>
          <a:p>
            <a:r>
              <a:rPr lang="en-US" dirty="0"/>
              <a:t>Timeline</a:t>
            </a:r>
          </a:p>
        </p:txBody>
      </p:sp>
      <p:sp>
        <p:nvSpPr>
          <p:cNvPr id="11" name="Text Placeholder 10">
            <a:extLst>
              <a:ext uri="{FF2B5EF4-FFF2-40B4-BE49-F238E27FC236}">
                <a16:creationId xmlns:a16="http://schemas.microsoft.com/office/drawing/2014/main" id="{BE2DDC6E-D6E2-48CA-B1EF-8C51295473D4}"/>
              </a:ext>
            </a:extLst>
          </p:cNvPr>
          <p:cNvSpPr>
            <a:spLocks noGrp="1"/>
          </p:cNvSpPr>
          <p:nvPr>
            <p:ph type="body" sz="quarter" idx="15"/>
          </p:nvPr>
        </p:nvSpPr>
        <p:spPr>
          <a:xfrm>
            <a:off x="465172" y="1627860"/>
            <a:ext cx="2251564" cy="498496"/>
          </a:xfrm>
        </p:spPr>
        <p:txBody>
          <a:bodyPr/>
          <a:lstStyle/>
          <a:p>
            <a:r>
              <a:rPr lang="en-US" dirty="0"/>
              <a:t>Sep 20xx</a:t>
            </a:r>
          </a:p>
        </p:txBody>
      </p:sp>
      <p:sp>
        <p:nvSpPr>
          <p:cNvPr id="12" name="Text Placeholder 11">
            <a:extLst>
              <a:ext uri="{FF2B5EF4-FFF2-40B4-BE49-F238E27FC236}">
                <a16:creationId xmlns:a16="http://schemas.microsoft.com/office/drawing/2014/main" id="{302ECB06-815A-4232-9EEF-1CE3EAD4C0F2}"/>
              </a:ext>
            </a:extLst>
          </p:cNvPr>
          <p:cNvSpPr>
            <a:spLocks noGrp="1"/>
          </p:cNvSpPr>
          <p:nvPr>
            <p:ph type="body" sz="quarter" idx="20"/>
          </p:nvPr>
        </p:nvSpPr>
        <p:spPr>
          <a:xfrm>
            <a:off x="465172" y="2135346"/>
            <a:ext cx="2251564" cy="812407"/>
          </a:xfrm>
        </p:spPr>
        <p:txBody>
          <a:bodyPr/>
          <a:lstStyle/>
          <a:p>
            <a:r>
              <a:rPr lang="en-US" dirty="0"/>
              <a:t>Synergize scalable</a:t>
            </a:r>
          </a:p>
          <a:p>
            <a:r>
              <a:rPr lang="en-US" dirty="0"/>
              <a:t>e-commerce</a:t>
            </a:r>
          </a:p>
        </p:txBody>
      </p:sp>
      <p:sp>
        <p:nvSpPr>
          <p:cNvPr id="31" name="Text Placeholder 30">
            <a:extLst>
              <a:ext uri="{FF2B5EF4-FFF2-40B4-BE49-F238E27FC236}">
                <a16:creationId xmlns:a16="http://schemas.microsoft.com/office/drawing/2014/main" id="{D6A052F4-BE1D-4BBE-A5E4-53A6742C7093}"/>
              </a:ext>
            </a:extLst>
          </p:cNvPr>
          <p:cNvSpPr>
            <a:spLocks noGrp="1"/>
          </p:cNvSpPr>
          <p:nvPr>
            <p:ph type="body" sz="quarter" idx="21"/>
          </p:nvPr>
        </p:nvSpPr>
        <p:spPr>
          <a:xfrm>
            <a:off x="4970216" y="1637385"/>
            <a:ext cx="2251564" cy="498496"/>
          </a:xfrm>
        </p:spPr>
        <p:txBody>
          <a:bodyPr/>
          <a:lstStyle/>
          <a:p>
            <a:r>
              <a:rPr lang="en-US" dirty="0"/>
              <a:t>Jan 20xx</a:t>
            </a:r>
          </a:p>
        </p:txBody>
      </p:sp>
      <p:sp>
        <p:nvSpPr>
          <p:cNvPr id="49" name="Text Placeholder 48">
            <a:extLst>
              <a:ext uri="{FF2B5EF4-FFF2-40B4-BE49-F238E27FC236}">
                <a16:creationId xmlns:a16="http://schemas.microsoft.com/office/drawing/2014/main" id="{743F630F-37B8-4375-B8FE-CBB4D55AB118}"/>
              </a:ext>
            </a:extLst>
          </p:cNvPr>
          <p:cNvSpPr>
            <a:spLocks noGrp="1"/>
          </p:cNvSpPr>
          <p:nvPr>
            <p:ph type="body" sz="quarter" idx="22"/>
          </p:nvPr>
        </p:nvSpPr>
        <p:spPr>
          <a:xfrm>
            <a:off x="4970216" y="2144871"/>
            <a:ext cx="2251564" cy="812407"/>
          </a:xfrm>
        </p:spPr>
        <p:txBody>
          <a:bodyPr/>
          <a:lstStyle/>
          <a:p>
            <a:r>
              <a:rPr lang="en-US" dirty="0"/>
              <a:t>Coordinate e-business applications</a:t>
            </a:r>
          </a:p>
        </p:txBody>
      </p:sp>
      <p:sp>
        <p:nvSpPr>
          <p:cNvPr id="33" name="Text Placeholder 32">
            <a:extLst>
              <a:ext uri="{FF2B5EF4-FFF2-40B4-BE49-F238E27FC236}">
                <a16:creationId xmlns:a16="http://schemas.microsoft.com/office/drawing/2014/main" id="{E4CB779B-590A-4742-8EDD-C90A8A6EAAB2}"/>
              </a:ext>
            </a:extLst>
          </p:cNvPr>
          <p:cNvSpPr>
            <a:spLocks noGrp="1"/>
          </p:cNvSpPr>
          <p:nvPr>
            <p:ph type="body" sz="quarter" idx="23"/>
          </p:nvPr>
        </p:nvSpPr>
        <p:spPr>
          <a:xfrm>
            <a:off x="9473340" y="1637385"/>
            <a:ext cx="2251564" cy="498496"/>
          </a:xfrm>
        </p:spPr>
        <p:txBody>
          <a:bodyPr/>
          <a:lstStyle/>
          <a:p>
            <a:r>
              <a:rPr lang="en-US" dirty="0"/>
              <a:t>May 20xx</a:t>
            </a:r>
          </a:p>
        </p:txBody>
      </p:sp>
      <p:sp>
        <p:nvSpPr>
          <p:cNvPr id="50" name="Text Placeholder 49">
            <a:extLst>
              <a:ext uri="{FF2B5EF4-FFF2-40B4-BE49-F238E27FC236}">
                <a16:creationId xmlns:a16="http://schemas.microsoft.com/office/drawing/2014/main" id="{35686093-13FE-4C01-A6E7-60867A827E7B}"/>
              </a:ext>
            </a:extLst>
          </p:cNvPr>
          <p:cNvSpPr>
            <a:spLocks noGrp="1"/>
          </p:cNvSpPr>
          <p:nvPr>
            <p:ph type="body" sz="quarter" idx="24"/>
          </p:nvPr>
        </p:nvSpPr>
        <p:spPr>
          <a:xfrm>
            <a:off x="9473340" y="2144871"/>
            <a:ext cx="2251564" cy="812407"/>
          </a:xfrm>
        </p:spPr>
        <p:txBody>
          <a:bodyPr/>
          <a:lstStyle/>
          <a:p>
            <a:r>
              <a:rPr lang="en-US" dirty="0"/>
              <a:t>Deploy strategic networks with compelling e-business needs</a:t>
            </a:r>
          </a:p>
        </p:txBody>
      </p:sp>
      <p:sp>
        <p:nvSpPr>
          <p:cNvPr id="35" name="Text Placeholder 34">
            <a:extLst>
              <a:ext uri="{FF2B5EF4-FFF2-40B4-BE49-F238E27FC236}">
                <a16:creationId xmlns:a16="http://schemas.microsoft.com/office/drawing/2014/main" id="{E06F30E7-03A1-4D44-9BA2-623641E2224B}"/>
              </a:ext>
            </a:extLst>
          </p:cNvPr>
          <p:cNvSpPr>
            <a:spLocks noGrp="1"/>
          </p:cNvSpPr>
          <p:nvPr>
            <p:ph type="body" sz="quarter" idx="25"/>
          </p:nvPr>
        </p:nvSpPr>
        <p:spPr>
          <a:xfrm>
            <a:off x="2716736" y="4400252"/>
            <a:ext cx="2251562" cy="498496"/>
          </a:xfrm>
        </p:spPr>
        <p:txBody>
          <a:bodyPr/>
          <a:lstStyle/>
          <a:p>
            <a:r>
              <a:rPr lang="en-US" dirty="0"/>
              <a:t>Nov 20xx</a:t>
            </a:r>
          </a:p>
        </p:txBody>
      </p:sp>
      <p:sp>
        <p:nvSpPr>
          <p:cNvPr id="51" name="Text Placeholder 50">
            <a:extLst>
              <a:ext uri="{FF2B5EF4-FFF2-40B4-BE49-F238E27FC236}">
                <a16:creationId xmlns:a16="http://schemas.microsoft.com/office/drawing/2014/main" id="{C48F1B39-48E7-4559-9D08-B8E2C5824A28}"/>
              </a:ext>
            </a:extLst>
          </p:cNvPr>
          <p:cNvSpPr>
            <a:spLocks noGrp="1"/>
          </p:cNvSpPr>
          <p:nvPr>
            <p:ph type="body" sz="quarter" idx="26"/>
          </p:nvPr>
        </p:nvSpPr>
        <p:spPr>
          <a:xfrm>
            <a:off x="2716736" y="4917263"/>
            <a:ext cx="2251562" cy="795563"/>
          </a:xfrm>
        </p:spPr>
        <p:txBody>
          <a:bodyPr/>
          <a:lstStyle/>
          <a:p>
            <a:r>
              <a:rPr lang="en-US" dirty="0"/>
              <a:t>Disseminate standardized metrics</a:t>
            </a:r>
          </a:p>
        </p:txBody>
      </p:sp>
      <p:sp>
        <p:nvSpPr>
          <p:cNvPr id="37" name="Text Placeholder 36">
            <a:extLst>
              <a:ext uri="{FF2B5EF4-FFF2-40B4-BE49-F238E27FC236}">
                <a16:creationId xmlns:a16="http://schemas.microsoft.com/office/drawing/2014/main" id="{66CE0DB3-8A0B-4B77-9619-D0B01BF4275A}"/>
              </a:ext>
            </a:extLst>
          </p:cNvPr>
          <p:cNvSpPr>
            <a:spLocks noGrp="1"/>
          </p:cNvSpPr>
          <p:nvPr>
            <p:ph type="body" sz="quarter" idx="27"/>
          </p:nvPr>
        </p:nvSpPr>
        <p:spPr>
          <a:xfrm>
            <a:off x="7221784" y="4400252"/>
            <a:ext cx="2251562" cy="498496"/>
          </a:xfrm>
        </p:spPr>
        <p:txBody>
          <a:bodyPr/>
          <a:lstStyle/>
          <a:p>
            <a:r>
              <a:rPr lang="en-US" dirty="0"/>
              <a:t>Mar 20xx</a:t>
            </a:r>
          </a:p>
        </p:txBody>
      </p:sp>
      <p:sp>
        <p:nvSpPr>
          <p:cNvPr id="52" name="Text Placeholder 51">
            <a:extLst>
              <a:ext uri="{FF2B5EF4-FFF2-40B4-BE49-F238E27FC236}">
                <a16:creationId xmlns:a16="http://schemas.microsoft.com/office/drawing/2014/main" id="{8321A23A-96BE-4EB4-ACB2-2C2A31CF5832}"/>
              </a:ext>
            </a:extLst>
          </p:cNvPr>
          <p:cNvSpPr>
            <a:spLocks noGrp="1"/>
          </p:cNvSpPr>
          <p:nvPr>
            <p:ph type="body" sz="quarter" idx="28"/>
          </p:nvPr>
        </p:nvSpPr>
        <p:spPr>
          <a:xfrm>
            <a:off x="7221784" y="4917263"/>
            <a:ext cx="2251562" cy="795563"/>
          </a:xfrm>
        </p:spPr>
        <p:txBody>
          <a:bodyPr/>
          <a:lstStyle/>
          <a:p>
            <a:r>
              <a:rPr lang="en-US" dirty="0"/>
              <a:t>Foster holistically superior methodologies</a:t>
            </a:r>
          </a:p>
        </p:txBody>
      </p:sp>
      <p:sp>
        <p:nvSpPr>
          <p:cNvPr id="3" name="Footer Placeholder 2">
            <a:extLst>
              <a:ext uri="{FF2B5EF4-FFF2-40B4-BE49-F238E27FC236}">
                <a16:creationId xmlns:a16="http://schemas.microsoft.com/office/drawing/2014/main" id="{AC44DC35-1079-40D1-BB61-0F487F472750}"/>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8CC0C219-5E3C-4FAD-A11D-99A21AAAB90C}"/>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15</a:t>
            </a:fld>
            <a:endParaRPr lang="en-US" dirty="0"/>
          </a:p>
        </p:txBody>
      </p:sp>
    </p:spTree>
    <p:extLst>
      <p:ext uri="{BB962C8B-B14F-4D97-AF65-F5344CB8AC3E}">
        <p14:creationId xmlns:p14="http://schemas.microsoft.com/office/powerpoint/2010/main" val="1683355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en-US" dirty="0"/>
              <a:t>Areas of Focus</a:t>
            </a:r>
          </a:p>
        </p:txBody>
      </p:sp>
      <p:sp>
        <p:nvSpPr>
          <p:cNvPr id="5" name="Text Placeholder 4">
            <a:extLst>
              <a:ext uri="{FF2B5EF4-FFF2-40B4-BE49-F238E27FC236}">
                <a16:creationId xmlns:a16="http://schemas.microsoft.com/office/drawing/2014/main" id="{01AFBEB7-A9AF-468F-820B-D9077A7D0BA1}"/>
              </a:ext>
            </a:extLst>
          </p:cNvPr>
          <p:cNvSpPr>
            <a:spLocks noGrp="1"/>
          </p:cNvSpPr>
          <p:nvPr>
            <p:ph type="body" sz="quarter" idx="13"/>
          </p:nvPr>
        </p:nvSpPr>
        <p:spPr>
          <a:xfrm>
            <a:off x="1277759" y="2063838"/>
            <a:ext cx="4626764" cy="422365"/>
          </a:xfrm>
        </p:spPr>
        <p:txBody>
          <a:bodyPr>
            <a:normAutofit/>
          </a:bodyPr>
          <a:lstStyle/>
          <a:p>
            <a:r>
              <a:rPr lang="en-US" dirty="0"/>
              <a:t>B2B market scenarios​</a:t>
            </a:r>
          </a:p>
        </p:txBody>
      </p:sp>
      <p:sp>
        <p:nvSpPr>
          <p:cNvPr id="24" name="Text Placeholder 23">
            <a:extLst>
              <a:ext uri="{FF2B5EF4-FFF2-40B4-BE49-F238E27FC236}">
                <a16:creationId xmlns:a16="http://schemas.microsoft.com/office/drawing/2014/main" id="{B127C79B-F024-434C-825D-15CEE80923F4}"/>
              </a:ext>
            </a:extLst>
          </p:cNvPr>
          <p:cNvSpPr>
            <a:spLocks noGrp="1"/>
          </p:cNvSpPr>
          <p:nvPr>
            <p:ph type="body" sz="quarter" idx="16"/>
          </p:nvPr>
        </p:nvSpPr>
        <p:spPr>
          <a:xfrm>
            <a:off x="1277551" y="2486203"/>
            <a:ext cx="4626293" cy="3325723"/>
          </a:xfrm>
        </p:spPr>
        <p:txBody>
          <a:bodyPr/>
          <a:lstStyle/>
          <a:p>
            <a:r>
              <a:rPr lang="en-US" dirty="0"/>
              <a:t>Develop winning strategies to keep ahead of the competition​</a:t>
            </a:r>
          </a:p>
          <a:p>
            <a:r>
              <a:rPr lang="en-US" dirty="0"/>
              <a:t>Capitalize on low hanging fruit to identify a ballpark value​</a:t>
            </a:r>
          </a:p>
          <a:p>
            <a:r>
              <a:rPr lang="en-US" dirty="0"/>
              <a:t>Visualize customer directed convergence​</a:t>
            </a:r>
          </a:p>
        </p:txBody>
      </p:sp>
      <p:sp>
        <p:nvSpPr>
          <p:cNvPr id="23" name="Text Placeholder 22">
            <a:extLst>
              <a:ext uri="{FF2B5EF4-FFF2-40B4-BE49-F238E27FC236}">
                <a16:creationId xmlns:a16="http://schemas.microsoft.com/office/drawing/2014/main" id="{0E769AD8-E32B-4302-A770-0424AC0A2A3A}"/>
              </a:ext>
            </a:extLst>
          </p:cNvPr>
          <p:cNvSpPr>
            <a:spLocks noGrp="1"/>
          </p:cNvSpPr>
          <p:nvPr>
            <p:ph type="body" sz="quarter" idx="15"/>
          </p:nvPr>
        </p:nvSpPr>
        <p:spPr>
          <a:xfrm>
            <a:off x="6351708" y="2063837"/>
            <a:ext cx="4626763" cy="422365"/>
          </a:xfrm>
        </p:spPr>
        <p:txBody>
          <a:bodyPr>
            <a:normAutofit/>
          </a:bodyPr>
          <a:lstStyle/>
          <a:p>
            <a:r>
              <a:rPr lang="en-US"/>
              <a:t>Cloud-based </a:t>
            </a:r>
            <a:r>
              <a:rPr lang="en-US" dirty="0"/>
              <a:t>opportunities​</a:t>
            </a:r>
          </a:p>
        </p:txBody>
      </p:sp>
      <p:sp>
        <p:nvSpPr>
          <p:cNvPr id="25" name="Text Placeholder 24">
            <a:extLst>
              <a:ext uri="{FF2B5EF4-FFF2-40B4-BE49-F238E27FC236}">
                <a16:creationId xmlns:a16="http://schemas.microsoft.com/office/drawing/2014/main" id="{1F231637-753A-4454-98CA-FD968C0D940C}"/>
              </a:ext>
            </a:extLst>
          </p:cNvPr>
          <p:cNvSpPr>
            <a:spLocks noGrp="1"/>
          </p:cNvSpPr>
          <p:nvPr>
            <p:ph type="body" sz="quarter" idx="17"/>
          </p:nvPr>
        </p:nvSpPr>
        <p:spPr>
          <a:xfrm>
            <a:off x="6352188" y="2486202"/>
            <a:ext cx="4626293" cy="3325723"/>
          </a:xfrm>
        </p:spPr>
        <p:txBody>
          <a:bodyPr/>
          <a:lstStyle/>
          <a:p>
            <a:r>
              <a:rPr lang="en-US" dirty="0"/>
              <a:t>Iterative approaches to corporate strategy​</a:t>
            </a:r>
          </a:p>
          <a:p>
            <a:r>
              <a:rPr lang="en-US" dirty="0"/>
              <a:t>Establish a management framework from the inside​</a:t>
            </a:r>
          </a:p>
        </p:txBody>
      </p:sp>
      <p:sp>
        <p:nvSpPr>
          <p:cNvPr id="3" name="Footer Placeholder 2">
            <a:extLst>
              <a:ext uri="{FF2B5EF4-FFF2-40B4-BE49-F238E27FC236}">
                <a16:creationId xmlns:a16="http://schemas.microsoft.com/office/drawing/2014/main" id="{E5FF7585-B3E6-4301-983E-6C7185A7358E}"/>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7E375B46-1A54-44B9-BDCF-97B4D6758E70}"/>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16</a:t>
            </a:fld>
            <a:endParaRPr lang="en-US" dirty="0"/>
          </a:p>
        </p:txBody>
      </p:sp>
    </p:spTree>
    <p:extLst>
      <p:ext uri="{BB962C8B-B14F-4D97-AF65-F5344CB8AC3E}">
        <p14:creationId xmlns:p14="http://schemas.microsoft.com/office/powerpoint/2010/main" val="3764395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C40D3CB1-60FB-44E7-A807-4460AFADD914}"/>
              </a:ext>
            </a:extLst>
          </p:cNvPr>
          <p:cNvSpPr>
            <a:spLocks noGrp="1"/>
          </p:cNvSpPr>
          <p:nvPr>
            <p:ph type="title"/>
          </p:nvPr>
        </p:nvSpPr>
        <p:spPr>
          <a:xfrm>
            <a:off x="838200" y="640431"/>
            <a:ext cx="10515600" cy="726137"/>
          </a:xfrm>
        </p:spPr>
        <p:txBody>
          <a:bodyPr/>
          <a:lstStyle/>
          <a:p>
            <a:r>
              <a:rPr lang="en-US" dirty="0"/>
              <a:t>How we get there</a:t>
            </a:r>
          </a:p>
        </p:txBody>
      </p:sp>
      <p:sp>
        <p:nvSpPr>
          <p:cNvPr id="5" name="Text Placeholder 4">
            <a:extLst>
              <a:ext uri="{FF2B5EF4-FFF2-40B4-BE49-F238E27FC236}">
                <a16:creationId xmlns:a16="http://schemas.microsoft.com/office/drawing/2014/main" id="{E1F6EAAA-7889-4E5F-90FD-F5C5492D37A2}"/>
              </a:ext>
            </a:extLst>
          </p:cNvPr>
          <p:cNvSpPr>
            <a:spLocks noGrp="1"/>
          </p:cNvSpPr>
          <p:nvPr>
            <p:ph type="body" sz="quarter" idx="13"/>
          </p:nvPr>
        </p:nvSpPr>
        <p:spPr>
          <a:xfrm>
            <a:off x="483140" y="2063838"/>
            <a:ext cx="3515704" cy="422365"/>
          </a:xfrm>
        </p:spPr>
        <p:txBody>
          <a:bodyPr>
            <a:normAutofit/>
          </a:bodyPr>
          <a:lstStyle/>
          <a:p>
            <a:r>
              <a:rPr lang="en-US" dirty="0"/>
              <a:t>ROI​</a:t>
            </a:r>
          </a:p>
        </p:txBody>
      </p:sp>
      <p:sp>
        <p:nvSpPr>
          <p:cNvPr id="23" name="Text Placeholder 22">
            <a:extLst>
              <a:ext uri="{FF2B5EF4-FFF2-40B4-BE49-F238E27FC236}">
                <a16:creationId xmlns:a16="http://schemas.microsoft.com/office/drawing/2014/main" id="{C553A94B-692D-4746-9FFA-FAD2FF823856}"/>
              </a:ext>
            </a:extLst>
          </p:cNvPr>
          <p:cNvSpPr>
            <a:spLocks noGrp="1"/>
          </p:cNvSpPr>
          <p:nvPr>
            <p:ph type="body" sz="quarter" idx="16"/>
          </p:nvPr>
        </p:nvSpPr>
        <p:spPr>
          <a:xfrm>
            <a:off x="482932" y="2523933"/>
            <a:ext cx="3515346" cy="3325723"/>
          </a:xfrm>
        </p:spPr>
        <p:txBody>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a:t>
            </a:r>
          </a:p>
        </p:txBody>
      </p:sp>
      <p:sp>
        <p:nvSpPr>
          <p:cNvPr id="24" name="Text Placeholder 23">
            <a:extLst>
              <a:ext uri="{FF2B5EF4-FFF2-40B4-BE49-F238E27FC236}">
                <a16:creationId xmlns:a16="http://schemas.microsoft.com/office/drawing/2014/main" id="{D766ABB5-79A8-4DFF-B3E4-6E4F29D7941F}"/>
              </a:ext>
            </a:extLst>
          </p:cNvPr>
          <p:cNvSpPr>
            <a:spLocks noGrp="1"/>
          </p:cNvSpPr>
          <p:nvPr>
            <p:ph type="body" sz="quarter" idx="17"/>
          </p:nvPr>
        </p:nvSpPr>
        <p:spPr>
          <a:xfrm>
            <a:off x="4329790" y="2063838"/>
            <a:ext cx="3515704" cy="422365"/>
          </a:xfrm>
        </p:spPr>
        <p:txBody>
          <a:bodyPr/>
          <a:lstStyle/>
          <a:p>
            <a:r>
              <a:rPr lang="en-US" dirty="0"/>
              <a:t>Niche markets​</a:t>
            </a:r>
          </a:p>
        </p:txBody>
      </p:sp>
      <p:sp>
        <p:nvSpPr>
          <p:cNvPr id="25" name="Text Placeholder 24">
            <a:extLst>
              <a:ext uri="{FF2B5EF4-FFF2-40B4-BE49-F238E27FC236}">
                <a16:creationId xmlns:a16="http://schemas.microsoft.com/office/drawing/2014/main" id="{94333FF0-B429-4B2E-9910-AAF06DC5C728}"/>
              </a:ext>
            </a:extLst>
          </p:cNvPr>
          <p:cNvSpPr>
            <a:spLocks noGrp="1"/>
          </p:cNvSpPr>
          <p:nvPr>
            <p:ph type="body" sz="quarter" idx="18"/>
          </p:nvPr>
        </p:nvSpPr>
        <p:spPr>
          <a:xfrm>
            <a:off x="4329582" y="2523933"/>
            <a:ext cx="3515346" cy="3325723"/>
          </a:xfrm>
        </p:spPr>
        <p:txBody>
          <a:bodyPr/>
          <a:lstStyle/>
          <a:p>
            <a:r>
              <a:rPr lang="en-US" dirty="0"/>
              <a:t>Pursue scalable customer service through sustainable strategies​</a:t>
            </a:r>
          </a:p>
          <a:p>
            <a:r>
              <a:rPr lang="en-US" dirty="0"/>
              <a:t>Engage top-line web services with cutting-edge deliverables​</a:t>
            </a:r>
          </a:p>
        </p:txBody>
      </p:sp>
      <p:sp>
        <p:nvSpPr>
          <p:cNvPr id="26" name="Text Placeholder 25">
            <a:extLst>
              <a:ext uri="{FF2B5EF4-FFF2-40B4-BE49-F238E27FC236}">
                <a16:creationId xmlns:a16="http://schemas.microsoft.com/office/drawing/2014/main" id="{299EAE95-5B3F-4A21-B580-4AF9E642AA7A}"/>
              </a:ext>
            </a:extLst>
          </p:cNvPr>
          <p:cNvSpPr>
            <a:spLocks noGrp="1"/>
          </p:cNvSpPr>
          <p:nvPr>
            <p:ph type="body" sz="quarter" idx="19"/>
          </p:nvPr>
        </p:nvSpPr>
        <p:spPr>
          <a:xfrm>
            <a:off x="8175874" y="2063838"/>
            <a:ext cx="3515704" cy="422365"/>
          </a:xfrm>
        </p:spPr>
        <p:txBody>
          <a:bodyPr/>
          <a:lstStyle/>
          <a:p>
            <a:r>
              <a:rPr lang="en-US" dirty="0"/>
              <a:t>Supply chains​</a:t>
            </a:r>
          </a:p>
        </p:txBody>
      </p:sp>
      <p:sp>
        <p:nvSpPr>
          <p:cNvPr id="27" name="Text Placeholder 26">
            <a:extLst>
              <a:ext uri="{FF2B5EF4-FFF2-40B4-BE49-F238E27FC236}">
                <a16:creationId xmlns:a16="http://schemas.microsoft.com/office/drawing/2014/main" id="{9533EAD8-15C8-4D9C-8F69-670982F52391}"/>
              </a:ext>
            </a:extLst>
          </p:cNvPr>
          <p:cNvSpPr>
            <a:spLocks noGrp="1"/>
          </p:cNvSpPr>
          <p:nvPr>
            <p:ph type="body" sz="quarter" idx="20"/>
          </p:nvPr>
        </p:nvSpPr>
        <p:spPr>
          <a:xfrm>
            <a:off x="8175666" y="2523933"/>
            <a:ext cx="3515346" cy="3325723"/>
          </a:xfrm>
        </p:spPr>
        <p:txBody>
          <a:bodyPr/>
          <a:lstStyle/>
          <a:p>
            <a:r>
              <a:rPr lang="en-US" dirty="0"/>
              <a:t>Cultivate one-to-one customer service with robust ideas​</a:t>
            </a:r>
          </a:p>
          <a:p>
            <a:r>
              <a:rPr lang="en-US" dirty="0"/>
              <a:t>Maximize timely deliverables for real-time schemas​</a:t>
            </a:r>
          </a:p>
        </p:txBody>
      </p:sp>
      <p:sp>
        <p:nvSpPr>
          <p:cNvPr id="3" name="Footer Placeholder 2">
            <a:extLst>
              <a:ext uri="{FF2B5EF4-FFF2-40B4-BE49-F238E27FC236}">
                <a16:creationId xmlns:a16="http://schemas.microsoft.com/office/drawing/2014/main" id="{022AE5A9-C9EE-4D23-9586-528203CA76D8}"/>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17F15162-EA7B-4AF6-9C08-B145E8FA8B98}"/>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17</a:t>
            </a:fld>
            <a:endParaRPr lang="en-US" dirty="0"/>
          </a:p>
        </p:txBody>
      </p:sp>
    </p:spTree>
    <p:extLst>
      <p:ext uri="{BB962C8B-B14F-4D97-AF65-F5344CB8AC3E}">
        <p14:creationId xmlns:p14="http://schemas.microsoft.com/office/powerpoint/2010/main" val="3884075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a:extLst>
              <a:ext uri="{FF2B5EF4-FFF2-40B4-BE49-F238E27FC236}">
                <a16:creationId xmlns:a16="http://schemas.microsoft.com/office/drawing/2014/main" id="{DD48C8EC-56C5-4A2A-BB21-811BC510040A}"/>
              </a:ext>
            </a:extLst>
          </p:cNvPr>
          <p:cNvSpPr>
            <a:spLocks noGrp="1"/>
          </p:cNvSpPr>
          <p:nvPr>
            <p:ph type="title"/>
          </p:nvPr>
        </p:nvSpPr>
        <p:spPr>
          <a:xfrm>
            <a:off x="1574800" y="3429000"/>
            <a:ext cx="3097320" cy="978408"/>
          </a:xfrm>
        </p:spPr>
        <p:txBody>
          <a:bodyPr/>
          <a:lstStyle/>
          <a:p>
            <a:r>
              <a:rPr lang="en-US" dirty="0"/>
              <a:t>Summary</a:t>
            </a:r>
          </a:p>
        </p:txBody>
      </p:sp>
      <p:sp>
        <p:nvSpPr>
          <p:cNvPr id="8" name="Text Placeholder 7">
            <a:extLst>
              <a:ext uri="{FF2B5EF4-FFF2-40B4-BE49-F238E27FC236}">
                <a16:creationId xmlns:a16="http://schemas.microsoft.com/office/drawing/2014/main" id="{36E72FF0-3C0E-499A-8DA6-324675513B3E}"/>
              </a:ext>
            </a:extLst>
          </p:cNvPr>
          <p:cNvSpPr>
            <a:spLocks noGrp="1"/>
          </p:cNvSpPr>
          <p:nvPr>
            <p:ph type="body" sz="quarter" idx="16"/>
          </p:nvPr>
        </p:nvSpPr>
        <p:spPr>
          <a:xfrm>
            <a:off x="6235700" y="2854660"/>
            <a:ext cx="4749800" cy="2129971"/>
          </a:xfrm>
        </p:spPr>
        <p:txBody>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3" name="Footer Placeholder 2">
            <a:extLst>
              <a:ext uri="{FF2B5EF4-FFF2-40B4-BE49-F238E27FC236}">
                <a16:creationId xmlns:a16="http://schemas.microsoft.com/office/drawing/2014/main" id="{43BCDDBD-4C85-4716-86C0-5D527FE8BBF0}"/>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6F496E66-3A4B-4617-8D7C-D91AD3541F15}"/>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18</a:t>
            </a:fld>
            <a:endParaRPr lang="en-US" dirty="0"/>
          </a:p>
        </p:txBody>
      </p:sp>
    </p:spTree>
    <p:extLst>
      <p:ext uri="{BB962C8B-B14F-4D97-AF65-F5344CB8AC3E}">
        <p14:creationId xmlns:p14="http://schemas.microsoft.com/office/powerpoint/2010/main" val="1321790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F92B90-FD10-47FA-922C-60FD7F0ED4A6}"/>
              </a:ext>
            </a:extLst>
          </p:cNvPr>
          <p:cNvSpPr>
            <a:spLocks noGrp="1"/>
          </p:cNvSpPr>
          <p:nvPr>
            <p:ph type="title"/>
          </p:nvPr>
        </p:nvSpPr>
        <p:spPr>
          <a:xfrm>
            <a:off x="4073237" y="1096375"/>
            <a:ext cx="4045527" cy="1590790"/>
          </a:xfrm>
        </p:spPr>
        <p:txBody>
          <a:bodyPr/>
          <a:lstStyle/>
          <a:p>
            <a:r>
              <a:rPr lang="en-US" dirty="0"/>
              <a:t>Thank you</a:t>
            </a:r>
          </a:p>
        </p:txBody>
      </p:sp>
      <p:sp>
        <p:nvSpPr>
          <p:cNvPr id="10" name="Text Placeholder 9">
            <a:extLst>
              <a:ext uri="{FF2B5EF4-FFF2-40B4-BE49-F238E27FC236}">
                <a16:creationId xmlns:a16="http://schemas.microsoft.com/office/drawing/2014/main" id="{96493815-2B96-4CA9-8D15-F0EB9A1557C5}"/>
              </a:ext>
            </a:extLst>
          </p:cNvPr>
          <p:cNvSpPr>
            <a:spLocks noGrp="1"/>
          </p:cNvSpPr>
          <p:nvPr>
            <p:ph type="body" sz="quarter" idx="16"/>
          </p:nvPr>
        </p:nvSpPr>
        <p:spPr>
          <a:xfrm>
            <a:off x="4107354" y="2910720"/>
            <a:ext cx="4011410" cy="2061261"/>
          </a:xfrm>
        </p:spPr>
        <p:txBody>
          <a:bodyPr/>
          <a:lstStyle/>
          <a:p>
            <a:r>
              <a:rPr lang="en-US" dirty="0"/>
              <a:t>Mirjam Nilsson​​</a:t>
            </a:r>
          </a:p>
          <a:p>
            <a:r>
              <a:rPr lang="en-US" dirty="0"/>
              <a:t>mirjam@contoso.com​</a:t>
            </a:r>
          </a:p>
          <a:p>
            <a:r>
              <a:rPr lang="en-US" dirty="0"/>
              <a:t>www.contoso.com​</a:t>
            </a:r>
          </a:p>
        </p:txBody>
      </p:sp>
      <p:sp>
        <p:nvSpPr>
          <p:cNvPr id="3" name="Footer Placeholder 2">
            <a:extLst>
              <a:ext uri="{FF2B5EF4-FFF2-40B4-BE49-F238E27FC236}">
                <a16:creationId xmlns:a16="http://schemas.microsoft.com/office/drawing/2014/main" id="{8B36962E-1AC0-4AE8-9E04-6FECBB97FBF5}"/>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0C5EF685-39C2-409F-97E3-2C4713F25B8D}"/>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19</a:t>
            </a:fld>
            <a:endParaRPr lang="en-US" dirty="0"/>
          </a:p>
        </p:txBody>
      </p:sp>
    </p:spTree>
    <p:extLst>
      <p:ext uri="{BB962C8B-B14F-4D97-AF65-F5344CB8AC3E}">
        <p14:creationId xmlns:p14="http://schemas.microsoft.com/office/powerpoint/2010/main" val="2134003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F3F083B8-4B95-4C15-B710-4BC526A23973}"/>
              </a:ext>
            </a:extLst>
          </p:cNvPr>
          <p:cNvSpPr>
            <a:spLocks noGrp="1"/>
          </p:cNvSpPr>
          <p:nvPr>
            <p:ph type="title"/>
          </p:nvPr>
        </p:nvSpPr>
        <p:spPr>
          <a:xfrm>
            <a:off x="1410587" y="897721"/>
            <a:ext cx="8550140" cy="1124392"/>
          </a:xfrm>
        </p:spPr>
        <p:txBody>
          <a:bodyPr/>
          <a:lstStyle/>
          <a:p>
            <a:pPr marL="0" lvl="0" indent="0" rtl="0">
              <a:spcBef>
                <a:spcPts val="0"/>
              </a:spcBef>
              <a:spcAft>
                <a:spcPts val="0"/>
              </a:spcAft>
              <a:buNone/>
            </a:pPr>
            <a:r>
              <a:rPr lang="en-US" sz="4000" dirty="0">
                <a:solidFill>
                  <a:schemeClr val="tx1"/>
                </a:solidFill>
              </a:rPr>
              <a:t>Table of contents </a:t>
            </a:r>
            <a:r>
              <a:rPr lang="en-US" sz="1400" dirty="0">
                <a:solidFill>
                  <a:schemeClr val="tx1"/>
                </a:solidFill>
              </a:rPr>
              <a:t>(30 sec)</a:t>
            </a:r>
            <a:endParaRPr lang="en-US" sz="1200" dirty="0">
              <a:solidFill>
                <a:schemeClr val="tx1"/>
              </a:solidFill>
            </a:endParaRPr>
          </a:p>
        </p:txBody>
      </p:sp>
      <p:sp>
        <p:nvSpPr>
          <p:cNvPr id="8" name="Text Placeholder 7">
            <a:extLst>
              <a:ext uri="{FF2B5EF4-FFF2-40B4-BE49-F238E27FC236}">
                <a16:creationId xmlns:a16="http://schemas.microsoft.com/office/drawing/2014/main" id="{938E3964-EE54-4BDC-A0A3-DC7D197FFB5C}"/>
              </a:ext>
            </a:extLst>
          </p:cNvPr>
          <p:cNvSpPr>
            <a:spLocks noGrp="1"/>
          </p:cNvSpPr>
          <p:nvPr>
            <p:ph type="body" sz="quarter" idx="16"/>
          </p:nvPr>
        </p:nvSpPr>
        <p:spPr>
          <a:xfrm>
            <a:off x="1410587" y="2329867"/>
            <a:ext cx="4058872" cy="4528133"/>
          </a:xfrm>
        </p:spPr>
        <p:txBody>
          <a:bodyPr/>
          <a:lstStyle/>
          <a:p>
            <a:pPr marL="457200" indent="-457200">
              <a:buFont typeface="+mj-lt"/>
              <a:buAutoNum type="arabicPeriod"/>
            </a:pPr>
            <a:r>
              <a:rPr lang="en" sz="2400" dirty="0">
                <a:solidFill>
                  <a:schemeClr val="tx2">
                    <a:lumMod val="50000"/>
                  </a:schemeClr>
                </a:solidFill>
              </a:rPr>
              <a:t>Intro &amp; Literature Review </a:t>
            </a:r>
            <a:r>
              <a:rPr lang="en" sz="1600" dirty="0">
                <a:solidFill>
                  <a:schemeClr val="tx2">
                    <a:lumMod val="50000"/>
                  </a:schemeClr>
                </a:solidFill>
              </a:rPr>
              <a:t>(1 min)</a:t>
            </a:r>
            <a:r>
              <a:rPr lang="en-US" sz="1600" dirty="0">
                <a:solidFill>
                  <a:schemeClr val="tx2">
                    <a:lumMod val="50000"/>
                  </a:schemeClr>
                </a:solidFill>
              </a:rPr>
              <a:t>​</a:t>
            </a:r>
          </a:p>
          <a:p>
            <a:pPr marL="457200" lvl="0" indent="-457200" algn="l" rtl="0">
              <a:spcBef>
                <a:spcPts val="0"/>
              </a:spcBef>
              <a:spcAft>
                <a:spcPts val="0"/>
              </a:spcAft>
              <a:buFont typeface="+mj-lt"/>
              <a:buAutoNum type="arabicPeriod"/>
            </a:pPr>
            <a:r>
              <a:rPr lang="en-US" sz="2400" dirty="0">
                <a:solidFill>
                  <a:schemeClr val="tx2">
                    <a:lumMod val="50000"/>
                  </a:schemeClr>
                </a:solidFill>
              </a:rPr>
              <a:t>Purpose of work </a:t>
            </a:r>
            <a:r>
              <a:rPr lang="en" sz="1600" dirty="0">
                <a:solidFill>
                  <a:schemeClr val="tx2">
                    <a:lumMod val="50000"/>
                  </a:schemeClr>
                </a:solidFill>
              </a:rPr>
              <a:t>(1 min)</a:t>
            </a:r>
            <a:endParaRPr lang="en-IN" sz="1600" dirty="0">
              <a:solidFill>
                <a:schemeClr val="tx2">
                  <a:lumMod val="50000"/>
                </a:schemeClr>
              </a:solidFill>
            </a:endParaRPr>
          </a:p>
          <a:p>
            <a:pPr marL="457200" indent="-457200">
              <a:buFont typeface="+mj-lt"/>
              <a:buAutoNum type="arabicPeriod"/>
            </a:pPr>
            <a:r>
              <a:rPr lang="en-US" sz="2400" dirty="0">
                <a:solidFill>
                  <a:schemeClr val="tx2">
                    <a:lumMod val="50000"/>
                  </a:schemeClr>
                </a:solidFill>
              </a:rPr>
              <a:t>Data Description </a:t>
            </a:r>
            <a:r>
              <a:rPr lang="en" sz="1600" dirty="0">
                <a:solidFill>
                  <a:schemeClr val="tx2">
                    <a:lumMod val="50000"/>
                  </a:schemeClr>
                </a:solidFill>
              </a:rPr>
              <a:t>(2 min)</a:t>
            </a:r>
            <a:endParaRPr lang="en-IN" sz="1600" dirty="0">
              <a:solidFill>
                <a:schemeClr val="tx2">
                  <a:lumMod val="50000"/>
                </a:schemeClr>
              </a:solidFill>
            </a:endParaRPr>
          </a:p>
          <a:p>
            <a:pPr marL="457200" marR="0" indent="-457200" algn="l" rtl="0">
              <a:spcBef>
                <a:spcPts val="0"/>
              </a:spcBef>
              <a:spcAft>
                <a:spcPts val="0"/>
              </a:spcAft>
              <a:buFont typeface="+mj-lt"/>
              <a:buAutoNum type="arabicPeriod"/>
            </a:pPr>
            <a:r>
              <a:rPr lang="en-US" sz="2400" dirty="0">
                <a:solidFill>
                  <a:schemeClr val="tx2">
                    <a:lumMod val="50000"/>
                  </a:schemeClr>
                </a:solidFill>
              </a:rPr>
              <a:t>Methodology </a:t>
            </a:r>
            <a:r>
              <a:rPr lang="en" sz="1600" dirty="0">
                <a:solidFill>
                  <a:schemeClr val="tx2">
                    <a:lumMod val="50000"/>
                  </a:schemeClr>
                </a:solidFill>
              </a:rPr>
              <a:t>(5 min)</a:t>
            </a:r>
            <a:endParaRPr lang="en-IN" sz="1600" dirty="0">
              <a:solidFill>
                <a:schemeClr val="tx2">
                  <a:lumMod val="50000"/>
                </a:schemeClr>
              </a:solidFill>
            </a:endParaRPr>
          </a:p>
        </p:txBody>
      </p:sp>
      <p:sp>
        <p:nvSpPr>
          <p:cNvPr id="3" name="Footer Placeholder 2">
            <a:extLst>
              <a:ext uri="{FF2B5EF4-FFF2-40B4-BE49-F238E27FC236}">
                <a16:creationId xmlns:a16="http://schemas.microsoft.com/office/drawing/2014/main" id="{6CCBF0FB-0046-4D3C-AC29-2382CF05B6D1}"/>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C5FE626F-057D-4E99-A748-F977659F21EC}"/>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2</a:t>
            </a:fld>
            <a:endParaRPr lang="en-US" dirty="0"/>
          </a:p>
        </p:txBody>
      </p:sp>
      <p:sp>
        <p:nvSpPr>
          <p:cNvPr id="9" name="Text Placeholder 7">
            <a:extLst>
              <a:ext uri="{FF2B5EF4-FFF2-40B4-BE49-F238E27FC236}">
                <a16:creationId xmlns:a16="http://schemas.microsoft.com/office/drawing/2014/main" id="{600A1B7A-2047-011D-8CA4-95097AFD1C3F}"/>
              </a:ext>
            </a:extLst>
          </p:cNvPr>
          <p:cNvSpPr txBox="1">
            <a:spLocks/>
          </p:cNvSpPr>
          <p:nvPr/>
        </p:nvSpPr>
        <p:spPr>
          <a:xfrm>
            <a:off x="6094298" y="2329867"/>
            <a:ext cx="5030901" cy="4528133"/>
          </a:xfrm>
          <a:prstGeom prst="rect">
            <a:avLst/>
          </a:prstGeom>
        </p:spPr>
        <p:txBody>
          <a:bodyPr/>
          <a:lstStyle>
            <a:lvl1pPr marL="0" indent="0" algn="l" defTabSz="914400" rtl="0" eaLnBrk="1" latinLnBrk="0" hangingPunct="1">
              <a:lnSpc>
                <a:spcPct val="200000"/>
              </a:lnSpc>
              <a:spcBef>
                <a:spcPts val="0"/>
              </a:spcBef>
              <a:buFont typeface="Segoe UI Light" panose="020B0502040204020203" pitchFamily="34" charset="0"/>
              <a:buNone/>
              <a:defRPr sz="2000" kern="1200" cap="none" spc="50" baseline="0">
                <a:solidFill>
                  <a:schemeClr val="accent4"/>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 sz="2400" dirty="0">
                <a:solidFill>
                  <a:schemeClr val="tx2">
                    <a:lumMod val="50000"/>
                  </a:schemeClr>
                </a:solidFill>
              </a:rPr>
              <a:t>5. Univariate and Multivariate T</a:t>
            </a:r>
            <a:r>
              <a:rPr lang="en-IN" sz="2400" dirty="0" err="1">
                <a:solidFill>
                  <a:schemeClr val="tx2">
                    <a:lumMod val="50000"/>
                  </a:schemeClr>
                </a:solidFill>
              </a:rPr>
              <a:t>i</a:t>
            </a:r>
            <a:r>
              <a:rPr lang="en" sz="2400" dirty="0">
                <a:solidFill>
                  <a:schemeClr val="tx2">
                    <a:lumMod val="50000"/>
                  </a:schemeClr>
                </a:solidFill>
              </a:rPr>
              <a:t>me  Series Analysis </a:t>
            </a:r>
            <a:r>
              <a:rPr lang="en" sz="1600" dirty="0">
                <a:solidFill>
                  <a:schemeClr val="tx2">
                    <a:lumMod val="50000"/>
                  </a:schemeClr>
                </a:solidFill>
              </a:rPr>
              <a:t>(1 min)</a:t>
            </a:r>
            <a:r>
              <a:rPr lang="en-US" sz="1600" dirty="0">
                <a:solidFill>
                  <a:schemeClr val="tx2">
                    <a:lumMod val="50000"/>
                  </a:schemeClr>
                </a:solidFill>
              </a:rPr>
              <a:t>​</a:t>
            </a:r>
          </a:p>
          <a:p>
            <a:r>
              <a:rPr lang="en-US" sz="2400" dirty="0">
                <a:solidFill>
                  <a:schemeClr val="tx2">
                    <a:lumMod val="50000"/>
                  </a:schemeClr>
                </a:solidFill>
              </a:rPr>
              <a:t>6. Hybrid Model </a:t>
            </a:r>
            <a:r>
              <a:rPr lang="en" sz="1600" dirty="0">
                <a:solidFill>
                  <a:schemeClr val="tx2">
                    <a:lumMod val="50000"/>
                  </a:schemeClr>
                </a:solidFill>
              </a:rPr>
              <a:t>(1 min)</a:t>
            </a:r>
            <a:endParaRPr lang="en-IN" sz="1600" dirty="0">
              <a:solidFill>
                <a:schemeClr val="tx2">
                  <a:lumMod val="50000"/>
                </a:schemeClr>
              </a:solidFill>
            </a:endParaRPr>
          </a:p>
          <a:p>
            <a:r>
              <a:rPr lang="en-US" sz="2400" dirty="0">
                <a:solidFill>
                  <a:schemeClr val="tx2">
                    <a:lumMod val="50000"/>
                  </a:schemeClr>
                </a:solidFill>
              </a:rPr>
              <a:t>7. Result and Discussions </a:t>
            </a:r>
            <a:r>
              <a:rPr lang="en" sz="1600" dirty="0">
                <a:solidFill>
                  <a:schemeClr val="tx2">
                    <a:lumMod val="50000"/>
                  </a:schemeClr>
                </a:solidFill>
              </a:rPr>
              <a:t>(2 min)</a:t>
            </a:r>
            <a:endParaRPr lang="en-IN" sz="1600" dirty="0">
              <a:solidFill>
                <a:schemeClr val="tx2">
                  <a:lumMod val="50000"/>
                </a:schemeClr>
              </a:solidFill>
            </a:endParaRPr>
          </a:p>
          <a:p>
            <a:r>
              <a:rPr lang="en-US" sz="2400" dirty="0">
                <a:solidFill>
                  <a:schemeClr val="tx2">
                    <a:lumMod val="50000"/>
                  </a:schemeClr>
                </a:solidFill>
              </a:rPr>
              <a:t>9. Conclusions </a:t>
            </a:r>
            <a:r>
              <a:rPr lang="en" sz="1600" dirty="0">
                <a:solidFill>
                  <a:schemeClr val="tx2">
                    <a:lumMod val="50000"/>
                  </a:schemeClr>
                </a:solidFill>
              </a:rPr>
              <a:t>(5 min)</a:t>
            </a:r>
            <a:endParaRPr lang="en-IN" sz="1600" dirty="0">
              <a:solidFill>
                <a:schemeClr val="tx2">
                  <a:lumMod val="50000"/>
                </a:schemeClr>
              </a:solidFill>
            </a:endParaRPr>
          </a:p>
        </p:txBody>
      </p:sp>
    </p:spTree>
    <p:extLst>
      <p:ext uri="{BB962C8B-B14F-4D97-AF65-F5344CB8AC3E}">
        <p14:creationId xmlns:p14="http://schemas.microsoft.com/office/powerpoint/2010/main" val="2060042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3413C595-4D01-4997-9A0A-E7606687AB79}"/>
              </a:ext>
            </a:extLst>
          </p:cNvPr>
          <p:cNvSpPr>
            <a:spLocks noGrp="1"/>
          </p:cNvSpPr>
          <p:nvPr>
            <p:ph type="title"/>
          </p:nvPr>
        </p:nvSpPr>
        <p:spPr>
          <a:xfrm>
            <a:off x="6169978" y="3307080"/>
            <a:ext cx="6022021" cy="1234440"/>
          </a:xfrm>
        </p:spPr>
        <p:txBody>
          <a:bodyPr/>
          <a:lstStyle/>
          <a:p>
            <a:r>
              <a:rPr lang="en" dirty="0"/>
              <a:t>IntroDUcTION and Literature Review</a:t>
            </a:r>
            <a:endParaRPr lang="en-US" dirty="0"/>
          </a:p>
        </p:txBody>
      </p:sp>
      <p:sp>
        <p:nvSpPr>
          <p:cNvPr id="16" name="Text Placeholder 15">
            <a:extLst>
              <a:ext uri="{FF2B5EF4-FFF2-40B4-BE49-F238E27FC236}">
                <a16:creationId xmlns:a16="http://schemas.microsoft.com/office/drawing/2014/main" id="{D7D3E7A5-4BD8-44AD-B116-D2CED7043DD7}"/>
              </a:ext>
            </a:extLst>
          </p:cNvPr>
          <p:cNvSpPr>
            <a:spLocks noGrp="1"/>
          </p:cNvSpPr>
          <p:nvPr>
            <p:ph type="body" sz="quarter" idx="16"/>
          </p:nvPr>
        </p:nvSpPr>
        <p:spPr>
          <a:xfrm>
            <a:off x="6169979" y="4541519"/>
            <a:ext cx="6022021" cy="615361"/>
          </a:xfrm>
        </p:spPr>
        <p:txBody>
          <a:bodyPr/>
          <a:lstStyle/>
          <a:p>
            <a:r>
              <a:rPr lang="en-US" dirty="0"/>
              <a:t>…</a:t>
            </a:r>
          </a:p>
        </p:txBody>
      </p:sp>
    </p:spTree>
    <p:extLst>
      <p:ext uri="{BB962C8B-B14F-4D97-AF65-F5344CB8AC3E}">
        <p14:creationId xmlns:p14="http://schemas.microsoft.com/office/powerpoint/2010/main" val="399313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3413C595-4D01-4997-9A0A-E7606687AB79}"/>
              </a:ext>
            </a:extLst>
          </p:cNvPr>
          <p:cNvSpPr>
            <a:spLocks noGrp="1"/>
          </p:cNvSpPr>
          <p:nvPr>
            <p:ph type="title"/>
          </p:nvPr>
        </p:nvSpPr>
        <p:spPr>
          <a:xfrm>
            <a:off x="6169978" y="3443968"/>
            <a:ext cx="6022021" cy="882499"/>
          </a:xfrm>
        </p:spPr>
        <p:txBody>
          <a:bodyPr/>
          <a:lstStyle/>
          <a:p>
            <a:r>
              <a:rPr lang="en-US" dirty="0"/>
              <a:t>Purpose of work</a:t>
            </a:r>
          </a:p>
        </p:txBody>
      </p:sp>
      <p:sp>
        <p:nvSpPr>
          <p:cNvPr id="16" name="Text Placeholder 15">
            <a:extLst>
              <a:ext uri="{FF2B5EF4-FFF2-40B4-BE49-F238E27FC236}">
                <a16:creationId xmlns:a16="http://schemas.microsoft.com/office/drawing/2014/main" id="{D7D3E7A5-4BD8-44AD-B116-D2CED7043DD7}"/>
              </a:ext>
            </a:extLst>
          </p:cNvPr>
          <p:cNvSpPr>
            <a:spLocks noGrp="1"/>
          </p:cNvSpPr>
          <p:nvPr>
            <p:ph type="body" sz="quarter" idx="16"/>
          </p:nvPr>
        </p:nvSpPr>
        <p:spPr>
          <a:xfrm>
            <a:off x="6169979" y="4326467"/>
            <a:ext cx="6022021" cy="830414"/>
          </a:xfrm>
        </p:spPr>
        <p:txBody>
          <a:bodyPr/>
          <a:lstStyle/>
          <a:p>
            <a:r>
              <a:rPr lang="en-US" dirty="0"/>
              <a:t>Annual revenue growth</a:t>
            </a:r>
          </a:p>
        </p:txBody>
      </p:sp>
    </p:spTree>
    <p:extLst>
      <p:ext uri="{BB962C8B-B14F-4D97-AF65-F5344CB8AC3E}">
        <p14:creationId xmlns:p14="http://schemas.microsoft.com/office/powerpoint/2010/main" val="2566502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3413C595-4D01-4997-9A0A-E7606687AB79}"/>
              </a:ext>
            </a:extLst>
          </p:cNvPr>
          <p:cNvSpPr>
            <a:spLocks noGrp="1"/>
          </p:cNvSpPr>
          <p:nvPr>
            <p:ph type="title"/>
          </p:nvPr>
        </p:nvSpPr>
        <p:spPr>
          <a:xfrm>
            <a:off x="6169978" y="3443968"/>
            <a:ext cx="6022021" cy="882499"/>
          </a:xfrm>
        </p:spPr>
        <p:txBody>
          <a:bodyPr/>
          <a:lstStyle/>
          <a:p>
            <a:r>
              <a:rPr lang="en-US" dirty="0"/>
              <a:t>Data Description</a:t>
            </a:r>
          </a:p>
        </p:txBody>
      </p:sp>
      <p:sp>
        <p:nvSpPr>
          <p:cNvPr id="16" name="Text Placeholder 15">
            <a:extLst>
              <a:ext uri="{FF2B5EF4-FFF2-40B4-BE49-F238E27FC236}">
                <a16:creationId xmlns:a16="http://schemas.microsoft.com/office/drawing/2014/main" id="{D7D3E7A5-4BD8-44AD-B116-D2CED7043DD7}"/>
              </a:ext>
            </a:extLst>
          </p:cNvPr>
          <p:cNvSpPr>
            <a:spLocks noGrp="1"/>
          </p:cNvSpPr>
          <p:nvPr>
            <p:ph type="body" sz="quarter" idx="16"/>
          </p:nvPr>
        </p:nvSpPr>
        <p:spPr>
          <a:xfrm>
            <a:off x="6169979" y="4326467"/>
            <a:ext cx="6022021" cy="830414"/>
          </a:xfrm>
        </p:spPr>
        <p:txBody>
          <a:bodyPr/>
          <a:lstStyle/>
          <a:p>
            <a:r>
              <a:rPr lang="en-US" dirty="0"/>
              <a:t>Annual revenue growth</a:t>
            </a:r>
          </a:p>
        </p:txBody>
      </p:sp>
    </p:spTree>
    <p:extLst>
      <p:ext uri="{BB962C8B-B14F-4D97-AF65-F5344CB8AC3E}">
        <p14:creationId xmlns:p14="http://schemas.microsoft.com/office/powerpoint/2010/main" val="3532231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3413C595-4D01-4997-9A0A-E7606687AB79}"/>
              </a:ext>
            </a:extLst>
          </p:cNvPr>
          <p:cNvSpPr>
            <a:spLocks noGrp="1"/>
          </p:cNvSpPr>
          <p:nvPr>
            <p:ph type="title"/>
          </p:nvPr>
        </p:nvSpPr>
        <p:spPr>
          <a:xfrm>
            <a:off x="6169978" y="3443968"/>
            <a:ext cx="6022021" cy="882499"/>
          </a:xfrm>
        </p:spPr>
        <p:txBody>
          <a:bodyPr/>
          <a:lstStyle/>
          <a:p>
            <a:r>
              <a:rPr lang="en-US" dirty="0"/>
              <a:t>Methodology</a:t>
            </a:r>
          </a:p>
        </p:txBody>
      </p:sp>
      <p:sp>
        <p:nvSpPr>
          <p:cNvPr id="16" name="Text Placeholder 15">
            <a:extLst>
              <a:ext uri="{FF2B5EF4-FFF2-40B4-BE49-F238E27FC236}">
                <a16:creationId xmlns:a16="http://schemas.microsoft.com/office/drawing/2014/main" id="{D7D3E7A5-4BD8-44AD-B116-D2CED7043DD7}"/>
              </a:ext>
            </a:extLst>
          </p:cNvPr>
          <p:cNvSpPr>
            <a:spLocks noGrp="1"/>
          </p:cNvSpPr>
          <p:nvPr>
            <p:ph type="body" sz="quarter" idx="16"/>
          </p:nvPr>
        </p:nvSpPr>
        <p:spPr>
          <a:xfrm>
            <a:off x="6169979" y="4326467"/>
            <a:ext cx="6022021" cy="830414"/>
          </a:xfrm>
        </p:spPr>
        <p:txBody>
          <a:bodyPr/>
          <a:lstStyle/>
          <a:p>
            <a:r>
              <a:rPr lang="en-US" dirty="0"/>
              <a:t>Annual revenue growth</a:t>
            </a:r>
          </a:p>
        </p:txBody>
      </p:sp>
    </p:spTree>
    <p:extLst>
      <p:ext uri="{BB962C8B-B14F-4D97-AF65-F5344CB8AC3E}">
        <p14:creationId xmlns:p14="http://schemas.microsoft.com/office/powerpoint/2010/main" val="3105087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3413C595-4D01-4997-9A0A-E7606687AB79}"/>
              </a:ext>
            </a:extLst>
          </p:cNvPr>
          <p:cNvSpPr>
            <a:spLocks noGrp="1"/>
          </p:cNvSpPr>
          <p:nvPr>
            <p:ph type="title"/>
          </p:nvPr>
        </p:nvSpPr>
        <p:spPr>
          <a:xfrm>
            <a:off x="6169978" y="3443968"/>
            <a:ext cx="6022021" cy="882499"/>
          </a:xfrm>
        </p:spPr>
        <p:txBody>
          <a:bodyPr/>
          <a:lstStyle/>
          <a:p>
            <a:r>
              <a:rPr lang="en-US" dirty="0"/>
              <a:t>Time Series analysis</a:t>
            </a:r>
          </a:p>
        </p:txBody>
      </p:sp>
      <p:sp>
        <p:nvSpPr>
          <p:cNvPr id="16" name="Text Placeholder 15">
            <a:extLst>
              <a:ext uri="{FF2B5EF4-FFF2-40B4-BE49-F238E27FC236}">
                <a16:creationId xmlns:a16="http://schemas.microsoft.com/office/drawing/2014/main" id="{D7D3E7A5-4BD8-44AD-B116-D2CED7043DD7}"/>
              </a:ext>
            </a:extLst>
          </p:cNvPr>
          <p:cNvSpPr>
            <a:spLocks noGrp="1"/>
          </p:cNvSpPr>
          <p:nvPr>
            <p:ph type="body" sz="quarter" idx="16"/>
          </p:nvPr>
        </p:nvSpPr>
        <p:spPr>
          <a:xfrm>
            <a:off x="6169979" y="4326467"/>
            <a:ext cx="6022021" cy="830414"/>
          </a:xfrm>
        </p:spPr>
        <p:txBody>
          <a:bodyPr/>
          <a:lstStyle/>
          <a:p>
            <a:r>
              <a:rPr lang="en-US" dirty="0"/>
              <a:t>Annual revenue growth</a:t>
            </a:r>
          </a:p>
        </p:txBody>
      </p:sp>
    </p:spTree>
    <p:extLst>
      <p:ext uri="{BB962C8B-B14F-4D97-AF65-F5344CB8AC3E}">
        <p14:creationId xmlns:p14="http://schemas.microsoft.com/office/powerpoint/2010/main" val="4140386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3413C595-4D01-4997-9A0A-E7606687AB79}"/>
              </a:ext>
            </a:extLst>
          </p:cNvPr>
          <p:cNvSpPr>
            <a:spLocks noGrp="1"/>
          </p:cNvSpPr>
          <p:nvPr>
            <p:ph type="title"/>
          </p:nvPr>
        </p:nvSpPr>
        <p:spPr>
          <a:xfrm>
            <a:off x="6169978" y="3443968"/>
            <a:ext cx="6022021" cy="882499"/>
          </a:xfrm>
        </p:spPr>
        <p:txBody>
          <a:bodyPr/>
          <a:lstStyle/>
          <a:p>
            <a:r>
              <a:rPr lang="en-US" dirty="0"/>
              <a:t>Hybrid Model</a:t>
            </a:r>
          </a:p>
        </p:txBody>
      </p:sp>
      <p:sp>
        <p:nvSpPr>
          <p:cNvPr id="16" name="Text Placeholder 15">
            <a:extLst>
              <a:ext uri="{FF2B5EF4-FFF2-40B4-BE49-F238E27FC236}">
                <a16:creationId xmlns:a16="http://schemas.microsoft.com/office/drawing/2014/main" id="{D7D3E7A5-4BD8-44AD-B116-D2CED7043DD7}"/>
              </a:ext>
            </a:extLst>
          </p:cNvPr>
          <p:cNvSpPr>
            <a:spLocks noGrp="1"/>
          </p:cNvSpPr>
          <p:nvPr>
            <p:ph type="body" sz="quarter" idx="16"/>
          </p:nvPr>
        </p:nvSpPr>
        <p:spPr>
          <a:xfrm>
            <a:off x="6169979" y="4326467"/>
            <a:ext cx="6022021" cy="830414"/>
          </a:xfrm>
        </p:spPr>
        <p:txBody>
          <a:bodyPr/>
          <a:lstStyle/>
          <a:p>
            <a:r>
              <a:rPr lang="en-US" dirty="0"/>
              <a:t>Annual revenue growth</a:t>
            </a:r>
          </a:p>
        </p:txBody>
      </p:sp>
    </p:spTree>
    <p:extLst>
      <p:ext uri="{BB962C8B-B14F-4D97-AF65-F5344CB8AC3E}">
        <p14:creationId xmlns:p14="http://schemas.microsoft.com/office/powerpoint/2010/main" val="3706814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3413C595-4D01-4997-9A0A-E7606687AB79}"/>
              </a:ext>
            </a:extLst>
          </p:cNvPr>
          <p:cNvSpPr>
            <a:spLocks noGrp="1"/>
          </p:cNvSpPr>
          <p:nvPr>
            <p:ph type="title"/>
          </p:nvPr>
        </p:nvSpPr>
        <p:spPr>
          <a:xfrm>
            <a:off x="6169978" y="3064934"/>
            <a:ext cx="6022021" cy="1261534"/>
          </a:xfrm>
        </p:spPr>
        <p:txBody>
          <a:bodyPr/>
          <a:lstStyle/>
          <a:p>
            <a:r>
              <a:rPr lang="en-US" dirty="0"/>
              <a:t>Results &amp; </a:t>
            </a:r>
            <a:r>
              <a:rPr lang="en-US" dirty="0" err="1"/>
              <a:t>DiscussionS</a:t>
            </a:r>
            <a:endParaRPr lang="en-US" dirty="0"/>
          </a:p>
        </p:txBody>
      </p:sp>
      <p:sp>
        <p:nvSpPr>
          <p:cNvPr id="16" name="Text Placeholder 15">
            <a:extLst>
              <a:ext uri="{FF2B5EF4-FFF2-40B4-BE49-F238E27FC236}">
                <a16:creationId xmlns:a16="http://schemas.microsoft.com/office/drawing/2014/main" id="{D7D3E7A5-4BD8-44AD-B116-D2CED7043DD7}"/>
              </a:ext>
            </a:extLst>
          </p:cNvPr>
          <p:cNvSpPr>
            <a:spLocks noGrp="1"/>
          </p:cNvSpPr>
          <p:nvPr>
            <p:ph type="body" sz="quarter" idx="16"/>
          </p:nvPr>
        </p:nvSpPr>
        <p:spPr>
          <a:xfrm>
            <a:off x="6169979" y="4326467"/>
            <a:ext cx="6022021" cy="830414"/>
          </a:xfrm>
        </p:spPr>
        <p:txBody>
          <a:bodyPr/>
          <a:lstStyle/>
          <a:p>
            <a:r>
              <a:rPr lang="en-US" dirty="0"/>
              <a:t>Annual revenue growth</a:t>
            </a:r>
          </a:p>
        </p:txBody>
      </p:sp>
    </p:spTree>
    <p:extLst>
      <p:ext uri="{BB962C8B-B14F-4D97-AF65-F5344CB8AC3E}">
        <p14:creationId xmlns:p14="http://schemas.microsoft.com/office/powerpoint/2010/main" val="520997618"/>
      </p:ext>
    </p:extLst>
  </p:cSld>
  <p:clrMapOvr>
    <a:masterClrMapping/>
  </p:clrMapOvr>
</p:sld>
</file>

<file path=ppt/theme/theme1.xml><?xml version="1.0" encoding="utf-8"?>
<a:theme xmlns:a="http://schemas.openxmlformats.org/drawingml/2006/main" name="Office Theme">
  <a:themeElements>
    <a:clrScheme name="Custom 17">
      <a:dk1>
        <a:sysClr val="windowText" lastClr="000000"/>
      </a:dk1>
      <a:lt1>
        <a:sysClr val="window" lastClr="FFFFFF"/>
      </a:lt1>
      <a:dk2>
        <a:srgbClr val="44546A"/>
      </a:dk2>
      <a:lt2>
        <a:srgbClr val="E7E6E6"/>
      </a:lt2>
      <a:accent1>
        <a:srgbClr val="BED6DA"/>
      </a:accent1>
      <a:accent2>
        <a:srgbClr val="3E7090"/>
      </a:accent2>
      <a:accent3>
        <a:srgbClr val="93A5A8"/>
      </a:accent3>
      <a:accent4>
        <a:srgbClr val="627272"/>
      </a:accent4>
      <a:accent5>
        <a:srgbClr val="BDA07D"/>
      </a:accent5>
      <a:accent6>
        <a:srgbClr val="D8CAB7"/>
      </a:accent6>
      <a:hlink>
        <a:srgbClr val="0563C1"/>
      </a:hlink>
      <a:folHlink>
        <a:srgbClr val="954F72"/>
      </a:folHlink>
    </a:clrScheme>
    <a:fontScheme name="Custom 24">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astal_Presentation_TM33468121_Win32_JC_SL_v3" id="{5CC0C496-FD8A-42BF-932F-4FD62E56F269}" vid="{DBEAE538-0105-45CF-A6D4-E0B303E187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AF5DA8-6387-4138-BF96-B65D39F2FC2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279BBA1-1277-4614-8DDE-B2EB22751222}">
  <ds:schemaRefs>
    <ds:schemaRef ds:uri="http://schemas.microsoft.com/sharepoint/v3/contenttype/forms"/>
  </ds:schemaRefs>
</ds:datastoreItem>
</file>

<file path=customXml/itemProps3.xml><?xml version="1.0" encoding="utf-8"?>
<ds:datastoreItem xmlns:ds="http://schemas.openxmlformats.org/officeDocument/2006/customXml" ds:itemID="{13EF380A-18DE-4A59-8A28-3F29B5D010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510</Words>
  <Application>Microsoft Office PowerPoint</Application>
  <PresentationFormat>Widescreen</PresentationFormat>
  <Paragraphs>133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Abadi</vt:lpstr>
      <vt:lpstr>Arial</vt:lpstr>
      <vt:lpstr>Calibri</vt:lpstr>
      <vt:lpstr>Segoe UI</vt:lpstr>
      <vt:lpstr>Segoe UI Light</vt:lpstr>
      <vt:lpstr>Office Theme</vt:lpstr>
      <vt:lpstr>Flight Delay Prediction using Graph Invariants</vt:lpstr>
      <vt:lpstr>Table of contents (30 sec)</vt:lpstr>
      <vt:lpstr>IntroDUcTION and Literature Review</vt:lpstr>
      <vt:lpstr>Purpose of work</vt:lpstr>
      <vt:lpstr>Data Description</vt:lpstr>
      <vt:lpstr>Methodology</vt:lpstr>
      <vt:lpstr>Time Series analysis</vt:lpstr>
      <vt:lpstr>Hybrid Model</vt:lpstr>
      <vt:lpstr>Results &amp; DiscussionS</vt:lpstr>
      <vt:lpstr>CoNlusions</vt:lpstr>
      <vt:lpstr>USA’s flight data with 360 airtports (year-2019)</vt:lpstr>
      <vt:lpstr>Our Team</vt:lpstr>
      <vt:lpstr>Our Team </vt:lpstr>
      <vt:lpstr>Plan For Product Launch</vt:lpstr>
      <vt:lpstr>Timeline</vt:lpstr>
      <vt:lpstr>Areas of Focus</vt:lpstr>
      <vt:lpstr>How we get there</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2021-05-30T14:58:49Z</dcterms:created>
  <dcterms:modified xsi:type="dcterms:W3CDTF">2023-04-23T19:17:20Z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