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3" r:id="rId4"/>
    <p:sldId id="264" r:id="rId5"/>
    <p:sldId id="258" r:id="rId6"/>
    <p:sldId id="266" r:id="rId7"/>
    <p:sldId id="26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0" autoAdjust="0"/>
  </p:normalViewPr>
  <p:slideViewPr>
    <p:cSldViewPr>
      <p:cViewPr>
        <p:scale>
          <a:sx n="75" d="100"/>
          <a:sy n="75" d="100"/>
        </p:scale>
        <p:origin x="-1666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F314EC-8D75-495A-8C8B-D6F4D327515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6B0F05-AE04-47E0-9B43-B54326D8D6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2"/>
            <a:ext cx="8278688" cy="1224135"/>
          </a:xfrm>
        </p:spPr>
        <p:txBody>
          <a:bodyPr>
            <a:normAutofit/>
          </a:bodyPr>
          <a:lstStyle/>
          <a:p>
            <a:r>
              <a:rPr lang="en-GB" b="1" u="sng" dirty="0" smtClean="0"/>
              <a:t>MACHINE LEARNING BASED MODEL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340769"/>
            <a:ext cx="6944816" cy="4298032"/>
          </a:xfrm>
        </p:spPr>
        <p:txBody>
          <a:bodyPr>
            <a:normAutofit/>
          </a:bodyPr>
          <a:lstStyle/>
          <a:p>
            <a:endParaRPr lang="en-GB" b="1" u="sng" dirty="0" smtClean="0"/>
          </a:p>
          <a:p>
            <a:r>
              <a:rPr lang="en-GB" b="1" u="sng" dirty="0" smtClean="0">
                <a:solidFill>
                  <a:schemeClr val="tx1"/>
                </a:solidFill>
              </a:rPr>
              <a:t>TOPIC</a:t>
            </a:r>
            <a:r>
              <a:rPr lang="en-GB" dirty="0" smtClean="0">
                <a:solidFill>
                  <a:schemeClr val="tx1"/>
                </a:solidFill>
              </a:rPr>
              <a:t> :- </a:t>
            </a:r>
            <a:r>
              <a:rPr lang="en-GB" dirty="0" smtClean="0">
                <a:solidFill>
                  <a:schemeClr val="tx1"/>
                </a:solidFill>
              </a:rPr>
              <a:t>DEPRESSION DETECTION IN       HUMANS AND IT’S PROVISIONS.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b="1" u="sng" dirty="0" smtClean="0">
                <a:solidFill>
                  <a:schemeClr val="tx1"/>
                </a:solidFill>
              </a:rPr>
              <a:t>AIM</a:t>
            </a:r>
            <a:r>
              <a:rPr lang="en-GB" dirty="0" smtClean="0">
                <a:solidFill>
                  <a:schemeClr val="tx1"/>
                </a:solidFill>
              </a:rPr>
              <a:t>:- TO PROVIDE A PUBLIC ONLINE </a:t>
            </a:r>
            <a:r>
              <a:rPr lang="en-GB" dirty="0" smtClean="0">
                <a:solidFill>
                  <a:schemeClr val="tx1"/>
                </a:solidFill>
              </a:rPr>
              <a:t>PLATFORM </a:t>
            </a:r>
            <a:r>
              <a:rPr lang="en-GB" dirty="0" smtClean="0">
                <a:solidFill>
                  <a:schemeClr val="tx1"/>
                </a:solidFill>
              </a:rPr>
              <a:t>FOR DETECTION AND DIAGNOSIS.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10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/>
              <a:t>OPPORTUNITY STATEMENT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Will provide opportunities for internships &amp; higher educations.</a:t>
            </a:r>
          </a:p>
          <a:p>
            <a:r>
              <a:rPr lang="en-GB" dirty="0" smtClean="0"/>
              <a:t>Can prove to be a boom for our future </a:t>
            </a:r>
            <a:r>
              <a:rPr lang="en-GB" dirty="0" err="1" smtClean="0"/>
              <a:t>startup</a:t>
            </a:r>
            <a:r>
              <a:rPr lang="en-GB" dirty="0" smtClean="0"/>
              <a:t> plan.</a:t>
            </a:r>
          </a:p>
          <a:p>
            <a:r>
              <a:rPr lang="en-GB" dirty="0" smtClean="0"/>
              <a:t>Interaction with medical sector.</a:t>
            </a:r>
          </a:p>
          <a:p>
            <a:r>
              <a:rPr lang="en-GB" dirty="0" smtClean="0"/>
              <a:t>Will provide an online public platform to those who can’t afford a high fee &amp; who hesitates to consult a psychiatrist.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0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SOLUTION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we all know, depression is among the most prevalent psychiatric disorders. We used media networks to explore various methods of early detections.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Solutions offered </a:t>
            </a:r>
            <a:r>
              <a:rPr lang="en-GB" dirty="0" smtClean="0"/>
              <a:t>are after the detection of depression level we providing either a musical therapy, visual therapy &amp; a online/offline interactions with our psychiatrist/mentors.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/>
              <a:t>FLOWCHART REPRESENTATION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12776"/>
            <a:ext cx="3672408" cy="5184576"/>
          </a:xfrm>
        </p:spPr>
      </p:pic>
    </p:spTree>
    <p:extLst>
      <p:ext uri="{BB962C8B-B14F-4D97-AF65-F5344CB8AC3E}">
        <p14:creationId xmlns:p14="http://schemas.microsoft.com/office/powerpoint/2010/main" val="798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933" y="341386"/>
            <a:ext cx="7446691" cy="673088"/>
          </a:xfrm>
        </p:spPr>
        <p:txBody>
          <a:bodyPr>
            <a:normAutofit/>
          </a:bodyPr>
          <a:lstStyle/>
          <a:p>
            <a:r>
              <a:rPr lang="en-GB" b="1" u="sng" dirty="0" smtClean="0"/>
              <a:t>TARGET MARKET AND SIZE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dirty="0" smtClean="0">
                <a:solidFill>
                  <a:schemeClr val="tx1"/>
                </a:solidFill>
              </a:rPr>
              <a:t>he target audience are the weaker section employed and unemployed youth and student.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 The size is basically the common people </a:t>
            </a:r>
            <a:r>
              <a:rPr lang="en-GB" sz="2800" dirty="0" smtClean="0">
                <a:solidFill>
                  <a:schemeClr val="tx1"/>
                </a:solidFill>
              </a:rPr>
              <a:t>covering </a:t>
            </a:r>
            <a:r>
              <a:rPr lang="en-GB" sz="2800" dirty="0" err="1" smtClean="0">
                <a:solidFill>
                  <a:schemeClr val="tx1"/>
                </a:solidFill>
              </a:rPr>
              <a:t>upto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 50% to 60% of the crowd .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772400" cy="648072"/>
          </a:xfrm>
        </p:spPr>
        <p:txBody>
          <a:bodyPr/>
          <a:lstStyle/>
          <a:p>
            <a:r>
              <a:rPr lang="en-GB" b="1" u="sng" dirty="0" smtClean="0"/>
              <a:t>PRICING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492896"/>
            <a:ext cx="6400800" cy="21377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dirty="0" smtClean="0">
                <a:solidFill>
                  <a:schemeClr val="tx1"/>
                </a:solidFill>
              </a:rPr>
              <a:t>y asking for our subscription plan so as to interact with the provided mentor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4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FUNDING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9108504" cy="158417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          Currently in an ideation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90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TEAM-1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3073896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Member-1: </a:t>
            </a:r>
            <a:r>
              <a:rPr lang="en-GB" dirty="0" smtClean="0">
                <a:solidFill>
                  <a:schemeClr val="tx1"/>
                </a:solidFill>
              </a:rPr>
              <a:t>Prabhat Kashyap(Leader)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Member-2: </a:t>
            </a:r>
            <a:r>
              <a:rPr lang="en-GB" dirty="0" smtClean="0">
                <a:solidFill>
                  <a:schemeClr val="tx1"/>
                </a:solidFill>
              </a:rPr>
              <a:t>Raghvendra </a:t>
            </a:r>
            <a:r>
              <a:rPr lang="en-GB" dirty="0" smtClean="0">
                <a:solidFill>
                  <a:schemeClr val="tx1"/>
                </a:solidFill>
              </a:rPr>
              <a:t>T</a:t>
            </a:r>
            <a:r>
              <a:rPr lang="en-GB" dirty="0" smtClean="0">
                <a:solidFill>
                  <a:schemeClr val="tx1"/>
                </a:solidFill>
              </a:rPr>
              <a:t>yagi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Member-3: </a:t>
            </a:r>
            <a:r>
              <a:rPr lang="en-GB" dirty="0" smtClean="0">
                <a:solidFill>
                  <a:schemeClr val="tx1"/>
                </a:solidFill>
              </a:rPr>
              <a:t>Ajay Pratap Singh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Member-4: </a:t>
            </a:r>
            <a:r>
              <a:rPr lang="en-GB" dirty="0" smtClean="0">
                <a:solidFill>
                  <a:schemeClr val="tx1"/>
                </a:solidFill>
              </a:rPr>
              <a:t>Rishabh Sharma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Member-5: </a:t>
            </a:r>
            <a:r>
              <a:rPr lang="en-GB" dirty="0" smtClean="0">
                <a:solidFill>
                  <a:schemeClr val="tx1"/>
                </a:solidFill>
              </a:rPr>
              <a:t>Nancy Jain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Member-6: </a:t>
            </a:r>
            <a:r>
              <a:rPr lang="en-GB" dirty="0" smtClean="0">
                <a:solidFill>
                  <a:schemeClr val="tx1"/>
                </a:solidFill>
              </a:rPr>
              <a:t>Ridam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</TotalTime>
  <Words>218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MACHINE LEARNING BASED MODEL</vt:lpstr>
      <vt:lpstr>OPPORTUNITY STATEMENT</vt:lpstr>
      <vt:lpstr>SOLUTION</vt:lpstr>
      <vt:lpstr>FLOWCHART REPRESENTATION</vt:lpstr>
      <vt:lpstr>TARGET MARKET AND SIZE</vt:lpstr>
      <vt:lpstr>PRICING</vt:lpstr>
      <vt:lpstr>FUNDING</vt:lpstr>
      <vt:lpstr>TEAM-1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MODEL</dc:title>
  <dc:creator>Raghu</dc:creator>
  <cp:lastModifiedBy>Raghu</cp:lastModifiedBy>
  <cp:revision>21</cp:revision>
  <dcterms:created xsi:type="dcterms:W3CDTF">2022-10-15T11:03:09Z</dcterms:created>
  <dcterms:modified xsi:type="dcterms:W3CDTF">2022-10-15T18:08:12Z</dcterms:modified>
</cp:coreProperties>
</file>