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</p:sldIdLst>
  <p:sldSz cy="25200000" cx="18000000"/>
  <p:notesSz cx="6858000" cy="9144000"/>
  <p:embeddedFontLst>
    <p:embeddedFont>
      <p:font typeface="Book Antiqu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37">
          <p15:clr>
            <a:srgbClr val="747775"/>
          </p15:clr>
        </p15:guide>
        <p15:guide id="2" pos="566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74AEA2-3F4C-453C-8541-4FB2C62AECF6}">
  <a:tblStyle styleId="{B874AEA2-3F4C-453C-8541-4FB2C62AE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37" orient="horz"/>
        <p:guide pos="56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BookAntiqua-italic.fntdata"/><Relationship Id="rId10" Type="http://schemas.openxmlformats.org/officeDocument/2006/relationships/font" Target="fonts/BookAntiqua-bold.fntdata"/><Relationship Id="rId12" Type="http://schemas.openxmlformats.org/officeDocument/2006/relationships/font" Target="fonts/BookAntiqua-boldItalic.fntdata"/><Relationship Id="rId9" Type="http://schemas.openxmlformats.org/officeDocument/2006/relationships/font" Target="fonts/BookAntiqu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04680" y="685800"/>
            <a:ext cx="244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ab1b9185_0_447:notes"/>
          <p:cNvSpPr txBox="1"/>
          <p:nvPr>
            <p:ph idx="1" type="body"/>
          </p:nvPr>
        </p:nvSpPr>
        <p:spPr>
          <a:xfrm>
            <a:off x="685797" y="4343394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1550" lIns="61550" spcFirstLastPara="1" rIns="61550" wrap="square" tIns="61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" sz="2400">
                <a:solidFill>
                  <a:srgbClr val="202124"/>
                </a:solidFill>
                <a:highlight>
                  <a:srgbClr val="FFFFFF"/>
                </a:highlight>
              </a:rPr>
              <a:t>µ</a:t>
            </a:r>
            <a:endParaRPr/>
          </a:p>
        </p:txBody>
      </p:sp>
      <p:sp>
        <p:nvSpPr>
          <p:cNvPr id="128" name="Google Shape;128;g23aab1b9185_0_447:notes"/>
          <p:cNvSpPr/>
          <p:nvPr>
            <p:ph idx="2" type="sldImg"/>
          </p:nvPr>
        </p:nvSpPr>
        <p:spPr>
          <a:xfrm>
            <a:off x="2204365" y="685800"/>
            <a:ext cx="244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13599" y="3647962"/>
            <a:ext cx="16772700" cy="10056600"/>
          </a:xfrm>
          <a:prstGeom prst="rect">
            <a:avLst/>
          </a:prstGeom>
        </p:spPr>
        <p:txBody>
          <a:bodyPr anchorCtr="0" anchor="b" bIns="269300" lIns="269300" spcFirstLastPara="1" rIns="269300" wrap="square" tIns="269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3583" y="13885477"/>
            <a:ext cx="16772700" cy="38832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13583" y="5419335"/>
            <a:ext cx="16772700" cy="9619800"/>
          </a:xfrm>
          <a:prstGeom prst="rect">
            <a:avLst/>
          </a:prstGeom>
        </p:spPr>
        <p:txBody>
          <a:bodyPr anchorCtr="0" anchor="b" bIns="269300" lIns="269300" spcFirstLastPara="1" rIns="269300" wrap="square" tIns="269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300"/>
              <a:buNone/>
              <a:defRPr sz="3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300"/>
              <a:buNone/>
              <a:defRPr sz="3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300"/>
              <a:buNone/>
              <a:defRPr sz="3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300"/>
              <a:buNone/>
              <a:defRPr sz="3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300"/>
              <a:buNone/>
              <a:defRPr sz="3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300"/>
              <a:buNone/>
              <a:defRPr sz="3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300"/>
              <a:buNone/>
              <a:defRPr sz="3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300"/>
              <a:buNone/>
              <a:defRPr sz="3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300"/>
              <a:buNone/>
              <a:defRPr sz="3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13583" y="15443972"/>
            <a:ext cx="16772700" cy="63732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indent="-565150" lvl="0" marL="457200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1pPr>
            <a:lvl2pPr indent="-488950" lvl="1" marL="914400" algn="ctr">
              <a:spcBef>
                <a:spcPts val="0"/>
              </a:spcBef>
              <a:spcAft>
                <a:spcPts val="0"/>
              </a:spcAft>
              <a:buSzPts val="4100"/>
              <a:buChar char="○"/>
              <a:defRPr/>
            </a:lvl2pPr>
            <a:lvl3pPr indent="-488950" lvl="2" marL="1371600" algn="ctr">
              <a:spcBef>
                <a:spcPts val="0"/>
              </a:spcBef>
              <a:spcAft>
                <a:spcPts val="0"/>
              </a:spcAft>
              <a:buSzPts val="4100"/>
              <a:buChar char="■"/>
              <a:defRPr/>
            </a:lvl3pPr>
            <a:lvl4pPr indent="-488950" lvl="3" marL="1828800" algn="ctr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4pPr>
            <a:lvl5pPr indent="-488950" lvl="4" marL="2286000" algn="ctr">
              <a:spcBef>
                <a:spcPts val="0"/>
              </a:spcBef>
              <a:spcAft>
                <a:spcPts val="0"/>
              </a:spcAft>
              <a:buSzPts val="4100"/>
              <a:buChar char="○"/>
              <a:defRPr/>
            </a:lvl5pPr>
            <a:lvl6pPr indent="-488950" lvl="5" marL="2743200" algn="ctr">
              <a:spcBef>
                <a:spcPts val="0"/>
              </a:spcBef>
              <a:spcAft>
                <a:spcPts val="0"/>
              </a:spcAft>
              <a:buSzPts val="4100"/>
              <a:buChar char="■"/>
              <a:defRPr/>
            </a:lvl6pPr>
            <a:lvl7pPr indent="-488950" lvl="6" marL="3200400" algn="ctr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7pPr>
            <a:lvl8pPr indent="-488950" lvl="7" marL="3657600" algn="ctr">
              <a:spcBef>
                <a:spcPts val="0"/>
              </a:spcBef>
              <a:spcAft>
                <a:spcPts val="0"/>
              </a:spcAft>
              <a:buSzPts val="4100"/>
              <a:buChar char="○"/>
              <a:defRPr/>
            </a:lvl8pPr>
            <a:lvl9pPr indent="-488950" lvl="8" marL="4114800" algn="ctr">
              <a:spcBef>
                <a:spcPts val="0"/>
              </a:spcBef>
              <a:spcAft>
                <a:spcPts val="0"/>
              </a:spcAft>
              <a:buSzPts val="4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 rot="5400000">
            <a:off x="4143767" y="10079027"/>
            <a:ext cx="213561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 rot="5400000">
            <a:off x="-3731236" y="6310277"/>
            <a:ext cx="21356100" cy="11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237119" y="1341299"/>
            <a:ext cx="15525900" cy="48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 rot="5400000">
            <a:off x="1005549" y="6940170"/>
            <a:ext cx="15988800" cy="15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239846" y="1680013"/>
            <a:ext cx="58056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425" lIns="64875" spcFirstLastPara="1" rIns="64875" wrap="square" tIns="32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 sz="6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7652353" y="3628369"/>
            <a:ext cx="9112500" cy="17908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239846" y="7560062"/>
            <a:ext cx="5805600" cy="14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239846" y="1680013"/>
            <a:ext cx="58056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425" lIns="64875" spcFirstLastPara="1" rIns="64875" wrap="square" tIns="32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 sz="6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7652353" y="3628369"/>
            <a:ext cx="9112500" cy="17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6223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1pPr>
            <a:lvl2pPr indent="-5778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2pPr>
            <a:lvl3pPr indent="-5270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 sz="4700"/>
            </a:lvl3pPr>
            <a:lvl4pPr indent="-47625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4pPr>
            <a:lvl5pPr indent="-47625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5pPr>
            <a:lvl6pPr indent="-47625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6pPr>
            <a:lvl7pPr indent="-47625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7pPr>
            <a:lvl8pPr indent="-47625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8pPr>
            <a:lvl9pPr indent="-47625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1239846" y="7560062"/>
            <a:ext cx="5805600" cy="14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237119" y="1341299"/>
            <a:ext cx="15525900" cy="48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239846" y="1341684"/>
            <a:ext cx="15525000" cy="48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239848" y="6177550"/>
            <a:ext cx="76149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425" lIns="64875" spcFirstLastPara="1" rIns="64875" wrap="square" tIns="324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b="1" sz="47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b="1" sz="39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1239848" y="9205073"/>
            <a:ext cx="7614900" cy="13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3" type="body"/>
          </p:nvPr>
        </p:nvSpPr>
        <p:spPr>
          <a:xfrm>
            <a:off x="9112511" y="6177550"/>
            <a:ext cx="76524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425" lIns="64875" spcFirstLastPara="1" rIns="64875" wrap="square" tIns="324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b="1" sz="47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b="1" sz="39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b="1" sz="3100"/>
            </a:lvl9pPr>
          </a:lstStyle>
          <a:p/>
        </p:txBody>
      </p:sp>
      <p:sp>
        <p:nvSpPr>
          <p:cNvPr id="97" name="Google Shape;97;p20"/>
          <p:cNvSpPr txBox="1"/>
          <p:nvPr>
            <p:ph idx="4" type="body"/>
          </p:nvPr>
        </p:nvSpPr>
        <p:spPr>
          <a:xfrm>
            <a:off x="9112511" y="9205073"/>
            <a:ext cx="7652400" cy="13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237119" y="1341299"/>
            <a:ext cx="15525900" cy="48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237501" y="6708387"/>
            <a:ext cx="7650000" cy="15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9112510" y="6708387"/>
            <a:ext cx="7650000" cy="15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13583" y="10537848"/>
            <a:ext cx="16772700" cy="4124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228128" y="6282558"/>
            <a:ext cx="15525000" cy="10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425" lIns="64875" spcFirstLastPara="1" rIns="64875" wrap="square" tIns="32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Calibri"/>
              <a:buNone/>
              <a:defRPr sz="11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228128" y="16864309"/>
            <a:ext cx="15525000" cy="55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 sz="3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 sz="3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 sz="3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 sz="3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 sz="3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 sz="3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 sz="3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 sz="3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237119" y="1341299"/>
            <a:ext cx="15525900" cy="48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237119" y="6708718"/>
            <a:ext cx="15525900" cy="15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1350001" y="4124201"/>
            <a:ext cx="15300000" cy="87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32425" lIns="64875" spcFirstLastPara="1" rIns="64875" wrap="square" tIns="32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Calibri"/>
              <a:buNone/>
              <a:defRPr sz="11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2250002" y="13235940"/>
            <a:ext cx="13500000" cy="6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13583" y="2180350"/>
            <a:ext cx="16772700" cy="28059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13583" y="5646422"/>
            <a:ext cx="16772700" cy="167382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1pPr>
            <a:lvl2pPr indent="-488950" lvl="1" marL="914400">
              <a:spcBef>
                <a:spcPts val="0"/>
              </a:spcBef>
              <a:spcAft>
                <a:spcPts val="0"/>
              </a:spcAft>
              <a:buSzPts val="4100"/>
              <a:buChar char="○"/>
              <a:defRPr/>
            </a:lvl2pPr>
            <a:lvl3pPr indent="-488950" lvl="2" marL="1371600">
              <a:spcBef>
                <a:spcPts val="0"/>
              </a:spcBef>
              <a:spcAft>
                <a:spcPts val="0"/>
              </a:spcAft>
              <a:buSzPts val="4100"/>
              <a:buChar char="■"/>
              <a:defRPr/>
            </a:lvl3pPr>
            <a:lvl4pPr indent="-488950" lvl="3" marL="1828800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4pPr>
            <a:lvl5pPr indent="-488950" lvl="4" marL="2286000">
              <a:spcBef>
                <a:spcPts val="0"/>
              </a:spcBef>
              <a:spcAft>
                <a:spcPts val="0"/>
              </a:spcAft>
              <a:buSzPts val="4100"/>
              <a:buChar char="○"/>
              <a:defRPr/>
            </a:lvl5pPr>
            <a:lvl6pPr indent="-488950" lvl="5" marL="2743200">
              <a:spcBef>
                <a:spcPts val="0"/>
              </a:spcBef>
              <a:spcAft>
                <a:spcPts val="0"/>
              </a:spcAft>
              <a:buSzPts val="4100"/>
              <a:buChar char="■"/>
              <a:defRPr/>
            </a:lvl6pPr>
            <a:lvl7pPr indent="-488950" lvl="6" marL="3200400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7pPr>
            <a:lvl8pPr indent="-488950" lvl="7" marL="3657600">
              <a:spcBef>
                <a:spcPts val="0"/>
              </a:spcBef>
              <a:spcAft>
                <a:spcPts val="0"/>
              </a:spcAft>
              <a:buSzPts val="4100"/>
              <a:buChar char="○"/>
              <a:defRPr/>
            </a:lvl8pPr>
            <a:lvl9pPr indent="-488950" lvl="8" marL="4114800">
              <a:spcBef>
                <a:spcPts val="0"/>
              </a:spcBef>
              <a:spcAft>
                <a:spcPts val="0"/>
              </a:spcAft>
              <a:buSzPts val="4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13583" y="2180350"/>
            <a:ext cx="16772700" cy="28059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13583" y="5646422"/>
            <a:ext cx="7873800" cy="167382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indent="-488950" lvl="0" marL="457200">
              <a:spcBef>
                <a:spcPts val="0"/>
              </a:spcBef>
              <a:spcAft>
                <a:spcPts val="0"/>
              </a:spcAft>
              <a:buSzPts val="4100"/>
              <a:buChar char="●"/>
              <a:defRPr sz="41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512598" y="5646422"/>
            <a:ext cx="7873800" cy="167382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indent="-488950" lvl="0" marL="457200">
              <a:spcBef>
                <a:spcPts val="0"/>
              </a:spcBef>
              <a:spcAft>
                <a:spcPts val="0"/>
              </a:spcAft>
              <a:buSzPts val="4100"/>
              <a:buChar char="●"/>
              <a:defRPr sz="41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13583" y="2180350"/>
            <a:ext cx="16772700" cy="28059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13583" y="2722100"/>
            <a:ext cx="5527500" cy="3702600"/>
          </a:xfrm>
          <a:prstGeom prst="rect">
            <a:avLst/>
          </a:prstGeom>
        </p:spPr>
        <p:txBody>
          <a:bodyPr anchorCtr="0" anchor="b" bIns="269300" lIns="269300" spcFirstLastPara="1" rIns="269300" wrap="square" tIns="269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13583" y="6808189"/>
            <a:ext cx="5527500" cy="155772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65059" y="2205459"/>
            <a:ext cx="12534900" cy="20042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1pPr>
            <a:lvl2pPr lvl="1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2pPr>
            <a:lvl3pPr lvl="2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3pPr>
            <a:lvl4pPr lvl="3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4pPr>
            <a:lvl5pPr lvl="4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5pPr>
            <a:lvl6pPr lvl="5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6pPr>
            <a:lvl7pPr lvl="6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7pPr>
            <a:lvl8pPr lvl="7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8pPr>
            <a:lvl9pPr lvl="8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000000" y="-612"/>
            <a:ext cx="9000000" cy="252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69300" lIns="269300" spcFirstLastPara="1" rIns="269300" wrap="square" tIns="269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22638" y="6041802"/>
            <a:ext cx="7962900" cy="7262400"/>
          </a:xfrm>
          <a:prstGeom prst="rect">
            <a:avLst/>
          </a:prstGeom>
        </p:spPr>
        <p:txBody>
          <a:bodyPr anchorCtr="0" anchor="b" bIns="269300" lIns="269300" spcFirstLastPara="1" rIns="269300" wrap="square" tIns="269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22638" y="13733351"/>
            <a:ext cx="7962900" cy="6051300"/>
          </a:xfrm>
          <a:prstGeom prst="rect">
            <a:avLst/>
          </a:prstGeom>
        </p:spPr>
        <p:txBody>
          <a:bodyPr anchorCtr="0" anchor="t" bIns="269300" lIns="269300" spcFirstLastPara="1" rIns="269300" wrap="square" tIns="2693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723425" y="3547524"/>
            <a:ext cx="7553100" cy="181038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1pPr>
            <a:lvl2pPr indent="-488950" lvl="1" marL="914400">
              <a:spcBef>
                <a:spcPts val="0"/>
              </a:spcBef>
              <a:spcAft>
                <a:spcPts val="0"/>
              </a:spcAft>
              <a:buSzPts val="4100"/>
              <a:buChar char="○"/>
              <a:defRPr/>
            </a:lvl2pPr>
            <a:lvl3pPr indent="-488950" lvl="2" marL="1371600">
              <a:spcBef>
                <a:spcPts val="0"/>
              </a:spcBef>
              <a:spcAft>
                <a:spcPts val="0"/>
              </a:spcAft>
              <a:buSzPts val="4100"/>
              <a:buChar char="■"/>
              <a:defRPr/>
            </a:lvl3pPr>
            <a:lvl4pPr indent="-488950" lvl="3" marL="1828800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4pPr>
            <a:lvl5pPr indent="-488950" lvl="4" marL="2286000">
              <a:spcBef>
                <a:spcPts val="0"/>
              </a:spcBef>
              <a:spcAft>
                <a:spcPts val="0"/>
              </a:spcAft>
              <a:buSzPts val="4100"/>
              <a:buChar char="○"/>
              <a:defRPr/>
            </a:lvl5pPr>
            <a:lvl6pPr indent="-488950" lvl="5" marL="2743200">
              <a:spcBef>
                <a:spcPts val="0"/>
              </a:spcBef>
              <a:spcAft>
                <a:spcPts val="0"/>
              </a:spcAft>
              <a:buSzPts val="4100"/>
              <a:buChar char="■"/>
              <a:defRPr/>
            </a:lvl6pPr>
            <a:lvl7pPr indent="-488950" lvl="6" marL="3200400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7pPr>
            <a:lvl8pPr indent="-488950" lvl="7" marL="3657600">
              <a:spcBef>
                <a:spcPts val="0"/>
              </a:spcBef>
              <a:spcAft>
                <a:spcPts val="0"/>
              </a:spcAft>
              <a:buSzPts val="4100"/>
              <a:buChar char="○"/>
              <a:defRPr/>
            </a:lvl8pPr>
            <a:lvl9pPr indent="-488950" lvl="8" marL="4114800">
              <a:spcBef>
                <a:spcPts val="0"/>
              </a:spcBef>
              <a:spcAft>
                <a:spcPts val="0"/>
              </a:spcAft>
              <a:buSzPts val="4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13583" y="20727227"/>
            <a:ext cx="11808600" cy="29646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3583" y="2180350"/>
            <a:ext cx="16772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300" lIns="269300" spcFirstLastPara="1" rIns="269300" wrap="square" tIns="269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3583" y="5646422"/>
            <a:ext cx="16772700" cy="16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300" lIns="269300" spcFirstLastPara="1" rIns="269300" wrap="square" tIns="269300">
            <a:normAutofit/>
          </a:bodyPr>
          <a:lstStyle>
            <a:lvl1pPr indent="-565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●"/>
              <a:defRPr sz="5300">
                <a:solidFill>
                  <a:schemeClr val="dk2"/>
                </a:solidFill>
              </a:defRPr>
            </a:lvl1pPr>
            <a:lvl2pPr indent="-4889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○"/>
              <a:defRPr sz="4100">
                <a:solidFill>
                  <a:schemeClr val="dk2"/>
                </a:solidFill>
              </a:defRPr>
            </a:lvl2pPr>
            <a:lvl3pPr indent="-4889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■"/>
              <a:defRPr sz="4100">
                <a:solidFill>
                  <a:schemeClr val="dk2"/>
                </a:solidFill>
              </a:defRPr>
            </a:lvl3pPr>
            <a:lvl4pPr indent="-4889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●"/>
              <a:defRPr sz="4100">
                <a:solidFill>
                  <a:schemeClr val="dk2"/>
                </a:solidFill>
              </a:defRPr>
            </a:lvl4pPr>
            <a:lvl5pPr indent="-4889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○"/>
              <a:defRPr sz="4100">
                <a:solidFill>
                  <a:schemeClr val="dk2"/>
                </a:solidFill>
              </a:defRPr>
            </a:lvl5pPr>
            <a:lvl6pPr indent="-4889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■"/>
              <a:defRPr sz="4100">
                <a:solidFill>
                  <a:schemeClr val="dk2"/>
                </a:solidFill>
              </a:defRPr>
            </a:lvl6pPr>
            <a:lvl7pPr indent="-4889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●"/>
              <a:defRPr sz="4100">
                <a:solidFill>
                  <a:schemeClr val="dk2"/>
                </a:solidFill>
              </a:defRPr>
            </a:lvl7pPr>
            <a:lvl8pPr indent="-4889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○"/>
              <a:defRPr sz="4100">
                <a:solidFill>
                  <a:schemeClr val="dk2"/>
                </a:solidFill>
              </a:defRPr>
            </a:lvl8pPr>
            <a:lvl9pPr indent="-4889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■"/>
              <a:defRPr sz="4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678067" y="22846906"/>
            <a:ext cx="10800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9300" lIns="269300" spcFirstLastPara="1" rIns="269300" wrap="square" tIns="269300">
            <a:normAutofit/>
          </a:bodyPr>
          <a:lstStyle>
            <a:lvl1pPr lvl="0" algn="r">
              <a:buNone/>
              <a:defRPr sz="2900">
                <a:solidFill>
                  <a:schemeClr val="dk2"/>
                </a:solidFill>
              </a:defRPr>
            </a:lvl1pPr>
            <a:lvl2pPr lvl="1" algn="r">
              <a:buNone/>
              <a:defRPr sz="2900">
                <a:solidFill>
                  <a:schemeClr val="dk2"/>
                </a:solidFill>
              </a:defRPr>
            </a:lvl2pPr>
            <a:lvl3pPr lvl="2" algn="r">
              <a:buNone/>
              <a:defRPr sz="2900">
                <a:solidFill>
                  <a:schemeClr val="dk2"/>
                </a:solidFill>
              </a:defRPr>
            </a:lvl3pPr>
            <a:lvl4pPr lvl="3" algn="r">
              <a:buNone/>
              <a:defRPr sz="2900">
                <a:solidFill>
                  <a:schemeClr val="dk2"/>
                </a:solidFill>
              </a:defRPr>
            </a:lvl4pPr>
            <a:lvl5pPr lvl="4" algn="r">
              <a:buNone/>
              <a:defRPr sz="2900">
                <a:solidFill>
                  <a:schemeClr val="dk2"/>
                </a:solidFill>
              </a:defRPr>
            </a:lvl5pPr>
            <a:lvl6pPr lvl="5" algn="r">
              <a:buNone/>
              <a:defRPr sz="2900">
                <a:solidFill>
                  <a:schemeClr val="dk2"/>
                </a:solidFill>
              </a:defRPr>
            </a:lvl6pPr>
            <a:lvl7pPr lvl="6" algn="r">
              <a:buNone/>
              <a:defRPr sz="2900">
                <a:solidFill>
                  <a:schemeClr val="dk2"/>
                </a:solidFill>
              </a:defRPr>
            </a:lvl7pPr>
            <a:lvl8pPr lvl="7" algn="r">
              <a:buNone/>
              <a:defRPr sz="2900">
                <a:solidFill>
                  <a:schemeClr val="dk2"/>
                </a:solidFill>
              </a:defRPr>
            </a:lvl8pPr>
            <a:lvl9pPr lvl="8" algn="r">
              <a:buNone/>
              <a:defRPr sz="2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237119" y="1341299"/>
            <a:ext cx="15525900" cy="48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Calibri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237119" y="6708718"/>
            <a:ext cx="15525900" cy="15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75" spcFirstLastPara="1" rIns="64875" wrap="square" tIns="32425">
            <a:normAutofit/>
          </a:bodyPr>
          <a:lstStyle>
            <a:lvl1pPr indent="-57785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270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Char char="•"/>
              <a:defRPr b="0" i="0" sz="4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762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085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085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085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085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085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085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23711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962208" y="23356610"/>
            <a:ext cx="6075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2712499" y="23356610"/>
            <a:ext cx="4050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425" lIns="64875" spcFirstLastPara="1" rIns="64875" wrap="square" tIns="32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95204" y="3601616"/>
            <a:ext cx="12543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525" lIns="51050" spcFirstLastPara="1" rIns="51050" wrap="square" tIns="25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38875" y="74513"/>
            <a:ext cx="17922252" cy="22273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5"/>
          <p:cNvSpPr txBox="1"/>
          <p:nvPr/>
        </p:nvSpPr>
        <p:spPr>
          <a:xfrm>
            <a:off x="2301301" y="380324"/>
            <a:ext cx="133974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525" lIns="51050" spcFirstLastPara="1" rIns="51050" wrap="square" tIns="25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9914"/>
              </a:buClr>
              <a:buSzPts val="3100"/>
              <a:buFont typeface="Arial"/>
              <a:buNone/>
            </a:pPr>
            <a:r>
              <a:rPr b="1" lang="tr" sz="3100">
                <a:solidFill>
                  <a:srgbClr val="FE9914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TEKNOFEST 2023 ÇİP TASARIM YARIŞMASI</a:t>
            </a:r>
            <a:endParaRPr b="1" i="0" sz="3100" u="none" cap="none" strike="noStrike">
              <a:solidFill>
                <a:srgbClr val="FE9914"/>
              </a:solidFill>
              <a:highlight>
                <a:schemeClr val="lt1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9914"/>
              </a:buClr>
              <a:buSzPts val="3100"/>
              <a:buFont typeface="Arial"/>
              <a:buNone/>
            </a:pPr>
            <a:r>
              <a:rPr b="1" lang="tr" sz="3100">
                <a:solidFill>
                  <a:srgbClr val="FE9914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KASIRGA - KIZIL</a:t>
            </a:r>
            <a:endParaRPr b="1" sz="3100">
              <a:solidFill>
                <a:srgbClr val="FE9914"/>
              </a:solidFill>
              <a:highlight>
                <a:schemeClr val="lt1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9914"/>
              </a:buClr>
              <a:buSzPts val="3100"/>
              <a:buFont typeface="Arial"/>
              <a:buNone/>
            </a:pPr>
            <a:r>
              <a:rPr b="1" lang="tr" sz="3100">
                <a:solidFill>
                  <a:srgbClr val="FE9914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901285</a:t>
            </a:r>
            <a:endParaRPr b="1" sz="3100">
              <a:solidFill>
                <a:srgbClr val="FE9914"/>
              </a:solidFill>
              <a:highlight>
                <a:schemeClr val="lt1"/>
              </a:highlight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6600" y="212250"/>
            <a:ext cx="2519400" cy="189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25" y="380325"/>
            <a:ext cx="3000001" cy="16023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77750" y="1882848"/>
            <a:ext cx="179223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3200">
                <a:solidFill>
                  <a:srgbClr val="0A5097"/>
                </a:solidFill>
                <a:latin typeface="Book Antiqua"/>
                <a:ea typeface="Book Antiqua"/>
                <a:cs typeface="Book Antiqua"/>
                <a:sym typeface="Book Antiqua"/>
              </a:rPr>
              <a:t>Danışman:</a:t>
            </a:r>
            <a:r>
              <a:rPr lang="tr" sz="3200">
                <a:solidFill>
                  <a:srgbClr val="0A5097"/>
                </a:solidFill>
                <a:latin typeface="Book Antiqua"/>
                <a:ea typeface="Book Antiqua"/>
                <a:cs typeface="Book Antiqua"/>
                <a:sym typeface="Book Antiqua"/>
              </a:rPr>
              <a:t> Prof. Dr. Oğuz Ergin</a:t>
            </a:r>
            <a:endParaRPr sz="3200">
              <a:solidFill>
                <a:srgbClr val="0A5097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800">
                <a:solidFill>
                  <a:srgbClr val="0A5097"/>
                </a:solidFill>
                <a:latin typeface="Book Antiqua"/>
                <a:ea typeface="Book Antiqua"/>
                <a:cs typeface="Book Antiqua"/>
                <a:sym typeface="Book Antiqua"/>
              </a:rPr>
              <a:t>Takım Üyeleri:</a:t>
            </a:r>
            <a:r>
              <a:rPr b="1" lang="tr" sz="3200">
                <a:solidFill>
                  <a:srgbClr val="0A5097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tr" sz="2800">
                <a:solidFill>
                  <a:srgbClr val="0A5097"/>
                </a:solidFill>
                <a:latin typeface="Book Antiqua"/>
                <a:ea typeface="Book Antiqua"/>
                <a:cs typeface="Book Antiqua"/>
                <a:sym typeface="Book Antiqua"/>
              </a:rPr>
              <a:t>Seyyid Hikmet Çelik, Emre Hakan Demirli, Mehmet Şakir Aslan, Ahmet Emre Oluk, Ege Deveci</a:t>
            </a:r>
            <a:endParaRPr sz="2800">
              <a:solidFill>
                <a:srgbClr val="0A509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6">
            <a:alphaModFix/>
          </a:blip>
          <a:srcRect b="33858" l="-1325" r="-621" t="0"/>
          <a:stretch/>
        </p:blipFill>
        <p:spPr>
          <a:xfrm>
            <a:off x="184800" y="12190000"/>
            <a:ext cx="10394952" cy="509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724" y="4411925"/>
            <a:ext cx="10103101" cy="6522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367350" y="3382961"/>
            <a:ext cx="1726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4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KIZIL İŞLEMCİ</a:t>
            </a:r>
            <a:endParaRPr b="1" sz="4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8">
            <a:alphaModFix/>
          </a:blip>
          <a:srcRect b="0" l="2296" r="0" t="0"/>
          <a:stretch/>
        </p:blipFill>
        <p:spPr>
          <a:xfrm>
            <a:off x="10607825" y="4411925"/>
            <a:ext cx="6432148" cy="63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10607750" y="10948563"/>
            <a:ext cx="64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latin typeface="Book Antiqua"/>
                <a:ea typeface="Book Antiqua"/>
                <a:cs typeface="Book Antiqua"/>
                <a:sym typeface="Book Antiqua"/>
              </a:rPr>
              <a:t>İşlemcinin Openlane Serimi</a:t>
            </a:r>
            <a:endParaRPr b="1" sz="24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40" name="Google Shape;140;p25" title="Points scored"/>
          <p:cNvPicPr preferRelativeResize="0"/>
          <p:nvPr/>
        </p:nvPicPr>
        <p:blipFill rotWithShape="1">
          <a:blip r:embed="rId9">
            <a:alphaModFix/>
          </a:blip>
          <a:srcRect b="0" l="1790" r="-1789" t="0"/>
          <a:stretch/>
        </p:blipFill>
        <p:spPr>
          <a:xfrm>
            <a:off x="0" y="18749425"/>
            <a:ext cx="18000000" cy="6719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25"/>
          <p:cNvGraphicFramePr/>
          <p:nvPr/>
        </p:nvGraphicFramePr>
        <p:xfrm>
          <a:off x="10579750" y="1250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{B874AEA2-3F4C-453C-8541-4FB2C62AECF6}</a:tableStyleId>
              </a:tblPr>
              <a:tblGrid>
                <a:gridCol w="2830100"/>
                <a:gridCol w="4127850"/>
              </a:tblGrid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solidFill>
                            <a:schemeClr val="lt1"/>
                          </a:solidFill>
                        </a:rPr>
                        <a:t>Özellikler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solidFill>
                            <a:schemeClr val="lt1"/>
                          </a:solidFill>
                        </a:rPr>
                        <a:t>KIZIL İşlemci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Buyruk Kümesi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RISC-V (RV32IMCX)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Veriyolu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Wishbone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Veri Önbelleği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2 KB İki Yollu Kümeli İlişkili LRU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Buyruk Önbelleği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2 KB Doğrudan Eşlemeli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Nexys A7 Coremark Skoru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153 (@60 MHz)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VCU 108 Coremark Skoru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307 (@125 MHz)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Coremark / MHz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2.55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Openlane Serimi Frekans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40 MHz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Openlane Serimi Alan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2500 µm x 2500 µm = 6.25 mm²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  <a:tr h="3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/>
                        <a:t>Openlane Serimi Güç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/>
                        <a:t>124 mW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8F7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25"/>
          <p:cNvSpPr txBox="1"/>
          <p:nvPr/>
        </p:nvSpPr>
        <p:spPr>
          <a:xfrm>
            <a:off x="2301300" y="10934075"/>
            <a:ext cx="81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latin typeface="Book Antiqua"/>
                <a:ea typeface="Book Antiqua"/>
                <a:cs typeface="Book Antiqua"/>
                <a:sym typeface="Book Antiqua"/>
              </a:rPr>
              <a:t>Sistem Tasarımı</a:t>
            </a:r>
            <a:endParaRPr b="1" sz="24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84800" y="17544425"/>
            <a:ext cx="1039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latin typeface="Book Antiqua"/>
                <a:ea typeface="Book Antiqua"/>
                <a:cs typeface="Book Antiqua"/>
                <a:sym typeface="Book Antiqua"/>
              </a:rPr>
              <a:t>Çekirdek Boru Hattı Şeması</a:t>
            </a:r>
            <a:endParaRPr b="1" sz="24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10607813" y="17544425"/>
            <a:ext cx="70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latin typeface="Book Antiqua"/>
                <a:ea typeface="Book Antiqua"/>
                <a:cs typeface="Book Antiqua"/>
                <a:sym typeface="Book Antiqua"/>
              </a:rPr>
              <a:t>İşlemci Genel Özellikleri</a:t>
            </a:r>
            <a:endParaRPr b="1" sz="24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2573000" y="18749425"/>
            <a:ext cx="161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800">
                <a:solidFill>
                  <a:srgbClr val="B43232"/>
                </a:solidFill>
                <a:latin typeface="Consolas"/>
                <a:ea typeface="Consolas"/>
                <a:cs typeface="Consolas"/>
                <a:sym typeface="Consolas"/>
              </a:rPr>
              <a:t>2.55</a:t>
            </a:r>
            <a:endParaRPr b="1" sz="4800">
              <a:solidFill>
                <a:srgbClr val="B43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