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9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3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90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75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34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35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1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41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9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6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76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9C9B-DE4C-4EE5-AD4F-D987AF2F77B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C70E-FE2F-47DE-8BB4-F0EDE1C08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1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D463-9540-D5AF-0DCF-878464FD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Biblioteca Líber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6F71B-BFD2-D22D-A1AC-3FBC7CC5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3° </a:t>
            </a:r>
            <a:r>
              <a:rPr lang="pt-BR" dirty="0" err="1"/>
              <a:t>Etim</a:t>
            </a:r>
            <a:r>
              <a:rPr lang="pt-BR" dirty="0"/>
              <a:t> Informática grupo-B</a:t>
            </a:r>
          </a:p>
          <a:p>
            <a:r>
              <a:rPr lang="pt-BR" dirty="0"/>
              <a:t>Integrantes: Murilo Silva, Leonardo Tavares, </a:t>
            </a:r>
            <a:r>
              <a:rPr lang="pt-BR" dirty="0" err="1"/>
              <a:t>Kailany</a:t>
            </a:r>
            <a:r>
              <a:rPr lang="pt-BR" dirty="0"/>
              <a:t> Leticia, </a:t>
            </a:r>
            <a:r>
              <a:rPr lang="pt-BR" dirty="0" err="1"/>
              <a:t>Kerolynn</a:t>
            </a:r>
            <a:r>
              <a:rPr lang="pt-BR" dirty="0"/>
              <a:t> </a:t>
            </a:r>
            <a:r>
              <a:rPr lang="pt-BR" dirty="0" err="1"/>
              <a:t>Sabatanni</a:t>
            </a:r>
            <a:r>
              <a:rPr lang="pt-BR" dirty="0"/>
              <a:t> e Leandro </a:t>
            </a:r>
            <a:r>
              <a:rPr lang="pt-BR" dirty="0" err="1"/>
              <a:t>Giacometto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4B9BC7-4C43-D370-6FD4-589409E3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66" y="-583096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AE2AC-D1F3-6F47-ED45-002A4362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531D7-2CFD-AA11-6630-F640E77CC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D73F28-8033-7296-7316-B98AB3F4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C653B-C58D-CF97-48D4-C9E8B887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 de visibilidade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13A30-40DA-ED88-3270-5941BD58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01D9FD-761F-6E8E-571A-F1124447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F027D-5288-C649-B919-CE638613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Incentivo e desempenho do nosso país para a leitura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C7934-6DA3-65B5-8B0E-ADA371370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50F423-8B69-4FAD-E4B1-FFD4F5FB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464AA-2B36-BAF6-B178-F168689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 para publicar um livro atualmente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2B347D-C5D5-97AE-7CFE-C08545863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D63112-B57D-816A-759F-16D4F3E6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2935E-F0C0-15CE-0587-3855B246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Popularidade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407F9-8A20-8535-D37C-8F6EEE02D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6F96DD-A1E2-BA67-E1EC-69D3ABAD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7565-515A-D7B8-D53E-9DD68F3C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técnica...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7C3E0-0890-85E2-56FE-3E74C1C8A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7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D41AE-604C-10D2-CEB1-DD7F94CD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ED233-4918-5C97-011D-D484A39BE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4F9C6E-ECF3-04DF-8DA1-C8D16AFF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004" y="4598504"/>
            <a:ext cx="4509836" cy="29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67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91</TotalTime>
  <Words>47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Berlim</vt:lpstr>
      <vt:lpstr>Biblioteca Líber</vt:lpstr>
      <vt:lpstr>Tema</vt:lpstr>
      <vt:lpstr>Solução de visibilidade</vt:lpstr>
      <vt:lpstr>Incentivo e desempenho do nosso país para a leitura</vt:lpstr>
      <vt:lpstr>Processo para publicar um livro atualmente</vt:lpstr>
      <vt:lpstr>Popularidade</vt:lpstr>
      <vt:lpstr>Parte técnica...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Líber</dc:title>
  <dc:creator>MURILO ANTONIO DA SILVA</dc:creator>
  <cp:lastModifiedBy>MURILO ANTONIO DA SILVA</cp:lastModifiedBy>
  <cp:revision>1</cp:revision>
  <dcterms:created xsi:type="dcterms:W3CDTF">2022-06-08T00:13:17Z</dcterms:created>
  <dcterms:modified xsi:type="dcterms:W3CDTF">2022-06-08T01:44:37Z</dcterms:modified>
</cp:coreProperties>
</file>