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6858000" cx="12192000"/>
  <p:notesSz cx="6858000" cy="9144000"/>
  <p:embeddedFontLst>
    <p:embeddedFont>
      <p:font typeface="Proxima Nova"/>
      <p:regular r:id="rId48"/>
      <p:bold r:id="rId49"/>
      <p:italic r:id="rId50"/>
      <p:boldItalic r:id="rId51"/>
    </p:embeddedFont>
    <p:embeddedFont>
      <p:font typeface="Robot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570">
          <p15:clr>
            <a:srgbClr val="9AA0A6"/>
          </p15:clr>
        </p15:guide>
        <p15:guide id="2" pos="5868">
          <p15:clr>
            <a:srgbClr val="9AA0A6"/>
          </p15:clr>
        </p15:guide>
        <p15:guide id="3" orient="horz" pos="1571">
          <p15:clr>
            <a:srgbClr val="A4A3A4"/>
          </p15:clr>
        </p15:guide>
      </p15:sldGuideLst>
    </p:ext>
    <p:ext uri="http://customooxmlschemas.google.com/">
      <go:slidesCustomData xmlns:go="http://customooxmlschemas.google.com/" r:id="rId56" roundtripDataSignature="AMtx7mgzPzfW/Eqj5INjXEMP3JF+w7YJ8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C2D7396-3E8A-4C48-A43C-EBEA59809495}">
  <a:tblStyle styleId="{2C2D7396-3E8A-4C48-A43C-EBEA5980949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570" orient="horz"/>
        <p:guide pos="5868"/>
        <p:guide pos="1571"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ProximaNova-regular.fntdata"/><Relationship Id="rId47" Type="http://schemas.openxmlformats.org/officeDocument/2006/relationships/slide" Target="slides/slide41.xml"/><Relationship Id="rId49" Type="http://schemas.openxmlformats.org/officeDocument/2006/relationships/font" Target="fonts/ProximaNov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ProximaNova-boldItalic.fntdata"/><Relationship Id="rId50" Type="http://schemas.openxmlformats.org/officeDocument/2006/relationships/font" Target="fonts/ProximaNova-italic.fntdata"/><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5.xml"/><Relationship Id="rId55" Type="http://schemas.openxmlformats.org/officeDocument/2006/relationships/font" Target="fonts/Roboto-boldItalic.fntdata"/><Relationship Id="rId10" Type="http://schemas.openxmlformats.org/officeDocument/2006/relationships/slide" Target="slides/slide4.xml"/><Relationship Id="rId54" Type="http://schemas.openxmlformats.org/officeDocument/2006/relationships/font" Target="fonts/Roboto-italic.fntdata"/><Relationship Id="rId13" Type="http://schemas.openxmlformats.org/officeDocument/2006/relationships/slide" Target="slides/slide7.xml"/><Relationship Id="rId12" Type="http://schemas.openxmlformats.org/officeDocument/2006/relationships/slide" Target="slides/slide6.xml"/><Relationship Id="rId56"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9c79fd7f2_1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sz="1100"/>
          </a:p>
          <a:p>
            <a:pPr indent="0" lvl="0" marL="0" rtl="0" algn="l">
              <a:lnSpc>
                <a:spcPct val="100000"/>
              </a:lnSpc>
              <a:spcBef>
                <a:spcPts val="0"/>
              </a:spcBef>
              <a:spcAft>
                <a:spcPts val="0"/>
              </a:spcAft>
              <a:buClr>
                <a:schemeClr val="dk1"/>
              </a:buClr>
              <a:buSzPts val="1100"/>
              <a:buFont typeface="Calibri"/>
              <a:buNone/>
            </a:pPr>
            <a:r>
              <a:t/>
            </a:r>
            <a:endParaRPr sz="1100"/>
          </a:p>
          <a:p>
            <a:pPr indent="0" lvl="0" marL="0" rtl="0" algn="l">
              <a:lnSpc>
                <a:spcPct val="100000"/>
              </a:lnSpc>
              <a:spcBef>
                <a:spcPts val="0"/>
              </a:spcBef>
              <a:spcAft>
                <a:spcPts val="0"/>
              </a:spcAft>
              <a:buClr>
                <a:schemeClr val="dk1"/>
              </a:buClr>
              <a:buSzPts val="1100"/>
              <a:buFont typeface="Calibri"/>
              <a:buNone/>
            </a:pPr>
            <a:r>
              <a:t/>
            </a:r>
            <a:endParaRPr sz="1100"/>
          </a:p>
        </p:txBody>
      </p:sp>
      <p:sp>
        <p:nvSpPr>
          <p:cNvPr id="180" name="Google Shape;180;g119c79fd7f2_1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234" name="Google Shape;234;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Clr>
                <a:srgbClr val="000000"/>
              </a:buClr>
              <a:buSzPts val="1400"/>
              <a:buFont typeface="Arial"/>
              <a:buNone/>
            </a:pPr>
            <a:r>
              <a:rPr lang="en-US"/>
              <a:t>Table change </a:t>
            </a:r>
            <a:endParaRPr/>
          </a:p>
        </p:txBody>
      </p:sp>
      <p:sp>
        <p:nvSpPr>
          <p:cNvPr id="242" name="Google Shape;242;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17b53b5ae0_1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sz="1100"/>
          </a:p>
        </p:txBody>
      </p:sp>
      <p:sp>
        <p:nvSpPr>
          <p:cNvPr id="249" name="Google Shape;249;g117b53b5ae0_10_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sz="1200"/>
              <a:t>EDA is used for </a:t>
            </a:r>
            <a:r>
              <a:rPr b="1" lang="en-US" sz="1200"/>
              <a:t>seeing what the data can tell us before the modeling task</a:t>
            </a:r>
            <a:r>
              <a:rPr lang="en-US" sz="1200"/>
              <a:t>.</a:t>
            </a:r>
            <a:endParaRPr/>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Change</a:t>
            </a:r>
            <a:endParaRPr/>
          </a:p>
          <a:p>
            <a:pPr indent="0" lvl="0" marL="0" rtl="0" algn="l">
              <a:lnSpc>
                <a:spcPct val="100000"/>
              </a:lnSpc>
              <a:spcBef>
                <a:spcPts val="0"/>
              </a:spcBef>
              <a:spcAft>
                <a:spcPts val="0"/>
              </a:spcAft>
              <a:buSzPts val="1400"/>
              <a:buNone/>
            </a:pPr>
            <a:r>
              <a:t/>
            </a:r>
            <a:endParaRPr/>
          </a:p>
        </p:txBody>
      </p:sp>
      <p:sp>
        <p:nvSpPr>
          <p:cNvPr id="261" name="Google Shape;261;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02" name="Google Shape;10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76" name="Google Shape;276;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Clr>
                <a:srgbClr val="000000"/>
              </a:buClr>
              <a:buSzPts val="1400"/>
              <a:buFont typeface="Arial"/>
              <a:buNone/>
            </a:pPr>
            <a:r>
              <a:rPr lang="en-US"/>
              <a:t>Keep observations </a:t>
            </a:r>
            <a:endParaRPr/>
          </a:p>
        </p:txBody>
      </p:sp>
      <p:sp>
        <p:nvSpPr>
          <p:cNvPr id="303" name="Google Shape;303;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3c7840ddab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3c7840ddab_0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g23c7840ddab_0_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Clr>
                <a:srgbClr val="000000"/>
              </a:buClr>
              <a:buSzPts val="1400"/>
              <a:buFont typeface="Arial"/>
              <a:buNone/>
            </a:pPr>
            <a:r>
              <a:rPr lang="en-US"/>
              <a:t>Add graphical </a:t>
            </a:r>
            <a:endParaRPr/>
          </a:p>
        </p:txBody>
      </p:sp>
      <p:sp>
        <p:nvSpPr>
          <p:cNvPr id="321" name="Google Shape;321;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Clr>
                <a:srgbClr val="000000"/>
              </a:buClr>
              <a:buSzPts val="1400"/>
              <a:buFont typeface="Arial"/>
              <a:buNone/>
            </a:pPr>
            <a:r>
              <a:rPr lang="en-US"/>
              <a:t>Piee</a:t>
            </a:r>
            <a:endParaRPr/>
          </a:p>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331" name="Google Shape;331;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Clr>
                <a:srgbClr val="000000"/>
              </a:buClr>
              <a:buSzPts val="1400"/>
              <a:buFont typeface="Arial"/>
              <a:buNone/>
            </a:pPr>
            <a:r>
              <a:rPr lang="en-US"/>
              <a:t>Piee</a:t>
            </a:r>
            <a:endParaRPr/>
          </a:p>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343" name="Google Shape;343;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Clr>
                <a:srgbClr val="000000"/>
              </a:buClr>
              <a:buSzPts val="1400"/>
              <a:buFont typeface="Arial"/>
              <a:buNone/>
            </a:pPr>
            <a:r>
              <a:rPr lang="en-US"/>
              <a:t>Piee</a:t>
            </a:r>
            <a:endParaRPr/>
          </a:p>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356" name="Google Shape;356;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 name="Google Shape;369;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0"/>
              </a:spcBef>
              <a:spcAft>
                <a:spcPts val="0"/>
              </a:spcAft>
              <a:buSzPts val="1400"/>
              <a:buFont typeface="Arial"/>
              <a:buChar char="•"/>
            </a:pPr>
            <a:r>
              <a:rPr b="0" i="0" lang="en-US" sz="1200" u="none" cap="none" strike="noStrike">
                <a:solidFill>
                  <a:schemeClr val="dk1"/>
                </a:solidFill>
                <a:latin typeface="Calibri"/>
                <a:ea typeface="Calibri"/>
                <a:cs typeface="Calibri"/>
                <a:sym typeface="Calibri"/>
              </a:rPr>
              <a:t>classification is the task of predicting a discrete class label. Regression is the task of predicting a continuous quantity.</a:t>
            </a:r>
            <a:endParaRPr/>
          </a:p>
          <a:p>
            <a:pPr indent="-139700" lvl="0" marL="457200" rtl="0" algn="l">
              <a:lnSpc>
                <a:spcPct val="100000"/>
              </a:lnSpc>
              <a:spcBef>
                <a:spcPts val="0"/>
              </a:spcBef>
              <a:spcAft>
                <a:spcPts val="0"/>
              </a:spcAft>
              <a:buSzPts val="1400"/>
              <a:buFont typeface="Arial"/>
              <a:buNone/>
            </a:pPr>
            <a:r>
              <a:t/>
            </a:r>
            <a:endParaRPr b="0" i="0" sz="1200" u="none" cap="none" strike="noStrike">
              <a:solidFill>
                <a:schemeClr val="dk1"/>
              </a:solidFill>
              <a:latin typeface="Calibri"/>
              <a:ea typeface="Calibri"/>
              <a:cs typeface="Calibri"/>
              <a:sym typeface="Calibri"/>
            </a:endParaRPr>
          </a:p>
          <a:p>
            <a:pPr indent="-228600" lvl="0" marL="457200" rtl="0" algn="l">
              <a:lnSpc>
                <a:spcPct val="100000"/>
              </a:lnSpc>
              <a:spcBef>
                <a:spcPts val="0"/>
              </a:spcBef>
              <a:spcAft>
                <a:spcPts val="0"/>
              </a:spcAft>
              <a:buSzPts val="1400"/>
              <a:buFont typeface="Arial"/>
              <a:buChar char="•"/>
            </a:pPr>
            <a:r>
              <a:rPr b="0" i="0" lang="en-US" sz="1200" u="none" cap="none" strike="noStrike">
                <a:solidFill>
                  <a:schemeClr val="dk1"/>
                </a:solidFill>
                <a:latin typeface="Calibri"/>
                <a:ea typeface="Calibri"/>
                <a:cs typeface="Calibri"/>
                <a:sym typeface="Calibri"/>
              </a:rPr>
              <a:t>What is classification techniques in machine learning?</a:t>
            </a:r>
            <a:endParaRPr/>
          </a:p>
          <a:p>
            <a:pPr indent="-228600" lvl="0" marL="457200" rtl="0" algn="l">
              <a:lnSpc>
                <a:spcPct val="100000"/>
              </a:lnSpc>
              <a:spcBef>
                <a:spcPts val="0"/>
              </a:spcBef>
              <a:spcAft>
                <a:spcPts val="0"/>
              </a:spcAft>
              <a:buSzPts val="1400"/>
              <a:buFont typeface="Arial"/>
              <a:buChar char="•"/>
            </a:pPr>
            <a:r>
              <a:rPr b="0" i="0" lang="en-US" sz="1200" u="none" cap="none" strike="noStrike">
                <a:solidFill>
                  <a:schemeClr val="dk1"/>
                </a:solidFill>
                <a:latin typeface="Calibri"/>
                <a:ea typeface="Calibri"/>
                <a:cs typeface="Calibri"/>
                <a:sym typeface="Calibri"/>
              </a:rPr>
              <a:t>The Classification algorithm is </a:t>
            </a:r>
            <a:r>
              <a:rPr b="1" i="0" lang="en-US" sz="1200" u="none" cap="none" strike="noStrike">
                <a:solidFill>
                  <a:schemeClr val="dk1"/>
                </a:solidFill>
                <a:latin typeface="Calibri"/>
                <a:ea typeface="Calibri"/>
                <a:cs typeface="Calibri"/>
                <a:sym typeface="Calibri"/>
              </a:rPr>
              <a:t>a Supervised Learning technique that is used to identify the category of new observations on the basis of training data</a:t>
            </a:r>
            <a:r>
              <a:rPr b="0" i="0" lang="en-US" sz="1200" u="none" cap="none" strike="noStrike">
                <a:solidFill>
                  <a:schemeClr val="dk1"/>
                </a:solidFill>
                <a:latin typeface="Calibri"/>
                <a:ea typeface="Calibri"/>
                <a:cs typeface="Calibri"/>
                <a:sym typeface="Calibri"/>
              </a:rPr>
              <a:t>. In Classification, a program learns from the given dataset or observations and then classifies new observation into several classes or groups.</a:t>
            </a:r>
            <a:endParaRPr/>
          </a:p>
          <a:p>
            <a:pPr indent="-228600" lvl="0" marL="457200" rtl="0" algn="l">
              <a:lnSpc>
                <a:spcPct val="100000"/>
              </a:lnSpc>
              <a:spcBef>
                <a:spcPts val="0"/>
              </a:spcBef>
              <a:spcAft>
                <a:spcPts val="0"/>
              </a:spcAft>
              <a:buSzPts val="1400"/>
              <a:buFont typeface="Arial"/>
              <a:buChar char="•"/>
            </a:pPr>
            <a:r>
              <a:rPr b="0" i="0" lang="en-US" sz="1200" u="none" cap="none" strike="noStrike">
                <a:solidFill>
                  <a:schemeClr val="dk1"/>
                </a:solidFill>
                <a:latin typeface="Calibri"/>
                <a:ea typeface="Calibri"/>
                <a:cs typeface="Calibri"/>
                <a:sym typeface="Calibri"/>
              </a:rPr>
              <a:t>What is regression techniques in machine learning?</a:t>
            </a:r>
            <a:endParaRPr/>
          </a:p>
          <a:p>
            <a:pPr indent="-228600" lvl="0" marL="457200" rtl="0" algn="l">
              <a:lnSpc>
                <a:spcPct val="100000"/>
              </a:lnSpc>
              <a:spcBef>
                <a:spcPts val="0"/>
              </a:spcBef>
              <a:spcAft>
                <a:spcPts val="0"/>
              </a:spcAft>
              <a:buSzPts val="1400"/>
              <a:buFont typeface="Arial"/>
              <a:buChar char="•"/>
            </a:pPr>
            <a:r>
              <a:rPr b="0" i="0" lang="en-US" sz="1200" u="none" cap="none" strike="noStrike">
                <a:solidFill>
                  <a:schemeClr val="dk1"/>
                </a:solidFill>
                <a:latin typeface="Calibri"/>
                <a:ea typeface="Calibri"/>
                <a:cs typeface="Calibri"/>
                <a:sym typeface="Calibri"/>
              </a:rPr>
              <a:t>Regression is </a:t>
            </a:r>
            <a:r>
              <a:rPr b="1" i="0" lang="en-US" sz="1200" u="none" cap="none" strike="noStrike">
                <a:solidFill>
                  <a:schemeClr val="dk1"/>
                </a:solidFill>
                <a:latin typeface="Calibri"/>
                <a:ea typeface="Calibri"/>
                <a:cs typeface="Calibri"/>
                <a:sym typeface="Calibri"/>
              </a:rPr>
              <a:t>a technique for investigating the relationship between independent variables or features and a dependent variable or outcome</a:t>
            </a:r>
            <a:r>
              <a:rPr b="0" i="0" lang="en-US" sz="1200" u="none" cap="none" strike="noStrike">
                <a:solidFill>
                  <a:schemeClr val="dk1"/>
                </a:solidFill>
                <a:latin typeface="Calibri"/>
                <a:ea typeface="Calibri"/>
                <a:cs typeface="Calibri"/>
                <a:sym typeface="Calibri"/>
              </a:rPr>
              <a:t>. It's used as a method for predictive modeling in machine learning, in which an algorithm is used to predict continuous outcomes.</a:t>
            </a:r>
            <a:endParaRPr/>
          </a:p>
          <a:p>
            <a:pPr indent="-139700" lvl="0" marL="457200" rtl="0" algn="l">
              <a:lnSpc>
                <a:spcPct val="100000"/>
              </a:lnSpc>
              <a:spcBef>
                <a:spcPts val="0"/>
              </a:spcBef>
              <a:spcAft>
                <a:spcPts val="0"/>
              </a:spcAft>
              <a:buSzPts val="1400"/>
              <a:buFont typeface="Arial"/>
              <a:buNone/>
            </a:pPr>
            <a:r>
              <a:t/>
            </a:r>
            <a:endParaRPr b="0"/>
          </a:p>
        </p:txBody>
      </p:sp>
      <p:sp>
        <p:nvSpPr>
          <p:cNvPr id="370" name="Google Shape;370;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Clr>
                <a:srgbClr val="000000"/>
              </a:buClr>
              <a:buSzPts val="1400"/>
              <a:buFont typeface="Arial"/>
              <a:buNone/>
            </a:pPr>
            <a:r>
              <a:rPr lang="en-US"/>
              <a:t>What is the role of regression in ML</a:t>
            </a:r>
            <a:endParaRPr/>
          </a:p>
          <a:p>
            <a:pPr indent="-228600" lvl="0" marL="457200" marR="0" rtl="0" algn="l">
              <a:lnSpc>
                <a:spcPct val="100000"/>
              </a:lnSpc>
              <a:spcBef>
                <a:spcPts val="0"/>
              </a:spcBef>
              <a:spcAft>
                <a:spcPts val="0"/>
              </a:spcAft>
              <a:buClr>
                <a:srgbClr val="000000"/>
              </a:buClr>
              <a:buSzPts val="1400"/>
              <a:buFont typeface="Arial"/>
              <a:buNone/>
            </a:pPr>
            <a:r>
              <a:rPr lang="en-US" sz="1200"/>
              <a:t>Is regression supervised or unsupervised?</a:t>
            </a:r>
            <a:endParaRPr/>
          </a:p>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383" name="Google Shape;383;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5" name="Google Shape;415;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Why Random Forest Regression is good?</a:t>
            </a:r>
            <a:endParaRPr/>
          </a:p>
          <a:p>
            <a:pPr indent="-228600" lvl="0" marL="45720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A Random Forest Regression model is </a:t>
            </a:r>
            <a:r>
              <a:rPr b="1" i="0" lang="en-US" sz="1200" u="none" cap="none" strike="noStrike">
                <a:solidFill>
                  <a:schemeClr val="dk1"/>
                </a:solidFill>
                <a:latin typeface="Calibri"/>
                <a:ea typeface="Calibri"/>
                <a:cs typeface="Calibri"/>
                <a:sym typeface="Calibri"/>
              </a:rPr>
              <a:t>powerful and accurate</a:t>
            </a:r>
            <a:r>
              <a:rPr b="0" i="0" lang="en-US" sz="1200" u="none" cap="none" strike="noStrike">
                <a:solidFill>
                  <a:schemeClr val="dk1"/>
                </a:solidFill>
                <a:latin typeface="Calibri"/>
                <a:ea typeface="Calibri"/>
                <a:cs typeface="Calibri"/>
                <a:sym typeface="Calibri"/>
              </a:rPr>
              <a:t>. It usually performs great on many problems, including features with non-linear relationships</a:t>
            </a:r>
            <a:endParaRPr/>
          </a:p>
          <a:p>
            <a:pPr indent="-228600" lvl="0" marL="45720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a:p>
            <a:pPr indent="-228600" lvl="0" marL="45720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How is XGBoost different from random forest?</a:t>
            </a:r>
            <a:endParaRPr/>
          </a:p>
          <a:p>
            <a:pPr indent="-228600" lvl="0" marL="45720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One of the most important differences between XG Boost and Random forest is that the </a:t>
            </a:r>
            <a:r>
              <a:rPr b="1" i="0" lang="en-US" sz="1200" u="none" cap="none" strike="noStrike">
                <a:solidFill>
                  <a:schemeClr val="dk1"/>
                </a:solidFill>
                <a:latin typeface="Calibri"/>
                <a:ea typeface="Calibri"/>
                <a:cs typeface="Calibri"/>
                <a:sym typeface="Calibri"/>
              </a:rPr>
              <a:t>XGBoost always gives more importance to functional space when reducing the cost of a model while Random Forest tries to give more preferences to hyperparameters to optimize the model</a:t>
            </a:r>
            <a:r>
              <a:rPr b="0" i="0" lang="en-US" sz="1200" u="none" cap="none" strike="noStrike">
                <a:solidFill>
                  <a:schemeClr val="dk1"/>
                </a:solidFill>
                <a:latin typeface="Calibri"/>
                <a:ea typeface="Calibri"/>
                <a:cs typeface="Calibri"/>
                <a:sym typeface="Calibri"/>
              </a:rPr>
              <a:t>..</a:t>
            </a:r>
            <a:endParaRPr/>
          </a:p>
          <a:p>
            <a:pPr indent="-228600" lvl="0" marL="457200" marR="0" rtl="0" algn="l">
              <a:lnSpc>
                <a:spcPct val="100000"/>
              </a:lnSpc>
              <a:spcBef>
                <a:spcPts val="0"/>
              </a:spcBef>
              <a:spcAft>
                <a:spcPts val="0"/>
              </a:spcAft>
              <a:buClr>
                <a:srgbClr val="000000"/>
              </a:buClr>
              <a:buSzPts val="1400"/>
              <a:buFont typeface="Arial"/>
              <a:buNone/>
            </a:pPr>
            <a:r>
              <a:rPr b="1" i="0" lang="en-US" sz="1200" u="none" cap="none" strike="noStrike">
                <a:solidFill>
                  <a:schemeClr val="dk1"/>
                </a:solidFill>
                <a:latin typeface="Calibri"/>
                <a:ea typeface="Calibri"/>
                <a:cs typeface="Calibri"/>
                <a:sym typeface="Calibri"/>
              </a:rPr>
              <a:t>n_estimators</a:t>
            </a:r>
            <a:r>
              <a:rPr b="0" i="0" lang="en-US" sz="1200" u="none" cap="none" strike="noStrike">
                <a:solidFill>
                  <a:schemeClr val="dk1"/>
                </a:solidFill>
                <a:latin typeface="Calibri"/>
                <a:ea typeface="Calibri"/>
                <a:cs typeface="Calibri"/>
                <a:sym typeface="Calibri"/>
              </a:rPr>
              <a:t> — the number of decision trees you will be running in the model</a:t>
            </a:r>
            <a:endParaRPr/>
          </a:p>
        </p:txBody>
      </p:sp>
      <p:sp>
        <p:nvSpPr>
          <p:cNvPr id="416" name="Google Shape;416;p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7" name="Google Shape;437;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38" name="Google Shape;438;p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4" name="Google Shape;444;p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45" name="Google Shape;445;p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1" name="Google Shape;451;p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52" name="Google Shape;452;p5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19d570088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8" name="Google Shape;458;g119d570088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9" name="Google Shape;459;g119d570088c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5" name="Google Shape;46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1" name="Google Shape;471;p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72" name="Google Shape;472;p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9" name="Google Shape;479;p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80" name="Google Shape;480;p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7" name="Google Shape;487;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3a8d4be09_2_1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Change </a:t>
            </a:r>
            <a:endParaRPr/>
          </a:p>
        </p:txBody>
      </p:sp>
      <p:sp>
        <p:nvSpPr>
          <p:cNvPr id="137" name="Google Shape;137;gf3a8d4be09_2_1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3a8d4be09_2_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gf3a8d4be09_2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sz="1100"/>
          </a:p>
        </p:txBody>
      </p:sp>
      <p:sp>
        <p:nvSpPr>
          <p:cNvPr id="157" name="Google Shape;15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sz="1100"/>
          </a:p>
        </p:txBody>
      </p:sp>
      <p:sp>
        <p:nvSpPr>
          <p:cNvPr id="164" name="Google Shape;16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74" name="Google Shape;17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6_Title and Content">
    <p:spTree>
      <p:nvGrpSpPr>
        <p:cNvPr id="15" name="Shape 15"/>
        <p:cNvGrpSpPr/>
        <p:nvPr/>
      </p:nvGrpSpPr>
      <p:grpSpPr>
        <a:xfrm>
          <a:off x="0" y="0"/>
          <a:ext cx="0" cy="0"/>
          <a:chOff x="0" y="0"/>
          <a:chExt cx="0" cy="0"/>
        </a:xfrm>
      </p:grpSpPr>
      <p:sp>
        <p:nvSpPr>
          <p:cNvPr id="16" name="Google Shape;16;p61"/>
          <p:cNvSpPr/>
          <p:nvPr/>
        </p:nvSpPr>
        <p:spPr>
          <a:xfrm>
            <a:off x="0" y="13"/>
            <a:ext cx="12192000" cy="819151"/>
          </a:xfrm>
          <a:prstGeom prst="rect">
            <a:avLst/>
          </a:prstGeom>
          <a:solidFill>
            <a:srgbClr val="D5DBE5"/>
          </a:solidFill>
          <a:ln>
            <a:noFill/>
          </a:ln>
        </p:spPr>
        <p:txBody>
          <a:bodyPr anchorCtr="0" anchor="ctr" bIns="45675" lIns="91400" spcFirstLastPara="1" rIns="91400" wrap="square" tIns="45675">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Calibri"/>
              <a:ea typeface="Calibri"/>
              <a:cs typeface="Calibri"/>
              <a:sym typeface="Calibri"/>
            </a:endParaRPr>
          </a:p>
        </p:txBody>
      </p:sp>
      <p:sp>
        <p:nvSpPr>
          <p:cNvPr id="17" name="Google Shape;17;p61"/>
          <p:cNvSpPr txBox="1"/>
          <p:nvPr>
            <p:ph type="title"/>
          </p:nvPr>
        </p:nvSpPr>
        <p:spPr>
          <a:xfrm>
            <a:off x="228600" y="184714"/>
            <a:ext cx="10515600" cy="521639"/>
          </a:xfrm>
          <a:prstGeom prst="rect">
            <a:avLst/>
          </a:prstGeom>
          <a:noFill/>
          <a:ln>
            <a:noFill/>
          </a:ln>
        </p:spPr>
        <p:txBody>
          <a:bodyPr anchorCtr="0" anchor="ctr" bIns="45675" lIns="91400" spcFirstLastPara="1" rIns="91400" wrap="square" tIns="45675">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 name="Google Shape;18;p61"/>
          <p:cNvSpPr txBox="1"/>
          <p:nvPr>
            <p:ph idx="12" type="sldNum"/>
          </p:nvPr>
        </p:nvSpPr>
        <p:spPr>
          <a:xfrm>
            <a:off x="11639552" y="6350000"/>
            <a:ext cx="390525" cy="288925"/>
          </a:xfrm>
          <a:prstGeom prst="rect">
            <a:avLst/>
          </a:prstGeom>
          <a:noFill/>
          <a:ln>
            <a:noFill/>
          </a:ln>
        </p:spPr>
        <p:txBody>
          <a:bodyPr anchorCtr="0" anchor="ctr" bIns="45675" lIns="91400" spcFirstLastPara="1" rIns="91400" wrap="square" tIns="45675">
            <a:noAutofit/>
          </a:bodyPr>
          <a:lstStyle>
            <a:lvl1pPr indent="0" lvl="0"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9" name="Google Shape;19;p61"/>
          <p:cNvCxnSpPr/>
          <p:nvPr/>
        </p:nvCxnSpPr>
        <p:spPr>
          <a:xfrm>
            <a:off x="13" y="6457951"/>
            <a:ext cx="9608457" cy="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44"/>
          <p:cNvSpPr txBox="1"/>
          <p:nvPr>
            <p:ph type="title"/>
          </p:nvPr>
        </p:nvSpPr>
        <p:spPr>
          <a:xfrm>
            <a:off x="839788" y="457200"/>
            <a:ext cx="3932237" cy="1600200"/>
          </a:xfrm>
          <a:prstGeom prst="rect">
            <a:avLst/>
          </a:prstGeom>
          <a:noFill/>
          <a:ln>
            <a:noFill/>
          </a:ln>
        </p:spPr>
        <p:txBody>
          <a:bodyPr anchorCtr="0" anchor="b" bIns="45675" lIns="91400" spcFirstLastPara="1" rIns="91400" wrap="square" tIns="45675">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4"/>
          <p:cNvSpPr txBox="1"/>
          <p:nvPr>
            <p:ph idx="1" type="body"/>
          </p:nvPr>
        </p:nvSpPr>
        <p:spPr>
          <a:xfrm>
            <a:off x="5183188" y="987437"/>
            <a:ext cx="6172200" cy="4873625"/>
          </a:xfrm>
          <a:prstGeom prst="rect">
            <a:avLst/>
          </a:prstGeom>
          <a:noFill/>
          <a:ln>
            <a:noFill/>
          </a:ln>
        </p:spPr>
        <p:txBody>
          <a:bodyPr anchorCtr="0" anchor="t" bIns="45675" lIns="91400" spcFirstLastPara="1" rIns="91400" wrap="square" tIns="45675">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0" name="Google Shape;70;p44"/>
          <p:cNvSpPr txBox="1"/>
          <p:nvPr>
            <p:ph idx="2" type="body"/>
          </p:nvPr>
        </p:nvSpPr>
        <p:spPr>
          <a:xfrm>
            <a:off x="839788" y="2057403"/>
            <a:ext cx="3932237" cy="3811588"/>
          </a:xfrm>
          <a:prstGeom prst="rect">
            <a:avLst/>
          </a:prstGeom>
          <a:noFill/>
          <a:ln>
            <a:noFill/>
          </a:ln>
        </p:spPr>
        <p:txBody>
          <a:bodyPr anchorCtr="0" anchor="t" bIns="45675" lIns="91400" spcFirstLastPara="1" rIns="91400" wrap="square" tIns="45675">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5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100"/>
            </a:lvl4pPr>
            <a:lvl5pPr indent="-228600" lvl="4" marL="2286000" algn="l">
              <a:lnSpc>
                <a:spcPct val="90000"/>
              </a:lnSpc>
              <a:spcBef>
                <a:spcPts val="500"/>
              </a:spcBef>
              <a:spcAft>
                <a:spcPts val="0"/>
              </a:spcAft>
              <a:buClr>
                <a:schemeClr val="dk1"/>
              </a:buClr>
              <a:buSzPts val="1000"/>
              <a:buNone/>
              <a:defRPr sz="1100"/>
            </a:lvl5pPr>
            <a:lvl6pPr indent="-228600" lvl="5" marL="2743200" algn="l">
              <a:lnSpc>
                <a:spcPct val="90000"/>
              </a:lnSpc>
              <a:spcBef>
                <a:spcPts val="500"/>
              </a:spcBef>
              <a:spcAft>
                <a:spcPts val="0"/>
              </a:spcAft>
              <a:buClr>
                <a:schemeClr val="dk1"/>
              </a:buClr>
              <a:buSzPts val="1000"/>
              <a:buNone/>
              <a:defRPr sz="1100"/>
            </a:lvl6pPr>
            <a:lvl7pPr indent="-228600" lvl="6" marL="3200400" algn="l">
              <a:lnSpc>
                <a:spcPct val="90000"/>
              </a:lnSpc>
              <a:spcBef>
                <a:spcPts val="500"/>
              </a:spcBef>
              <a:spcAft>
                <a:spcPts val="0"/>
              </a:spcAft>
              <a:buClr>
                <a:schemeClr val="dk1"/>
              </a:buClr>
              <a:buSzPts val="1000"/>
              <a:buNone/>
              <a:defRPr sz="1100"/>
            </a:lvl7pPr>
            <a:lvl8pPr indent="-228600" lvl="7" marL="3657600" algn="l">
              <a:lnSpc>
                <a:spcPct val="90000"/>
              </a:lnSpc>
              <a:spcBef>
                <a:spcPts val="500"/>
              </a:spcBef>
              <a:spcAft>
                <a:spcPts val="0"/>
              </a:spcAft>
              <a:buClr>
                <a:schemeClr val="dk1"/>
              </a:buClr>
              <a:buSzPts val="1000"/>
              <a:buNone/>
              <a:defRPr sz="1100"/>
            </a:lvl8pPr>
            <a:lvl9pPr indent="-228600" lvl="8" marL="4114800" algn="l">
              <a:lnSpc>
                <a:spcPct val="90000"/>
              </a:lnSpc>
              <a:spcBef>
                <a:spcPts val="500"/>
              </a:spcBef>
              <a:spcAft>
                <a:spcPts val="0"/>
              </a:spcAft>
              <a:buClr>
                <a:schemeClr val="dk1"/>
              </a:buClr>
              <a:buSzPts val="1000"/>
              <a:buNone/>
              <a:defRPr sz="1100"/>
            </a:lvl9pPr>
          </a:lstStyle>
          <a:p/>
        </p:txBody>
      </p:sp>
      <p:sp>
        <p:nvSpPr>
          <p:cNvPr id="71" name="Google Shape;71;p44"/>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44"/>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4"/>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sp>
        <p:nvSpPr>
          <p:cNvPr id="75" name="Google Shape;75;p45"/>
          <p:cNvSpPr txBox="1"/>
          <p:nvPr>
            <p:ph type="title"/>
          </p:nvPr>
        </p:nvSpPr>
        <p:spPr>
          <a:xfrm>
            <a:off x="839788" y="457200"/>
            <a:ext cx="3932237" cy="1600200"/>
          </a:xfrm>
          <a:prstGeom prst="rect">
            <a:avLst/>
          </a:prstGeom>
          <a:noFill/>
          <a:ln>
            <a:noFill/>
          </a:ln>
        </p:spPr>
        <p:txBody>
          <a:bodyPr anchorCtr="0" anchor="b" bIns="45675" lIns="91400" spcFirstLastPara="1" rIns="91400" wrap="square" tIns="45675">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5"/>
          <p:cNvSpPr/>
          <p:nvPr>
            <p:ph idx="2" type="pic"/>
          </p:nvPr>
        </p:nvSpPr>
        <p:spPr>
          <a:xfrm>
            <a:off x="5183188" y="987437"/>
            <a:ext cx="6172200" cy="4873625"/>
          </a:xfrm>
          <a:prstGeom prst="rect">
            <a:avLst/>
          </a:prstGeom>
          <a:noFill/>
          <a:ln>
            <a:noFill/>
          </a:ln>
        </p:spPr>
      </p:sp>
      <p:sp>
        <p:nvSpPr>
          <p:cNvPr id="77" name="Google Shape;77;p45"/>
          <p:cNvSpPr txBox="1"/>
          <p:nvPr>
            <p:ph idx="1" type="body"/>
          </p:nvPr>
        </p:nvSpPr>
        <p:spPr>
          <a:xfrm>
            <a:off x="839788" y="2057403"/>
            <a:ext cx="3932237" cy="3811588"/>
          </a:xfrm>
          <a:prstGeom prst="rect">
            <a:avLst/>
          </a:prstGeom>
          <a:noFill/>
          <a:ln>
            <a:noFill/>
          </a:ln>
        </p:spPr>
        <p:txBody>
          <a:bodyPr anchorCtr="0" anchor="t" bIns="45675" lIns="91400" spcFirstLastPara="1" rIns="91400" wrap="square" tIns="45675">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5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100"/>
            </a:lvl4pPr>
            <a:lvl5pPr indent="-228600" lvl="4" marL="2286000" algn="l">
              <a:lnSpc>
                <a:spcPct val="90000"/>
              </a:lnSpc>
              <a:spcBef>
                <a:spcPts val="500"/>
              </a:spcBef>
              <a:spcAft>
                <a:spcPts val="0"/>
              </a:spcAft>
              <a:buClr>
                <a:schemeClr val="dk1"/>
              </a:buClr>
              <a:buSzPts val="1000"/>
              <a:buNone/>
              <a:defRPr sz="1100"/>
            </a:lvl5pPr>
            <a:lvl6pPr indent="-228600" lvl="5" marL="2743200" algn="l">
              <a:lnSpc>
                <a:spcPct val="90000"/>
              </a:lnSpc>
              <a:spcBef>
                <a:spcPts val="500"/>
              </a:spcBef>
              <a:spcAft>
                <a:spcPts val="0"/>
              </a:spcAft>
              <a:buClr>
                <a:schemeClr val="dk1"/>
              </a:buClr>
              <a:buSzPts val="1000"/>
              <a:buNone/>
              <a:defRPr sz="1100"/>
            </a:lvl6pPr>
            <a:lvl7pPr indent="-228600" lvl="6" marL="3200400" algn="l">
              <a:lnSpc>
                <a:spcPct val="90000"/>
              </a:lnSpc>
              <a:spcBef>
                <a:spcPts val="500"/>
              </a:spcBef>
              <a:spcAft>
                <a:spcPts val="0"/>
              </a:spcAft>
              <a:buClr>
                <a:schemeClr val="dk1"/>
              </a:buClr>
              <a:buSzPts val="1000"/>
              <a:buNone/>
              <a:defRPr sz="1100"/>
            </a:lvl7pPr>
            <a:lvl8pPr indent="-228600" lvl="7" marL="3657600" algn="l">
              <a:lnSpc>
                <a:spcPct val="90000"/>
              </a:lnSpc>
              <a:spcBef>
                <a:spcPts val="500"/>
              </a:spcBef>
              <a:spcAft>
                <a:spcPts val="0"/>
              </a:spcAft>
              <a:buClr>
                <a:schemeClr val="dk1"/>
              </a:buClr>
              <a:buSzPts val="1000"/>
              <a:buNone/>
              <a:defRPr sz="1100"/>
            </a:lvl8pPr>
            <a:lvl9pPr indent="-228600" lvl="8" marL="4114800" algn="l">
              <a:lnSpc>
                <a:spcPct val="90000"/>
              </a:lnSpc>
              <a:spcBef>
                <a:spcPts val="500"/>
              </a:spcBef>
              <a:spcAft>
                <a:spcPts val="0"/>
              </a:spcAft>
              <a:buClr>
                <a:schemeClr val="dk1"/>
              </a:buClr>
              <a:buSzPts val="1000"/>
              <a:buNone/>
              <a:defRPr sz="1100"/>
            </a:lvl9pPr>
          </a:lstStyle>
          <a:p/>
        </p:txBody>
      </p:sp>
      <p:sp>
        <p:nvSpPr>
          <p:cNvPr id="78" name="Google Shape;78;p45"/>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5"/>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5"/>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46"/>
          <p:cNvSpPr txBox="1"/>
          <p:nvPr>
            <p:ph type="title"/>
          </p:nvPr>
        </p:nvSpPr>
        <p:spPr>
          <a:xfrm>
            <a:off x="838200" y="365125"/>
            <a:ext cx="10515600" cy="1325563"/>
          </a:xfrm>
          <a:prstGeom prst="rect">
            <a:avLst/>
          </a:prstGeom>
          <a:noFill/>
          <a:ln>
            <a:noFill/>
          </a:ln>
        </p:spPr>
        <p:txBody>
          <a:bodyPr anchorCtr="0" anchor="ctr" bIns="45675" lIns="91400" spcFirstLastPara="1" rIns="91400" wrap="square" tIns="45675">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6"/>
          <p:cNvSpPr txBox="1"/>
          <p:nvPr>
            <p:ph idx="1" type="body"/>
          </p:nvPr>
        </p:nvSpPr>
        <p:spPr>
          <a:xfrm rot="5400000">
            <a:off x="3920333" y="-1256507"/>
            <a:ext cx="4351339" cy="10515600"/>
          </a:xfrm>
          <a:prstGeom prst="rect">
            <a:avLst/>
          </a:prstGeom>
          <a:noFill/>
          <a:ln>
            <a:noFill/>
          </a:ln>
        </p:spPr>
        <p:txBody>
          <a:bodyPr anchorCtr="0" anchor="t" bIns="45675" lIns="91400" spcFirstLastPara="1" rIns="91400" wrap="square" tIns="45675">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46"/>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46"/>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46"/>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47"/>
          <p:cNvSpPr txBox="1"/>
          <p:nvPr>
            <p:ph type="title"/>
          </p:nvPr>
        </p:nvSpPr>
        <p:spPr>
          <a:xfrm rot="5400000">
            <a:off x="7133442" y="1956595"/>
            <a:ext cx="5811839" cy="2628900"/>
          </a:xfrm>
          <a:prstGeom prst="rect">
            <a:avLst/>
          </a:prstGeom>
          <a:noFill/>
          <a:ln>
            <a:noFill/>
          </a:ln>
        </p:spPr>
        <p:txBody>
          <a:bodyPr anchorCtr="0" anchor="ctr" bIns="45675" lIns="91400" spcFirstLastPara="1" rIns="91400" wrap="square" tIns="45675">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47"/>
          <p:cNvSpPr txBox="1"/>
          <p:nvPr>
            <p:ph idx="1" type="body"/>
          </p:nvPr>
        </p:nvSpPr>
        <p:spPr>
          <a:xfrm rot="5400000">
            <a:off x="1799442" y="-596106"/>
            <a:ext cx="5811839" cy="7734300"/>
          </a:xfrm>
          <a:prstGeom prst="rect">
            <a:avLst/>
          </a:prstGeom>
          <a:noFill/>
          <a:ln>
            <a:noFill/>
          </a:ln>
        </p:spPr>
        <p:txBody>
          <a:bodyPr anchorCtr="0" anchor="t" bIns="45675" lIns="91400" spcFirstLastPara="1" rIns="91400" wrap="square" tIns="45675">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47"/>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47"/>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47"/>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 name="Shape 20"/>
        <p:cNvGrpSpPr/>
        <p:nvPr/>
      </p:nvGrpSpPr>
      <p:grpSpPr>
        <a:xfrm>
          <a:off x="0" y="0"/>
          <a:ext cx="0" cy="0"/>
          <a:chOff x="0" y="0"/>
          <a:chExt cx="0" cy="0"/>
        </a:xfrm>
      </p:grpSpPr>
      <p:sp>
        <p:nvSpPr>
          <p:cNvPr id="21" name="Google Shape;21;p38"/>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8"/>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8"/>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p:spTree>
      <p:nvGrpSpPr>
        <p:cNvPr id="24" name="Shape 24"/>
        <p:cNvGrpSpPr/>
        <p:nvPr/>
      </p:nvGrpSpPr>
      <p:grpSpPr>
        <a:xfrm>
          <a:off x="0" y="0"/>
          <a:ext cx="0" cy="0"/>
          <a:chOff x="0" y="0"/>
          <a:chExt cx="0" cy="0"/>
        </a:xfrm>
      </p:grpSpPr>
      <p:sp>
        <p:nvSpPr>
          <p:cNvPr id="25" name="Google Shape;25;gf3a8d4be09_2_86"/>
          <p:cNvSpPr/>
          <p:nvPr/>
        </p:nvSpPr>
        <p:spPr>
          <a:xfrm>
            <a:off x="0" y="3"/>
            <a:ext cx="12192000" cy="819300"/>
          </a:xfrm>
          <a:prstGeom prst="rect">
            <a:avLst/>
          </a:prstGeom>
          <a:solidFill>
            <a:srgbClr val="D5DBE5"/>
          </a:solidFill>
          <a:ln>
            <a:noFill/>
          </a:ln>
        </p:spPr>
        <p:txBody>
          <a:bodyPr anchorCtr="0" anchor="ctr" bIns="45675" lIns="91400" spcFirstLastPara="1" rIns="91400"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900" u="none" cap="none" strike="noStrike">
              <a:solidFill>
                <a:schemeClr val="lt1"/>
              </a:solidFill>
              <a:latin typeface="Calibri"/>
              <a:ea typeface="Calibri"/>
              <a:cs typeface="Calibri"/>
              <a:sym typeface="Calibri"/>
            </a:endParaRPr>
          </a:p>
        </p:txBody>
      </p:sp>
      <p:sp>
        <p:nvSpPr>
          <p:cNvPr id="26" name="Google Shape;26;gf3a8d4be09_2_86"/>
          <p:cNvSpPr txBox="1"/>
          <p:nvPr>
            <p:ph type="title"/>
          </p:nvPr>
        </p:nvSpPr>
        <p:spPr>
          <a:xfrm>
            <a:off x="228600" y="187044"/>
            <a:ext cx="10515600" cy="517024"/>
          </a:xfrm>
          <a:prstGeom prst="rect">
            <a:avLst/>
          </a:prstGeom>
          <a:noFill/>
          <a:ln>
            <a:noFill/>
          </a:ln>
        </p:spPr>
        <p:txBody>
          <a:bodyPr anchorCtr="0" anchor="ctr" bIns="45675" lIns="91400" spcFirstLastPara="1" rIns="91400" wrap="square" tIns="45675">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gf3a8d4be09_2_86"/>
          <p:cNvSpPr txBox="1"/>
          <p:nvPr>
            <p:ph idx="12" type="sldNum"/>
          </p:nvPr>
        </p:nvSpPr>
        <p:spPr>
          <a:xfrm>
            <a:off x="11639549" y="6350003"/>
            <a:ext cx="390600" cy="288900"/>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8" name="Google Shape;28;gf3a8d4be09_2_86"/>
          <p:cNvCxnSpPr/>
          <p:nvPr/>
        </p:nvCxnSpPr>
        <p:spPr>
          <a:xfrm>
            <a:off x="0" y="6457951"/>
            <a:ext cx="9608400" cy="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39"/>
          <p:cNvSpPr txBox="1"/>
          <p:nvPr>
            <p:ph type="title"/>
          </p:nvPr>
        </p:nvSpPr>
        <p:spPr>
          <a:xfrm>
            <a:off x="838200" y="365125"/>
            <a:ext cx="10515600" cy="1325563"/>
          </a:xfrm>
          <a:prstGeom prst="rect">
            <a:avLst/>
          </a:prstGeom>
          <a:noFill/>
          <a:ln>
            <a:noFill/>
          </a:ln>
        </p:spPr>
        <p:txBody>
          <a:bodyPr anchorCtr="0" anchor="ctr" bIns="45675" lIns="91400" spcFirstLastPara="1" rIns="91400" wrap="square" tIns="45675">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9"/>
          <p:cNvSpPr txBox="1"/>
          <p:nvPr>
            <p:ph idx="1" type="body"/>
          </p:nvPr>
        </p:nvSpPr>
        <p:spPr>
          <a:xfrm>
            <a:off x="838200" y="1825625"/>
            <a:ext cx="10515600" cy="4351339"/>
          </a:xfrm>
          <a:prstGeom prst="rect">
            <a:avLst/>
          </a:prstGeom>
          <a:noFill/>
          <a:ln>
            <a:noFill/>
          </a:ln>
        </p:spPr>
        <p:txBody>
          <a:bodyPr anchorCtr="0" anchor="t" bIns="45675" lIns="91400" spcFirstLastPara="1" rIns="91400" wrap="square" tIns="45675">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9"/>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9"/>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9"/>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5" name="Shape 35"/>
        <p:cNvGrpSpPr/>
        <p:nvPr/>
      </p:nvGrpSpPr>
      <p:grpSpPr>
        <a:xfrm>
          <a:off x="0" y="0"/>
          <a:ext cx="0" cy="0"/>
          <a:chOff x="0" y="0"/>
          <a:chExt cx="0" cy="0"/>
        </a:xfrm>
      </p:grpSpPr>
      <p:sp>
        <p:nvSpPr>
          <p:cNvPr id="36" name="Google Shape;36;p42"/>
          <p:cNvSpPr txBox="1"/>
          <p:nvPr>
            <p:ph type="title"/>
          </p:nvPr>
        </p:nvSpPr>
        <p:spPr>
          <a:xfrm>
            <a:off x="839788" y="365125"/>
            <a:ext cx="10515600" cy="1325563"/>
          </a:xfrm>
          <a:prstGeom prst="rect">
            <a:avLst/>
          </a:prstGeom>
          <a:noFill/>
          <a:ln>
            <a:noFill/>
          </a:ln>
        </p:spPr>
        <p:txBody>
          <a:bodyPr anchorCtr="0" anchor="ctr" bIns="45675" lIns="91400" spcFirstLastPara="1" rIns="91400" wrap="square" tIns="45675">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2"/>
          <p:cNvSpPr txBox="1"/>
          <p:nvPr>
            <p:ph idx="1" type="body"/>
          </p:nvPr>
        </p:nvSpPr>
        <p:spPr>
          <a:xfrm>
            <a:off x="839789" y="1681163"/>
            <a:ext cx="5157787" cy="823912"/>
          </a:xfrm>
          <a:prstGeom prst="rect">
            <a:avLst/>
          </a:prstGeom>
          <a:noFill/>
          <a:ln>
            <a:noFill/>
          </a:ln>
        </p:spPr>
        <p:txBody>
          <a:bodyPr anchorCtr="0" anchor="b" bIns="45675" lIns="91400" spcFirstLastPara="1" rIns="91400" wrap="square" tIns="45675">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9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8" name="Google Shape;38;p42"/>
          <p:cNvSpPr txBox="1"/>
          <p:nvPr>
            <p:ph idx="2" type="body"/>
          </p:nvPr>
        </p:nvSpPr>
        <p:spPr>
          <a:xfrm>
            <a:off x="839789" y="2505075"/>
            <a:ext cx="5157787" cy="3684588"/>
          </a:xfrm>
          <a:prstGeom prst="rect">
            <a:avLst/>
          </a:prstGeom>
          <a:noFill/>
          <a:ln>
            <a:noFill/>
          </a:ln>
        </p:spPr>
        <p:txBody>
          <a:bodyPr anchorCtr="0" anchor="t" bIns="45675" lIns="91400" spcFirstLastPara="1" rIns="91400" wrap="square" tIns="45675">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42"/>
          <p:cNvSpPr txBox="1"/>
          <p:nvPr>
            <p:ph idx="3" type="body"/>
          </p:nvPr>
        </p:nvSpPr>
        <p:spPr>
          <a:xfrm>
            <a:off x="6172203" y="1681163"/>
            <a:ext cx="5183188" cy="823912"/>
          </a:xfrm>
          <a:prstGeom prst="rect">
            <a:avLst/>
          </a:prstGeom>
          <a:noFill/>
          <a:ln>
            <a:noFill/>
          </a:ln>
        </p:spPr>
        <p:txBody>
          <a:bodyPr anchorCtr="0" anchor="b" bIns="45675" lIns="91400" spcFirstLastPara="1" rIns="91400" wrap="square" tIns="45675">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9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42"/>
          <p:cNvSpPr txBox="1"/>
          <p:nvPr>
            <p:ph idx="4" type="body"/>
          </p:nvPr>
        </p:nvSpPr>
        <p:spPr>
          <a:xfrm>
            <a:off x="6172203" y="2505075"/>
            <a:ext cx="5183188" cy="3684588"/>
          </a:xfrm>
          <a:prstGeom prst="rect">
            <a:avLst/>
          </a:prstGeom>
          <a:noFill/>
          <a:ln>
            <a:noFill/>
          </a:ln>
        </p:spPr>
        <p:txBody>
          <a:bodyPr anchorCtr="0" anchor="t" bIns="45675" lIns="91400" spcFirstLastPara="1" rIns="91400" wrap="square" tIns="45675">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42"/>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2"/>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2"/>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44" name="Shape 44"/>
        <p:cNvGrpSpPr/>
        <p:nvPr/>
      </p:nvGrpSpPr>
      <p:grpSpPr>
        <a:xfrm>
          <a:off x="0" y="0"/>
          <a:ext cx="0" cy="0"/>
          <a:chOff x="0" y="0"/>
          <a:chExt cx="0" cy="0"/>
        </a:xfrm>
      </p:grpSpPr>
      <p:sp>
        <p:nvSpPr>
          <p:cNvPr id="45" name="Google Shape;45;p37"/>
          <p:cNvSpPr/>
          <p:nvPr/>
        </p:nvSpPr>
        <p:spPr>
          <a:xfrm>
            <a:off x="0" y="11"/>
            <a:ext cx="12192000" cy="819151"/>
          </a:xfrm>
          <a:prstGeom prst="rect">
            <a:avLst/>
          </a:prstGeom>
          <a:solidFill>
            <a:srgbClr val="D5DBE5"/>
          </a:solidFill>
          <a:ln>
            <a:noFill/>
          </a:ln>
        </p:spPr>
        <p:txBody>
          <a:bodyPr anchorCtr="0" anchor="ctr" bIns="45675" lIns="91400" spcFirstLastPara="1" rIns="91400"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900" u="none" cap="none" strike="noStrike">
              <a:solidFill>
                <a:schemeClr val="lt1"/>
              </a:solidFill>
              <a:latin typeface="Calibri"/>
              <a:ea typeface="Calibri"/>
              <a:cs typeface="Calibri"/>
              <a:sym typeface="Calibri"/>
            </a:endParaRPr>
          </a:p>
        </p:txBody>
      </p:sp>
      <p:sp>
        <p:nvSpPr>
          <p:cNvPr id="46" name="Google Shape;46;p37"/>
          <p:cNvSpPr txBox="1"/>
          <p:nvPr>
            <p:ph type="title"/>
          </p:nvPr>
        </p:nvSpPr>
        <p:spPr>
          <a:xfrm>
            <a:off x="228600" y="187009"/>
            <a:ext cx="10515600" cy="517024"/>
          </a:xfrm>
          <a:prstGeom prst="rect">
            <a:avLst/>
          </a:prstGeom>
          <a:noFill/>
          <a:ln>
            <a:noFill/>
          </a:ln>
        </p:spPr>
        <p:txBody>
          <a:bodyPr anchorCtr="0" anchor="ctr" bIns="45675" lIns="91400" spcFirstLastPara="1" rIns="91400" wrap="square" tIns="45675">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7"/>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48" name="Google Shape;48;p37"/>
          <p:cNvCxnSpPr/>
          <p:nvPr/>
        </p:nvCxnSpPr>
        <p:spPr>
          <a:xfrm>
            <a:off x="12" y="6457951"/>
            <a:ext cx="9608457" cy="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40"/>
          <p:cNvSpPr txBox="1"/>
          <p:nvPr>
            <p:ph type="title"/>
          </p:nvPr>
        </p:nvSpPr>
        <p:spPr>
          <a:xfrm>
            <a:off x="831851" y="1709750"/>
            <a:ext cx="10515600" cy="2852737"/>
          </a:xfrm>
          <a:prstGeom prst="rect">
            <a:avLst/>
          </a:prstGeom>
          <a:noFill/>
          <a:ln>
            <a:noFill/>
          </a:ln>
        </p:spPr>
        <p:txBody>
          <a:bodyPr anchorCtr="0" anchor="b" bIns="45675" lIns="91400" spcFirstLastPara="1" rIns="91400" wrap="square" tIns="45675">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0"/>
          <p:cNvSpPr txBox="1"/>
          <p:nvPr>
            <p:ph idx="1" type="body"/>
          </p:nvPr>
        </p:nvSpPr>
        <p:spPr>
          <a:xfrm>
            <a:off x="831851" y="4589465"/>
            <a:ext cx="10515600" cy="1500187"/>
          </a:xfrm>
          <a:prstGeom prst="rect">
            <a:avLst/>
          </a:prstGeom>
          <a:noFill/>
          <a:ln>
            <a:noFill/>
          </a:ln>
        </p:spPr>
        <p:txBody>
          <a:bodyPr anchorCtr="0" anchor="t" bIns="45675" lIns="91400" spcFirstLastPara="1" rIns="91400" wrap="square" tIns="45675">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9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2" name="Google Shape;52;p40"/>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0"/>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0"/>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41"/>
          <p:cNvSpPr txBox="1"/>
          <p:nvPr>
            <p:ph type="title"/>
          </p:nvPr>
        </p:nvSpPr>
        <p:spPr>
          <a:xfrm>
            <a:off x="838200" y="365125"/>
            <a:ext cx="10515600" cy="1325563"/>
          </a:xfrm>
          <a:prstGeom prst="rect">
            <a:avLst/>
          </a:prstGeom>
          <a:noFill/>
          <a:ln>
            <a:noFill/>
          </a:ln>
        </p:spPr>
        <p:txBody>
          <a:bodyPr anchorCtr="0" anchor="ctr" bIns="45675" lIns="91400" spcFirstLastPara="1" rIns="91400" wrap="square" tIns="45675">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1"/>
          <p:cNvSpPr txBox="1"/>
          <p:nvPr>
            <p:ph idx="1" type="body"/>
          </p:nvPr>
        </p:nvSpPr>
        <p:spPr>
          <a:xfrm>
            <a:off x="838200" y="1825625"/>
            <a:ext cx="5181600" cy="4351339"/>
          </a:xfrm>
          <a:prstGeom prst="rect">
            <a:avLst/>
          </a:prstGeom>
          <a:noFill/>
          <a:ln>
            <a:noFill/>
          </a:ln>
        </p:spPr>
        <p:txBody>
          <a:bodyPr anchorCtr="0" anchor="t" bIns="45675" lIns="91400" spcFirstLastPara="1" rIns="91400" wrap="square" tIns="45675">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41"/>
          <p:cNvSpPr txBox="1"/>
          <p:nvPr>
            <p:ph idx="2" type="body"/>
          </p:nvPr>
        </p:nvSpPr>
        <p:spPr>
          <a:xfrm>
            <a:off x="6172200" y="1825625"/>
            <a:ext cx="5181600" cy="4351339"/>
          </a:xfrm>
          <a:prstGeom prst="rect">
            <a:avLst/>
          </a:prstGeom>
          <a:noFill/>
          <a:ln>
            <a:noFill/>
          </a:ln>
        </p:spPr>
        <p:txBody>
          <a:bodyPr anchorCtr="0" anchor="t" bIns="45675" lIns="91400" spcFirstLastPara="1" rIns="91400" wrap="square" tIns="45675">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41"/>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1"/>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41"/>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43"/>
          <p:cNvSpPr txBox="1"/>
          <p:nvPr>
            <p:ph type="title"/>
          </p:nvPr>
        </p:nvSpPr>
        <p:spPr>
          <a:xfrm>
            <a:off x="838200" y="365125"/>
            <a:ext cx="10515600" cy="1325563"/>
          </a:xfrm>
          <a:prstGeom prst="rect">
            <a:avLst/>
          </a:prstGeom>
          <a:noFill/>
          <a:ln>
            <a:noFill/>
          </a:ln>
        </p:spPr>
        <p:txBody>
          <a:bodyPr anchorCtr="0" anchor="ctr" bIns="45675" lIns="91400" spcFirstLastPara="1" rIns="91400" wrap="square" tIns="45675">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3"/>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43"/>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3"/>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5"/>
          <p:cNvSpPr txBox="1"/>
          <p:nvPr>
            <p:ph type="title"/>
          </p:nvPr>
        </p:nvSpPr>
        <p:spPr>
          <a:xfrm>
            <a:off x="838200" y="365125"/>
            <a:ext cx="10515600" cy="1325563"/>
          </a:xfrm>
          <a:prstGeom prst="rect">
            <a:avLst/>
          </a:prstGeom>
          <a:noFill/>
          <a:ln>
            <a:noFill/>
          </a:ln>
        </p:spPr>
        <p:txBody>
          <a:bodyPr anchorCtr="0" anchor="ctr" bIns="45675" lIns="91400" spcFirstLastPara="1" rIns="91400" wrap="square" tIns="45675">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5"/>
          <p:cNvSpPr txBox="1"/>
          <p:nvPr>
            <p:ph idx="1" type="body"/>
          </p:nvPr>
        </p:nvSpPr>
        <p:spPr>
          <a:xfrm>
            <a:off x="838200" y="1825625"/>
            <a:ext cx="10515600" cy="4351339"/>
          </a:xfrm>
          <a:prstGeom prst="rect">
            <a:avLst/>
          </a:prstGeom>
          <a:noFill/>
          <a:ln>
            <a:noFill/>
          </a:ln>
        </p:spPr>
        <p:txBody>
          <a:bodyPr anchorCtr="0" anchor="t" bIns="45675" lIns="91400" spcFirstLastPara="1" rIns="91400" wrap="square" tIns="45675">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5"/>
          <p:cNvSpPr txBox="1"/>
          <p:nvPr>
            <p:ph idx="10" type="dt"/>
          </p:nvPr>
        </p:nvSpPr>
        <p:spPr>
          <a:xfrm>
            <a:off x="838200" y="6356352"/>
            <a:ext cx="2743200" cy="365125"/>
          </a:xfrm>
          <a:prstGeom prst="rect">
            <a:avLst/>
          </a:prstGeom>
          <a:noFill/>
          <a:ln>
            <a:noFill/>
          </a:ln>
        </p:spPr>
        <p:txBody>
          <a:bodyPr anchorCtr="0" anchor="ctr" bIns="45675" lIns="91400" spcFirstLastPara="1" rIns="91400" wrap="square" tIns="4567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9pPr>
          </a:lstStyle>
          <a:p/>
        </p:txBody>
      </p:sp>
      <p:sp>
        <p:nvSpPr>
          <p:cNvPr id="13" name="Google Shape;13;p35"/>
          <p:cNvSpPr txBox="1"/>
          <p:nvPr>
            <p:ph idx="11" type="ftr"/>
          </p:nvPr>
        </p:nvSpPr>
        <p:spPr>
          <a:xfrm>
            <a:off x="4038600" y="6356352"/>
            <a:ext cx="4114800" cy="365125"/>
          </a:xfrm>
          <a:prstGeom prst="rect">
            <a:avLst/>
          </a:prstGeom>
          <a:noFill/>
          <a:ln>
            <a:noFill/>
          </a:ln>
        </p:spPr>
        <p:txBody>
          <a:bodyPr anchorCtr="0" anchor="ctr" bIns="45675" lIns="91400" spcFirstLastPara="1" rIns="91400" wrap="square" tIns="4567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9pPr>
          </a:lstStyle>
          <a:p/>
        </p:txBody>
      </p:sp>
      <p:sp>
        <p:nvSpPr>
          <p:cNvPr id="14" name="Google Shape;14;p35"/>
          <p:cNvSpPr txBox="1"/>
          <p:nvPr>
            <p:ph idx="12" type="sldNum"/>
          </p:nvPr>
        </p:nvSpPr>
        <p:spPr>
          <a:xfrm>
            <a:off x="8610600" y="6356352"/>
            <a:ext cx="2743200" cy="365125"/>
          </a:xfrm>
          <a:prstGeom prst="rect">
            <a:avLst/>
          </a:prstGeom>
          <a:noFill/>
          <a:ln>
            <a:noFill/>
          </a:ln>
        </p:spPr>
        <p:txBody>
          <a:bodyPr anchorCtr="0" anchor="ctr" bIns="45675" lIns="91400" spcFirstLastPara="1" rIns="91400" wrap="square" tIns="4567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6.png"/><Relationship Id="rId7" Type="http://schemas.openxmlformats.org/officeDocument/2006/relationships/image" Target="../media/image11.png"/><Relationship Id="rId8"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23.png"/><Relationship Id="rId5"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27.png"/><Relationship Id="rId5"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0.png"/><Relationship Id="rId4" Type="http://schemas.openxmlformats.org/officeDocument/2006/relationships/image" Target="../media/image2.jpg"/><Relationship Id="rId5" Type="http://schemas.openxmlformats.org/officeDocument/2006/relationships/hyperlink" Target="https://www.linkedin.com/in/sharat-chandra"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0" Type="http://schemas.openxmlformats.org/officeDocument/2006/relationships/hyperlink" Target="https://www.linkedin.com/in/a-a-ashwini-45a9221b9" TargetMode="External"/><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linkedin.com/in/a-a-ashwini-45a9221b9" TargetMode="External"/><Relationship Id="rId4" Type="http://schemas.openxmlformats.org/officeDocument/2006/relationships/image" Target="../media/image20.png"/><Relationship Id="rId9" Type="http://schemas.openxmlformats.org/officeDocument/2006/relationships/hyperlink" Target="https://www.linkedin.com/in/a-a-ashwini-45a9221b9" TargetMode="External"/><Relationship Id="rId5" Type="http://schemas.openxmlformats.org/officeDocument/2006/relationships/hyperlink" Target="https://www.linkedin.com/in/a-a-ashwini-45a9221b9" TargetMode="External"/><Relationship Id="rId6" Type="http://schemas.openxmlformats.org/officeDocument/2006/relationships/hyperlink" Target="https://www.linkedin.com/in/a-a-ashwini-45a9221b9" TargetMode="External"/><Relationship Id="rId7" Type="http://schemas.openxmlformats.org/officeDocument/2006/relationships/hyperlink" Target="https://www.linkedin.com/in/a-a-ashwini-45a9221b9" TargetMode="External"/><Relationship Id="rId8" Type="http://schemas.openxmlformats.org/officeDocument/2006/relationships/hyperlink" Target="https://www.linkedin.com/in/a-a-ashwini-45a9221b9"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 Id="rId3" Type="http://schemas.openxmlformats.org/officeDocument/2006/relationships/image" Target="../media/image22.jpg"/><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20.png"/><Relationship Id="rId4" Type="http://schemas.openxmlformats.org/officeDocument/2006/relationships/image" Target="../media/image2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242944" y="192204"/>
            <a:ext cx="10515600" cy="535491"/>
          </a:xfrm>
          <a:prstGeom prst="rect">
            <a:avLst/>
          </a:prstGeom>
          <a:noFill/>
          <a:ln>
            <a:noFill/>
          </a:ln>
        </p:spPr>
        <p:txBody>
          <a:bodyPr anchorCtr="0" anchor="ctr" bIns="45675" lIns="91425" spcFirstLastPara="1" rIns="91425" wrap="square" tIns="45675">
            <a:spAutoFit/>
          </a:bodyPr>
          <a:lstStyle/>
          <a:p>
            <a:pPr indent="0" lvl="0" marL="0" rtl="0" algn="l">
              <a:lnSpc>
                <a:spcPct val="90000"/>
              </a:lnSpc>
              <a:spcBef>
                <a:spcPts val="0"/>
              </a:spcBef>
              <a:spcAft>
                <a:spcPts val="0"/>
              </a:spcAft>
              <a:buClr>
                <a:schemeClr val="dk1"/>
              </a:buClr>
              <a:buSzPts val="2300"/>
              <a:buFont typeface="Georgia"/>
              <a:buNone/>
            </a:pPr>
            <a:r>
              <a:t/>
            </a:r>
            <a:endParaRPr b="1">
              <a:latin typeface="Times New Roman"/>
              <a:ea typeface="Times New Roman"/>
              <a:cs typeface="Times New Roman"/>
              <a:sym typeface="Times New Roman"/>
            </a:endParaRPr>
          </a:p>
        </p:txBody>
      </p:sp>
      <p:sp>
        <p:nvSpPr>
          <p:cNvPr id="98" name="Google Shape;98;p2"/>
          <p:cNvSpPr txBox="1"/>
          <p:nvPr/>
        </p:nvSpPr>
        <p:spPr>
          <a:xfrm>
            <a:off x="242944" y="860611"/>
            <a:ext cx="3537600" cy="492400"/>
          </a:xfrm>
          <a:prstGeom prst="rect">
            <a:avLst/>
          </a:prstGeom>
          <a:noFill/>
          <a:ln>
            <a:noFill/>
          </a:ln>
        </p:spPr>
        <p:txBody>
          <a:bodyPr anchorCtr="0" anchor="t" bIns="60925" lIns="121875" spcFirstLastPara="1" rIns="121875" wrap="square" tIns="60925">
            <a:spAutoFit/>
          </a:bodyPr>
          <a:lstStyle/>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p:txBody>
      </p:sp>
      <p:pic>
        <p:nvPicPr>
          <p:cNvPr id="99" name="Google Shape;99;p2"/>
          <p:cNvPicPr preferRelativeResize="0"/>
          <p:nvPr/>
        </p:nvPicPr>
        <p:blipFill rotWithShape="1">
          <a:blip r:embed="rId3">
            <a:alphaModFix/>
          </a:blip>
          <a:srcRect b="0" l="0" r="0" t="0"/>
          <a:stretch/>
        </p:blipFill>
        <p:spPr>
          <a:xfrm>
            <a:off x="9915533" y="6151968"/>
            <a:ext cx="2276467" cy="70603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119c79fd7f2_1_58"/>
          <p:cNvSpPr txBox="1"/>
          <p:nvPr>
            <p:ph type="title"/>
          </p:nvPr>
        </p:nvSpPr>
        <p:spPr>
          <a:xfrm>
            <a:off x="155575" y="182315"/>
            <a:ext cx="110493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Technical Stacks</a:t>
            </a:r>
            <a:endParaRPr b="1" sz="3200">
              <a:latin typeface="Times New Roman"/>
              <a:ea typeface="Times New Roman"/>
              <a:cs typeface="Times New Roman"/>
              <a:sym typeface="Times New Roman"/>
            </a:endParaRPr>
          </a:p>
        </p:txBody>
      </p:sp>
      <p:sp>
        <p:nvSpPr>
          <p:cNvPr descr="GitHub - serengil/deepface: A Lightweight Face Recognition and Facial  Attribute Analysis (Age, Gender, Emotion and Race) Library for Python" id="183" name="Google Shape;183;g119c79fd7f2_1_58"/>
          <p:cNvSpPr/>
          <p:nvPr/>
        </p:nvSpPr>
        <p:spPr>
          <a:xfrm>
            <a:off x="155575" y="-144463"/>
            <a:ext cx="304800" cy="304800"/>
          </a:xfrm>
          <a:prstGeom prst="rect">
            <a:avLst/>
          </a:prstGeom>
          <a:no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None/>
            </a:pPr>
            <a:r>
              <a:t/>
            </a:r>
            <a:endParaRPr b="0" i="0" sz="1500" u="none" cap="none" strike="noStrike">
              <a:solidFill>
                <a:srgbClr val="000000"/>
              </a:solidFill>
              <a:latin typeface="Arial"/>
              <a:ea typeface="Arial"/>
              <a:cs typeface="Arial"/>
              <a:sym typeface="Arial"/>
            </a:endParaRPr>
          </a:p>
        </p:txBody>
      </p:sp>
      <p:sp>
        <p:nvSpPr>
          <p:cNvPr descr="GitHub - serengil/deepface: A Lightweight Face Recognition and Facial  Attribute Analysis (Age, Gender, Emotion and Race) Library for Python" id="184" name="Google Shape;184;g119c79fd7f2_1_58"/>
          <p:cNvSpPr/>
          <p:nvPr/>
        </p:nvSpPr>
        <p:spPr>
          <a:xfrm>
            <a:off x="307975" y="7937"/>
            <a:ext cx="304800" cy="304800"/>
          </a:xfrm>
          <a:prstGeom prst="rect">
            <a:avLst/>
          </a:prstGeom>
          <a:no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None/>
            </a:pPr>
            <a:r>
              <a:t/>
            </a:r>
            <a:endParaRPr b="0" i="0" sz="1500" u="none" cap="none" strike="noStrike">
              <a:solidFill>
                <a:srgbClr val="000000"/>
              </a:solidFill>
              <a:latin typeface="Arial"/>
              <a:ea typeface="Arial"/>
              <a:cs typeface="Arial"/>
              <a:sym typeface="Arial"/>
            </a:endParaRPr>
          </a:p>
        </p:txBody>
      </p:sp>
      <p:pic>
        <p:nvPicPr>
          <p:cNvPr id="185" name="Google Shape;185;g119c79fd7f2_1_58"/>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pic>
        <p:nvPicPr>
          <p:cNvPr id="186" name="Google Shape;186;g119c79fd7f2_1_58"/>
          <p:cNvPicPr preferRelativeResize="0"/>
          <p:nvPr/>
        </p:nvPicPr>
        <p:blipFill>
          <a:blip r:embed="rId4">
            <a:alphaModFix/>
          </a:blip>
          <a:stretch>
            <a:fillRect/>
          </a:stretch>
        </p:blipFill>
        <p:spPr>
          <a:xfrm>
            <a:off x="516475" y="870225"/>
            <a:ext cx="2592025" cy="1283824"/>
          </a:xfrm>
          <a:prstGeom prst="rect">
            <a:avLst/>
          </a:prstGeom>
          <a:noFill/>
          <a:ln>
            <a:noFill/>
          </a:ln>
        </p:spPr>
      </p:pic>
      <p:pic>
        <p:nvPicPr>
          <p:cNvPr id="187" name="Google Shape;187;g119c79fd7f2_1_58"/>
          <p:cNvPicPr preferRelativeResize="0"/>
          <p:nvPr/>
        </p:nvPicPr>
        <p:blipFill>
          <a:blip r:embed="rId5">
            <a:alphaModFix/>
          </a:blip>
          <a:stretch>
            <a:fillRect/>
          </a:stretch>
        </p:blipFill>
        <p:spPr>
          <a:xfrm>
            <a:off x="3812125" y="1149375"/>
            <a:ext cx="2341025" cy="1100350"/>
          </a:xfrm>
          <a:prstGeom prst="rect">
            <a:avLst/>
          </a:prstGeom>
          <a:noFill/>
          <a:ln>
            <a:noFill/>
          </a:ln>
        </p:spPr>
      </p:pic>
      <p:pic>
        <p:nvPicPr>
          <p:cNvPr id="188" name="Google Shape;188;g119c79fd7f2_1_58"/>
          <p:cNvPicPr preferRelativeResize="0"/>
          <p:nvPr/>
        </p:nvPicPr>
        <p:blipFill>
          <a:blip r:embed="rId6">
            <a:alphaModFix/>
          </a:blip>
          <a:stretch>
            <a:fillRect/>
          </a:stretch>
        </p:blipFill>
        <p:spPr>
          <a:xfrm>
            <a:off x="400050" y="2651400"/>
            <a:ext cx="2705100" cy="1552575"/>
          </a:xfrm>
          <a:prstGeom prst="rect">
            <a:avLst/>
          </a:prstGeom>
          <a:noFill/>
          <a:ln>
            <a:noFill/>
          </a:ln>
        </p:spPr>
      </p:pic>
      <p:pic>
        <p:nvPicPr>
          <p:cNvPr id="189" name="Google Shape;189;g119c79fd7f2_1_58"/>
          <p:cNvPicPr preferRelativeResize="0"/>
          <p:nvPr/>
        </p:nvPicPr>
        <p:blipFill>
          <a:blip r:embed="rId7">
            <a:alphaModFix/>
          </a:blip>
          <a:stretch>
            <a:fillRect/>
          </a:stretch>
        </p:blipFill>
        <p:spPr>
          <a:xfrm>
            <a:off x="3712300" y="2651400"/>
            <a:ext cx="2705100" cy="1685925"/>
          </a:xfrm>
          <a:prstGeom prst="rect">
            <a:avLst/>
          </a:prstGeom>
          <a:noFill/>
          <a:ln>
            <a:noFill/>
          </a:ln>
        </p:spPr>
      </p:pic>
      <p:pic>
        <p:nvPicPr>
          <p:cNvPr id="190" name="Google Shape;190;g119c79fd7f2_1_58"/>
          <p:cNvPicPr preferRelativeResize="0"/>
          <p:nvPr/>
        </p:nvPicPr>
        <p:blipFill>
          <a:blip r:embed="rId8">
            <a:alphaModFix/>
          </a:blip>
          <a:stretch>
            <a:fillRect/>
          </a:stretch>
        </p:blipFill>
        <p:spPr>
          <a:xfrm>
            <a:off x="1803800" y="4567390"/>
            <a:ext cx="2952750" cy="1552575"/>
          </a:xfrm>
          <a:prstGeom prst="rect">
            <a:avLst/>
          </a:prstGeom>
          <a:noFill/>
          <a:ln>
            <a:noFill/>
          </a:ln>
        </p:spPr>
      </p:pic>
      <p:sp>
        <p:nvSpPr>
          <p:cNvPr id="191" name="Google Shape;191;g119c79fd7f2_1_58"/>
          <p:cNvSpPr txBox="1"/>
          <p:nvPr/>
        </p:nvSpPr>
        <p:spPr>
          <a:xfrm>
            <a:off x="6666425" y="1436725"/>
            <a:ext cx="52107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700">
                <a:latin typeface="Calibri"/>
                <a:ea typeface="Calibri"/>
                <a:cs typeface="Calibri"/>
                <a:sym typeface="Calibri"/>
              </a:rPr>
              <a:t>Jupyter</a:t>
            </a:r>
            <a:r>
              <a:rPr lang="en-US" sz="2700">
                <a:latin typeface="Calibri"/>
                <a:ea typeface="Calibri"/>
                <a:cs typeface="Calibri"/>
                <a:sym typeface="Calibri"/>
              </a:rPr>
              <a:t>      - Python IDLE</a:t>
            </a:r>
            <a:endParaRPr>
              <a:latin typeface="Calibri"/>
              <a:ea typeface="Calibri"/>
              <a:cs typeface="Calibri"/>
              <a:sym typeface="Calibri"/>
            </a:endParaRPr>
          </a:p>
        </p:txBody>
      </p:sp>
      <p:sp>
        <p:nvSpPr>
          <p:cNvPr id="192" name="Google Shape;192;g119c79fd7f2_1_58"/>
          <p:cNvSpPr txBox="1"/>
          <p:nvPr/>
        </p:nvSpPr>
        <p:spPr>
          <a:xfrm>
            <a:off x="6551500" y="2260450"/>
            <a:ext cx="56703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2700">
                <a:solidFill>
                  <a:schemeClr val="dk1"/>
                </a:solidFill>
                <a:latin typeface="Calibri"/>
                <a:ea typeface="Calibri"/>
                <a:cs typeface="Calibri"/>
                <a:sym typeface="Calibri"/>
              </a:rPr>
              <a:t>Streamlite</a:t>
            </a:r>
            <a:r>
              <a:rPr lang="en-US" sz="2700">
                <a:solidFill>
                  <a:schemeClr val="dk1"/>
                </a:solidFill>
                <a:latin typeface="Calibri"/>
                <a:ea typeface="Calibri"/>
                <a:cs typeface="Calibri"/>
                <a:sym typeface="Calibri"/>
              </a:rPr>
              <a:t> - Model Deployment</a:t>
            </a:r>
            <a:endParaRPr>
              <a:latin typeface="Calibri"/>
              <a:ea typeface="Calibri"/>
              <a:cs typeface="Calibri"/>
              <a:sym typeface="Calibri"/>
            </a:endParaRPr>
          </a:p>
        </p:txBody>
      </p:sp>
      <p:sp>
        <p:nvSpPr>
          <p:cNvPr id="193" name="Google Shape;193;g119c79fd7f2_1_58"/>
          <p:cNvSpPr txBox="1"/>
          <p:nvPr/>
        </p:nvSpPr>
        <p:spPr>
          <a:xfrm>
            <a:off x="6666700" y="3141650"/>
            <a:ext cx="55554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2700">
                <a:solidFill>
                  <a:schemeClr val="dk1"/>
                </a:solidFill>
                <a:latin typeface="Calibri"/>
                <a:ea typeface="Calibri"/>
                <a:cs typeface="Calibri"/>
                <a:sym typeface="Calibri"/>
              </a:rPr>
              <a:t>MySQL</a:t>
            </a:r>
            <a:r>
              <a:rPr lang="en-US" sz="2700">
                <a:solidFill>
                  <a:schemeClr val="dk1"/>
                </a:solidFill>
                <a:latin typeface="Calibri"/>
                <a:ea typeface="Calibri"/>
                <a:cs typeface="Calibri"/>
                <a:sym typeface="Calibri"/>
              </a:rPr>
              <a:t> - </a:t>
            </a:r>
            <a:r>
              <a:rPr lang="en-US" sz="2700">
                <a:solidFill>
                  <a:schemeClr val="dk1"/>
                </a:solidFill>
              </a:rPr>
              <a:t>Creating databases and retrieving data</a:t>
            </a:r>
            <a:endParaRPr sz="2700">
              <a:solidFill>
                <a:schemeClr val="dk1"/>
              </a:solidFill>
            </a:endParaRPr>
          </a:p>
          <a:p>
            <a:pPr indent="0" lvl="0" marL="0" rtl="0" algn="l">
              <a:spcBef>
                <a:spcPts val="0"/>
              </a:spcBef>
              <a:spcAft>
                <a:spcPts val="0"/>
              </a:spcAft>
              <a:buClr>
                <a:schemeClr val="dk1"/>
              </a:buClr>
              <a:buSzPts val="1100"/>
              <a:buFont typeface="Arial"/>
              <a:buNone/>
            </a:pPr>
            <a:r>
              <a:t/>
            </a:r>
            <a:endParaRPr>
              <a:latin typeface="Calibri"/>
              <a:ea typeface="Calibri"/>
              <a:cs typeface="Calibri"/>
              <a:sym typeface="Calibri"/>
            </a:endParaRPr>
          </a:p>
        </p:txBody>
      </p:sp>
      <p:sp>
        <p:nvSpPr>
          <p:cNvPr id="194" name="Google Shape;194;g119c79fd7f2_1_58"/>
          <p:cNvSpPr txBox="1"/>
          <p:nvPr/>
        </p:nvSpPr>
        <p:spPr>
          <a:xfrm>
            <a:off x="6819675" y="4425125"/>
            <a:ext cx="54021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2700">
                <a:solidFill>
                  <a:schemeClr val="dk1"/>
                </a:solidFill>
              </a:rPr>
              <a:t>Python</a:t>
            </a:r>
            <a:r>
              <a:rPr lang="en-US" sz="2700">
                <a:solidFill>
                  <a:schemeClr val="dk1"/>
                </a:solidFill>
              </a:rPr>
              <a:t>     - Model Building</a:t>
            </a:r>
            <a:endParaRPr>
              <a:latin typeface="Calibri"/>
              <a:ea typeface="Calibri"/>
              <a:cs typeface="Calibri"/>
              <a:sym typeface="Calibri"/>
            </a:endParaRPr>
          </a:p>
        </p:txBody>
      </p:sp>
      <p:sp>
        <p:nvSpPr>
          <p:cNvPr id="195" name="Google Shape;195;g119c79fd7f2_1_58"/>
          <p:cNvSpPr txBox="1"/>
          <p:nvPr/>
        </p:nvSpPr>
        <p:spPr>
          <a:xfrm>
            <a:off x="6666425" y="5268175"/>
            <a:ext cx="5555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2700">
                <a:solidFill>
                  <a:schemeClr val="dk1"/>
                </a:solidFill>
              </a:rPr>
              <a:t>Anaconda </a:t>
            </a:r>
            <a:r>
              <a:rPr lang="en-US" sz="2700">
                <a:solidFill>
                  <a:schemeClr val="dk1"/>
                </a:solidFill>
              </a:rPr>
              <a:t>- Open Source            python distribution</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8"/>
          <p:cNvSpPr txBox="1"/>
          <p:nvPr>
            <p:ph type="title"/>
          </p:nvPr>
        </p:nvSpPr>
        <p:spPr>
          <a:xfrm>
            <a:off x="228600" y="177790"/>
            <a:ext cx="10515600" cy="535487"/>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Project Architecture</a:t>
            </a:r>
            <a:endParaRPr sz="3200"/>
          </a:p>
        </p:txBody>
      </p:sp>
      <p:pic>
        <p:nvPicPr>
          <p:cNvPr id="201" name="Google Shape;201;p8"/>
          <p:cNvPicPr preferRelativeResize="0"/>
          <p:nvPr/>
        </p:nvPicPr>
        <p:blipFill rotWithShape="1">
          <a:blip r:embed="rId3">
            <a:alphaModFix/>
          </a:blip>
          <a:srcRect b="0" l="0" r="0" t="0"/>
          <a:stretch/>
        </p:blipFill>
        <p:spPr>
          <a:xfrm>
            <a:off x="9580951" y="6053750"/>
            <a:ext cx="2592012" cy="805375"/>
          </a:xfrm>
          <a:prstGeom prst="rect">
            <a:avLst/>
          </a:prstGeom>
          <a:noFill/>
          <a:ln>
            <a:noFill/>
          </a:ln>
        </p:spPr>
      </p:pic>
      <p:pic>
        <p:nvPicPr>
          <p:cNvPr id="202" name="Google Shape;202;p8"/>
          <p:cNvPicPr preferRelativeResize="0"/>
          <p:nvPr/>
        </p:nvPicPr>
        <p:blipFill>
          <a:blip r:embed="rId4">
            <a:alphaModFix/>
          </a:blip>
          <a:stretch>
            <a:fillRect/>
          </a:stretch>
        </p:blipFill>
        <p:spPr>
          <a:xfrm>
            <a:off x="152400" y="865677"/>
            <a:ext cx="9276150" cy="521783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0"/>
          <p:cNvSpPr txBox="1"/>
          <p:nvPr>
            <p:ph type="title"/>
          </p:nvPr>
        </p:nvSpPr>
        <p:spPr>
          <a:xfrm>
            <a:off x="152400" y="177798"/>
            <a:ext cx="10591800" cy="14223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Data Collection and Understanding</a:t>
            </a:r>
            <a:endParaRPr b="1" sz="3200">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b="1" sz="3200">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b="1" sz="3200">
              <a:latin typeface="Times New Roman"/>
              <a:ea typeface="Times New Roman"/>
              <a:cs typeface="Times New Roman"/>
              <a:sym typeface="Times New Roman"/>
            </a:endParaRPr>
          </a:p>
        </p:txBody>
      </p:sp>
      <p:pic>
        <p:nvPicPr>
          <p:cNvPr id="208" name="Google Shape;208;p10"/>
          <p:cNvPicPr preferRelativeResize="0"/>
          <p:nvPr/>
        </p:nvPicPr>
        <p:blipFill rotWithShape="1">
          <a:blip r:embed="rId3">
            <a:alphaModFix/>
          </a:blip>
          <a:srcRect b="0" l="0" r="0" t="0"/>
          <a:stretch/>
        </p:blipFill>
        <p:spPr>
          <a:xfrm>
            <a:off x="9580951" y="6053750"/>
            <a:ext cx="2592012" cy="805375"/>
          </a:xfrm>
          <a:prstGeom prst="rect">
            <a:avLst/>
          </a:prstGeom>
          <a:noFill/>
          <a:ln>
            <a:noFill/>
          </a:ln>
        </p:spPr>
      </p:pic>
      <p:sp>
        <p:nvSpPr>
          <p:cNvPr id="209" name="Google Shape;209;p10"/>
          <p:cNvSpPr txBox="1"/>
          <p:nvPr/>
        </p:nvSpPr>
        <p:spPr>
          <a:xfrm>
            <a:off x="6096000" y="1809750"/>
            <a:ext cx="6134100" cy="8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0"/>
              </a:spcAft>
              <a:buNone/>
            </a:pPr>
            <a:r>
              <a:t/>
            </a:r>
            <a:endParaRPr sz="1850">
              <a:solidFill>
                <a:schemeClr val="dk1"/>
              </a:solidFill>
              <a:highlight>
                <a:srgbClr val="FFFFFF"/>
              </a:highlight>
            </a:endParaRPr>
          </a:p>
          <a:p>
            <a:pPr indent="0" lvl="0" marL="0" rtl="0" algn="l">
              <a:spcBef>
                <a:spcPts val="700"/>
              </a:spcBef>
              <a:spcAft>
                <a:spcPts val="0"/>
              </a:spcAft>
              <a:buNone/>
            </a:pPr>
            <a:r>
              <a:t/>
            </a:r>
            <a:endParaRPr>
              <a:latin typeface="Calibri"/>
              <a:ea typeface="Calibri"/>
              <a:cs typeface="Calibri"/>
              <a:sym typeface="Calibri"/>
            </a:endParaRPr>
          </a:p>
        </p:txBody>
      </p:sp>
      <p:sp>
        <p:nvSpPr>
          <p:cNvPr id="210" name="Google Shape;210;p10"/>
          <p:cNvSpPr txBox="1"/>
          <p:nvPr/>
        </p:nvSpPr>
        <p:spPr>
          <a:xfrm>
            <a:off x="152400" y="994375"/>
            <a:ext cx="12069600" cy="1240500"/>
          </a:xfrm>
          <a:prstGeom prst="rect">
            <a:avLst/>
          </a:prstGeom>
          <a:noFill/>
          <a:ln>
            <a:noFill/>
          </a:ln>
        </p:spPr>
        <p:txBody>
          <a:bodyPr anchorCtr="0" anchor="ctr"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SQLAlchemy is a library that facilitates the communication between Python programs and databases.</a:t>
            </a:r>
            <a:endParaRPr sz="2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We extract data from mysql database using SQLAlchemy  and create a dataframe at our end</a:t>
            </a:r>
            <a:endParaRPr sz="22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
        <p:nvSpPr>
          <p:cNvPr id="211" name="Google Shape;211;p10"/>
          <p:cNvSpPr txBox="1"/>
          <p:nvPr/>
        </p:nvSpPr>
        <p:spPr>
          <a:xfrm>
            <a:off x="1034450" y="2298775"/>
            <a:ext cx="1103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212" name="Google Shape;212;p10"/>
          <p:cNvPicPr preferRelativeResize="0"/>
          <p:nvPr/>
        </p:nvPicPr>
        <p:blipFill>
          <a:blip r:embed="rId4">
            <a:alphaModFix/>
          </a:blip>
          <a:stretch>
            <a:fillRect/>
          </a:stretch>
        </p:blipFill>
        <p:spPr>
          <a:xfrm>
            <a:off x="152400" y="2234875"/>
            <a:ext cx="8659550" cy="4450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3"/>
          <p:cNvSpPr txBox="1"/>
          <p:nvPr>
            <p:ph type="title"/>
          </p:nvPr>
        </p:nvSpPr>
        <p:spPr>
          <a:xfrm>
            <a:off x="228600" y="177788"/>
            <a:ext cx="105156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Data  Information </a:t>
            </a:r>
            <a:endParaRPr b="1" sz="3200">
              <a:latin typeface="Times New Roman"/>
              <a:ea typeface="Times New Roman"/>
              <a:cs typeface="Times New Roman"/>
              <a:sym typeface="Times New Roman"/>
            </a:endParaRPr>
          </a:p>
        </p:txBody>
      </p:sp>
      <p:pic>
        <p:nvPicPr>
          <p:cNvPr id="218" name="Google Shape;218;p13"/>
          <p:cNvPicPr preferRelativeResize="0"/>
          <p:nvPr/>
        </p:nvPicPr>
        <p:blipFill rotWithShape="1">
          <a:blip r:embed="rId3">
            <a:alphaModFix/>
          </a:blip>
          <a:srcRect b="0" l="0" r="0" t="0"/>
          <a:stretch/>
        </p:blipFill>
        <p:spPr>
          <a:xfrm>
            <a:off x="9567303" y="6040102"/>
            <a:ext cx="2592012" cy="806075"/>
          </a:xfrm>
          <a:prstGeom prst="rect">
            <a:avLst/>
          </a:prstGeom>
          <a:noFill/>
          <a:ln>
            <a:noFill/>
          </a:ln>
        </p:spPr>
      </p:pic>
      <p:sp>
        <p:nvSpPr>
          <p:cNvPr id="219" name="Google Shape;219;p13"/>
          <p:cNvSpPr txBox="1"/>
          <p:nvPr/>
        </p:nvSpPr>
        <p:spPr>
          <a:xfrm>
            <a:off x="857250" y="1409700"/>
            <a:ext cx="10972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100">
              <a:latin typeface="Calibri"/>
              <a:ea typeface="Calibri"/>
              <a:cs typeface="Calibri"/>
              <a:sym typeface="Calibri"/>
            </a:endParaRPr>
          </a:p>
        </p:txBody>
      </p:sp>
      <p:sp>
        <p:nvSpPr>
          <p:cNvPr id="220" name="Google Shape;220;p13"/>
          <p:cNvSpPr txBox="1"/>
          <p:nvPr/>
        </p:nvSpPr>
        <p:spPr>
          <a:xfrm>
            <a:off x="727950" y="2744325"/>
            <a:ext cx="10245000" cy="303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50">
                <a:solidFill>
                  <a:schemeClr val="dk1"/>
                </a:solidFill>
                <a:highlight>
                  <a:srgbClr val="FFFFFF"/>
                </a:highlight>
              </a:rPr>
              <a:t>Index(['POSTING DATE', 'EFFECTIVE DATE', 'CREATE DATE', 'Customer/Vendor Code',</a:t>
            </a:r>
            <a:endParaRPr sz="1850">
              <a:solidFill>
                <a:schemeClr val="dk1"/>
              </a:solidFill>
              <a:highlight>
                <a:srgbClr val="FFFFFF"/>
              </a:highlight>
            </a:endParaRPr>
          </a:p>
          <a:p>
            <a:pPr indent="0" lvl="0" marL="0" rtl="0" algn="l">
              <a:spcBef>
                <a:spcPts val="0"/>
              </a:spcBef>
              <a:spcAft>
                <a:spcPts val="0"/>
              </a:spcAft>
              <a:buNone/>
            </a:pPr>
            <a:r>
              <a:rPr lang="en-US" sz="1850">
                <a:solidFill>
                  <a:schemeClr val="dk1"/>
                </a:solidFill>
                <a:highlight>
                  <a:srgbClr val="FFFFFF"/>
                </a:highlight>
              </a:rPr>
              <a:t>       'Customer/Vendor Name', 'LOB', 'Region', 'BP TYPE', 'City', 'STATE',</a:t>
            </a:r>
            <a:endParaRPr sz="1850">
              <a:solidFill>
                <a:schemeClr val="dk1"/>
              </a:solidFill>
              <a:highlight>
                <a:srgbClr val="FFFFFF"/>
              </a:highlight>
            </a:endParaRPr>
          </a:p>
          <a:p>
            <a:pPr indent="0" lvl="0" marL="0" rtl="0" algn="l">
              <a:spcBef>
                <a:spcPts val="0"/>
              </a:spcBef>
              <a:spcAft>
                <a:spcPts val="0"/>
              </a:spcAft>
              <a:buNone/>
            </a:pPr>
            <a:r>
              <a:rPr lang="en-US" sz="1850">
                <a:solidFill>
                  <a:schemeClr val="dk1"/>
                </a:solidFill>
                <a:highlight>
                  <a:srgbClr val="FFFFFF"/>
                </a:highlight>
              </a:rPr>
              <a:t>       'From WhsCode', 'From WhsName', 'To whsCode', 'TO WhsName',</a:t>
            </a:r>
            <a:endParaRPr sz="1850">
              <a:solidFill>
                <a:schemeClr val="dk1"/>
              </a:solidFill>
              <a:highlight>
                <a:srgbClr val="FFFFFF"/>
              </a:highlight>
            </a:endParaRPr>
          </a:p>
          <a:p>
            <a:pPr indent="0" lvl="0" marL="0" rtl="0" algn="l">
              <a:spcBef>
                <a:spcPts val="0"/>
              </a:spcBef>
              <a:spcAft>
                <a:spcPts val="0"/>
              </a:spcAft>
              <a:buNone/>
            </a:pPr>
            <a:r>
              <a:rPr lang="en-US" sz="1850">
                <a:solidFill>
                  <a:schemeClr val="dk1"/>
                </a:solidFill>
                <a:highlight>
                  <a:srgbClr val="FFFFFF"/>
                </a:highlight>
              </a:rPr>
              <a:t>       'Model TYPE', 'Transfer Type', 'U_Frt', 'U_ActShipType',</a:t>
            </a:r>
            <a:endParaRPr sz="1850">
              <a:solidFill>
                <a:schemeClr val="dk1"/>
              </a:solidFill>
              <a:highlight>
                <a:srgbClr val="FFFFFF"/>
              </a:highlight>
            </a:endParaRPr>
          </a:p>
          <a:p>
            <a:pPr indent="0" lvl="0" marL="0" rtl="0" algn="l">
              <a:spcBef>
                <a:spcPts val="0"/>
              </a:spcBef>
              <a:spcAft>
                <a:spcPts val="0"/>
              </a:spcAft>
              <a:buNone/>
            </a:pPr>
            <a:r>
              <a:rPr lang="en-US" sz="1850">
                <a:solidFill>
                  <a:schemeClr val="dk1"/>
                </a:solidFill>
                <a:highlight>
                  <a:srgbClr val="FFFFFF"/>
                </a:highlight>
              </a:rPr>
              <a:t>       'PRODUCT CATEGORY', 'ItemCode', 'QUANTITY', 'UNIT', 'RATE', 'SO ID',</a:t>
            </a:r>
            <a:endParaRPr sz="1850">
              <a:solidFill>
                <a:schemeClr val="dk1"/>
              </a:solidFill>
              <a:highlight>
                <a:srgbClr val="FFFFFF"/>
              </a:highlight>
            </a:endParaRPr>
          </a:p>
          <a:p>
            <a:pPr indent="0" lvl="0" marL="0" rtl="0" algn="l">
              <a:spcBef>
                <a:spcPts val="0"/>
              </a:spcBef>
              <a:spcAft>
                <a:spcPts val="0"/>
              </a:spcAft>
              <a:buNone/>
            </a:pPr>
            <a:r>
              <a:rPr lang="en-US" sz="1850">
                <a:solidFill>
                  <a:schemeClr val="dk1"/>
                </a:solidFill>
                <a:highlight>
                  <a:srgbClr val="FFFFFF"/>
                </a:highlight>
              </a:rPr>
              <a:t>       'SO Creation Date', 'SO Due Date', 'U_DocStatus', 'NumAtCard',</a:t>
            </a:r>
            <a:endParaRPr sz="1850">
              <a:solidFill>
                <a:schemeClr val="dk1"/>
              </a:solidFill>
              <a:highlight>
                <a:srgbClr val="FFFFFF"/>
              </a:highlight>
            </a:endParaRPr>
          </a:p>
          <a:p>
            <a:pPr indent="0" lvl="0" marL="0" rtl="0" algn="l">
              <a:spcBef>
                <a:spcPts val="0"/>
              </a:spcBef>
              <a:spcAft>
                <a:spcPts val="0"/>
              </a:spcAft>
              <a:buNone/>
            </a:pPr>
            <a:r>
              <a:rPr lang="en-US" sz="1850">
                <a:solidFill>
                  <a:schemeClr val="dk1"/>
                </a:solidFill>
                <a:highlight>
                  <a:srgbClr val="FFFFFF"/>
                </a:highlight>
              </a:rPr>
              <a:t>       'U_SOTYPE', 'BP CATEGORY', 'Document Type', 'Vehicle Type',</a:t>
            </a:r>
            <a:endParaRPr sz="1850">
              <a:solidFill>
                <a:schemeClr val="dk1"/>
              </a:solidFill>
              <a:highlight>
                <a:srgbClr val="FFFFFF"/>
              </a:highlight>
            </a:endParaRPr>
          </a:p>
          <a:p>
            <a:pPr indent="0" lvl="0" marL="0" rtl="0" algn="l">
              <a:spcBef>
                <a:spcPts val="0"/>
              </a:spcBef>
              <a:spcAft>
                <a:spcPts val="0"/>
              </a:spcAft>
              <a:buNone/>
            </a:pPr>
            <a:r>
              <a:rPr lang="en-US" sz="1850">
                <a:solidFill>
                  <a:schemeClr val="dk1"/>
                </a:solidFill>
                <a:highlight>
                  <a:srgbClr val="FFFFFF"/>
                </a:highlight>
              </a:rPr>
              <a:t>       'Direct Dispatch', 'Comments', 'U_GRNNO', 'Loading/Unloading',</a:t>
            </a:r>
            <a:endParaRPr sz="1850">
              <a:solidFill>
                <a:schemeClr val="dk1"/>
              </a:solidFill>
              <a:highlight>
                <a:srgbClr val="FFFFFF"/>
              </a:highlight>
            </a:endParaRPr>
          </a:p>
          <a:p>
            <a:pPr indent="0" lvl="0" marL="0" rtl="0" algn="l">
              <a:spcBef>
                <a:spcPts val="0"/>
              </a:spcBef>
              <a:spcAft>
                <a:spcPts val="0"/>
              </a:spcAft>
              <a:buNone/>
            </a:pPr>
            <a:r>
              <a:rPr lang="en-US" sz="1850">
                <a:solidFill>
                  <a:schemeClr val="dk1"/>
                </a:solidFill>
                <a:highlight>
                  <a:srgbClr val="FFFFFF"/>
                </a:highlight>
              </a:rPr>
              <a:t>       'Detention', 'KITITEM', 'U_AssetClass'],</a:t>
            </a:r>
            <a:endParaRPr sz="18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sz="1850">
                <a:solidFill>
                  <a:schemeClr val="dk1"/>
                </a:solidFill>
                <a:highlight>
                  <a:srgbClr val="FFFFFF"/>
                </a:highlight>
              </a:rPr>
              <a:t>      dtype='object')</a:t>
            </a:r>
            <a:endParaRPr sz="1850">
              <a:solidFill>
                <a:schemeClr val="dk1"/>
              </a:solidFill>
              <a:highlight>
                <a:srgbClr val="FFFFFF"/>
              </a:highlight>
            </a:endParaRPr>
          </a:p>
        </p:txBody>
      </p:sp>
      <p:sp>
        <p:nvSpPr>
          <p:cNvPr id="221" name="Google Shape;221;p13"/>
          <p:cNvSpPr txBox="1"/>
          <p:nvPr/>
        </p:nvSpPr>
        <p:spPr>
          <a:xfrm>
            <a:off x="5924550" y="2152650"/>
            <a:ext cx="630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22" name="Google Shape;222;p13"/>
          <p:cNvSpPr txBox="1"/>
          <p:nvPr/>
        </p:nvSpPr>
        <p:spPr>
          <a:xfrm>
            <a:off x="842875" y="1589975"/>
            <a:ext cx="11034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Calibri"/>
                <a:ea typeface="Calibri"/>
                <a:cs typeface="Calibri"/>
                <a:sym typeface="Calibri"/>
              </a:rPr>
              <a:t>data.columns</a:t>
            </a:r>
            <a:endParaRPr b="1" sz="24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5"/>
          <p:cNvSpPr txBox="1"/>
          <p:nvPr>
            <p:ph type="title"/>
          </p:nvPr>
        </p:nvSpPr>
        <p:spPr>
          <a:xfrm>
            <a:off x="0" y="177790"/>
            <a:ext cx="105156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Data Dictionary </a:t>
            </a:r>
            <a:endParaRPr b="1" sz="3200">
              <a:latin typeface="Times New Roman"/>
              <a:ea typeface="Times New Roman"/>
              <a:cs typeface="Times New Roman"/>
              <a:sym typeface="Times New Roman"/>
            </a:endParaRPr>
          </a:p>
        </p:txBody>
      </p:sp>
      <p:pic>
        <p:nvPicPr>
          <p:cNvPr id="228" name="Google Shape;228;p15"/>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229" name="Google Shape;229;p15"/>
          <p:cNvSpPr txBox="1"/>
          <p:nvPr/>
        </p:nvSpPr>
        <p:spPr>
          <a:xfrm>
            <a:off x="191575" y="1072750"/>
            <a:ext cx="11034000" cy="2232600"/>
          </a:xfrm>
          <a:prstGeom prst="rect">
            <a:avLst/>
          </a:prstGeom>
          <a:noFill/>
          <a:ln>
            <a:noFill/>
          </a:ln>
        </p:spPr>
        <p:txBody>
          <a:bodyPr anchorCtr="0" anchor="ctr"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1650">
                <a:solidFill>
                  <a:schemeClr val="dk1"/>
                </a:solidFill>
                <a:highlight>
                  <a:srgbClr val="FFFFFF"/>
                </a:highlight>
              </a:rPr>
              <a:t>Data: The dehire details are obtained from the Pallet manifacturing company and is publicly available for students to access.</a:t>
            </a:r>
            <a:endParaRPr sz="165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US" sz="1650">
                <a:solidFill>
                  <a:schemeClr val="dk1"/>
                </a:solidFill>
                <a:highlight>
                  <a:srgbClr val="FFFFFF"/>
                </a:highlight>
              </a:rPr>
              <a:t>Data Dictionary:</a:t>
            </a:r>
            <a:endParaRPr sz="1650">
              <a:solidFill>
                <a:schemeClr val="dk1"/>
              </a:solidFill>
              <a:highlight>
                <a:srgbClr val="FFFFFF"/>
              </a:highlight>
            </a:endParaRPr>
          </a:p>
          <a:p>
            <a:pPr indent="-333375" lvl="0" marL="457200" rtl="0" algn="l">
              <a:lnSpc>
                <a:spcPct val="115000"/>
              </a:lnSpc>
              <a:spcBef>
                <a:spcPts val="1100"/>
              </a:spcBef>
              <a:spcAft>
                <a:spcPts val="0"/>
              </a:spcAft>
              <a:buClr>
                <a:schemeClr val="dk1"/>
              </a:buClr>
              <a:buSzPts val="1650"/>
              <a:buChar char="●"/>
            </a:pPr>
            <a:r>
              <a:rPr lang="en-US" sz="1650">
                <a:solidFill>
                  <a:schemeClr val="dk1"/>
                </a:solidFill>
                <a:highlight>
                  <a:srgbClr val="FFFFFF"/>
                </a:highlight>
              </a:rPr>
              <a:t>Dataset contains 1838 Pallet details</a:t>
            </a:r>
            <a:endParaRPr sz="1650">
              <a:solidFill>
                <a:schemeClr val="dk1"/>
              </a:solidFill>
              <a:highlight>
                <a:srgbClr val="FFFFFF"/>
              </a:highlight>
            </a:endParaRPr>
          </a:p>
          <a:p>
            <a:pPr indent="-333375" lvl="0" marL="457200" rtl="0" algn="l">
              <a:lnSpc>
                <a:spcPct val="115000"/>
              </a:lnSpc>
              <a:spcBef>
                <a:spcPts val="0"/>
              </a:spcBef>
              <a:spcAft>
                <a:spcPts val="0"/>
              </a:spcAft>
              <a:buClr>
                <a:schemeClr val="dk1"/>
              </a:buClr>
              <a:buSzPts val="1650"/>
              <a:buChar char="●"/>
            </a:pPr>
            <a:r>
              <a:rPr lang="en-US" sz="1650">
                <a:solidFill>
                  <a:schemeClr val="dk1"/>
                </a:solidFill>
                <a:highlight>
                  <a:srgbClr val="FFFFFF"/>
                </a:highlight>
              </a:rPr>
              <a:t>37 features are recorded for each pallet</a:t>
            </a:r>
            <a:endParaRPr sz="1650">
              <a:solidFill>
                <a:schemeClr val="dk1"/>
              </a:solidFill>
              <a:highlight>
                <a:srgbClr val="FFFFFF"/>
              </a:highlight>
            </a:endParaRPr>
          </a:p>
          <a:p>
            <a:pPr indent="0" lvl="0" marL="0" rtl="0" algn="l">
              <a:spcBef>
                <a:spcPts val="700"/>
              </a:spcBef>
              <a:spcAft>
                <a:spcPts val="0"/>
              </a:spcAft>
              <a:buNone/>
            </a:pPr>
            <a:r>
              <a:t/>
            </a:r>
            <a:endParaRPr>
              <a:latin typeface="Calibri"/>
              <a:ea typeface="Calibri"/>
              <a:cs typeface="Calibri"/>
              <a:sym typeface="Calibri"/>
            </a:endParaRPr>
          </a:p>
        </p:txBody>
      </p:sp>
      <p:sp>
        <p:nvSpPr>
          <p:cNvPr id="230" name="Google Shape;230;p15"/>
          <p:cNvSpPr txBox="1"/>
          <p:nvPr/>
        </p:nvSpPr>
        <p:spPr>
          <a:xfrm>
            <a:off x="210725" y="2950100"/>
            <a:ext cx="10305000" cy="389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0"/>
              </a:spcAft>
              <a:buClr>
                <a:schemeClr val="dk1"/>
              </a:buClr>
              <a:buSzPts val="1100"/>
              <a:buFont typeface="Arial"/>
              <a:buNone/>
            </a:pPr>
            <a:r>
              <a:rPr lang="en-US" sz="1050">
                <a:solidFill>
                  <a:schemeClr val="dk1"/>
                </a:solidFill>
                <a:highlight>
                  <a:srgbClr val="FFFFFF"/>
                </a:highlight>
              </a:rPr>
              <a:t>Description:</a:t>
            </a:r>
            <a:endParaRPr sz="1050">
              <a:solidFill>
                <a:schemeClr val="dk1"/>
              </a:solidFill>
              <a:highlight>
                <a:srgbClr val="FFFFFF"/>
              </a:highlight>
            </a:endParaRPr>
          </a:p>
          <a:p>
            <a:pPr indent="-234950" lvl="0" marL="457200" rtl="0" algn="l">
              <a:lnSpc>
                <a:spcPct val="115000"/>
              </a:lnSpc>
              <a:spcBef>
                <a:spcPts val="0"/>
              </a:spcBef>
              <a:spcAft>
                <a:spcPts val="0"/>
              </a:spcAft>
              <a:buClr>
                <a:schemeClr val="dk1"/>
              </a:buClr>
              <a:buSzPts val="100"/>
              <a:buChar char="●"/>
            </a:pPr>
            <a:r>
              <a:rPr b="1" lang="en-US">
                <a:solidFill>
                  <a:schemeClr val="dk1"/>
                </a:solidFill>
                <a:latin typeface="Calibri"/>
                <a:ea typeface="Calibri"/>
                <a:cs typeface="Calibri"/>
                <a:sym typeface="Calibri"/>
              </a:rPr>
              <a:t>Columns name                      Description</a:t>
            </a:r>
            <a:endParaRPr b="1">
              <a:solidFill>
                <a:schemeClr val="dk1"/>
              </a:solidFill>
              <a:latin typeface="Calibri"/>
              <a:ea typeface="Calibri"/>
              <a:cs typeface="Calibri"/>
              <a:sym typeface="Calibri"/>
            </a:endParaRPr>
          </a:p>
          <a:p>
            <a:pPr indent="-234950" lvl="0" marL="457200" rtl="0" algn="l">
              <a:lnSpc>
                <a:spcPct val="115000"/>
              </a:lnSpc>
              <a:spcBef>
                <a:spcPts val="0"/>
              </a:spcBef>
              <a:spcAft>
                <a:spcPts val="0"/>
              </a:spcAft>
              <a:buClr>
                <a:schemeClr val="dk1"/>
              </a:buClr>
              <a:buSzPts val="100"/>
              <a:buChar char="●"/>
            </a:pPr>
            <a:r>
              <a:rPr lang="en-US">
                <a:solidFill>
                  <a:schemeClr val="dk1"/>
                </a:solidFill>
                <a:latin typeface="Calibri"/>
                <a:ea typeface="Calibri"/>
                <a:cs typeface="Calibri"/>
                <a:sym typeface="Calibri"/>
              </a:rPr>
              <a:t>POSTING DATE              	: Date of product imported for manufacturing</a:t>
            </a:r>
            <a:endParaRPr>
              <a:solidFill>
                <a:schemeClr val="dk1"/>
              </a:solidFill>
              <a:latin typeface="Calibri"/>
              <a:ea typeface="Calibri"/>
              <a:cs typeface="Calibri"/>
              <a:sym typeface="Calibri"/>
            </a:endParaRPr>
          </a:p>
          <a:p>
            <a:pPr indent="-234950" lvl="0" marL="457200" rtl="0" algn="l">
              <a:lnSpc>
                <a:spcPct val="115000"/>
              </a:lnSpc>
              <a:spcBef>
                <a:spcPts val="0"/>
              </a:spcBef>
              <a:spcAft>
                <a:spcPts val="0"/>
              </a:spcAft>
              <a:buClr>
                <a:schemeClr val="dk1"/>
              </a:buClr>
              <a:buSzPts val="100"/>
              <a:buChar char="●"/>
            </a:pPr>
            <a:r>
              <a:rPr lang="en-US">
                <a:solidFill>
                  <a:schemeClr val="dk1"/>
                </a:solidFill>
                <a:latin typeface="Calibri"/>
                <a:ea typeface="Calibri"/>
                <a:cs typeface="Calibri"/>
                <a:sym typeface="Calibri"/>
              </a:rPr>
              <a:t>EFFECTIVE DATE            	:Date of product ready to be manufactured</a:t>
            </a:r>
            <a:endParaRPr>
              <a:solidFill>
                <a:schemeClr val="dk1"/>
              </a:solidFill>
              <a:latin typeface="Calibri"/>
              <a:ea typeface="Calibri"/>
              <a:cs typeface="Calibri"/>
              <a:sym typeface="Calibri"/>
            </a:endParaRPr>
          </a:p>
          <a:p>
            <a:pPr indent="-234950" lvl="0" marL="457200" rtl="0" algn="l">
              <a:lnSpc>
                <a:spcPct val="115000"/>
              </a:lnSpc>
              <a:spcBef>
                <a:spcPts val="0"/>
              </a:spcBef>
              <a:spcAft>
                <a:spcPts val="0"/>
              </a:spcAft>
              <a:buClr>
                <a:schemeClr val="dk1"/>
              </a:buClr>
              <a:buSzPts val="100"/>
              <a:buChar char="●"/>
            </a:pPr>
            <a:r>
              <a:rPr lang="en-US">
                <a:solidFill>
                  <a:schemeClr val="dk1"/>
                </a:solidFill>
                <a:latin typeface="Calibri"/>
                <a:ea typeface="Calibri"/>
                <a:cs typeface="Calibri"/>
                <a:sym typeface="Calibri"/>
              </a:rPr>
              <a:t>CREATE DATE                	:Date of product manufactured</a:t>
            </a:r>
            <a:endParaRPr>
              <a:solidFill>
                <a:schemeClr val="dk1"/>
              </a:solidFill>
              <a:latin typeface="Calibri"/>
              <a:ea typeface="Calibri"/>
              <a:cs typeface="Calibri"/>
              <a:sym typeface="Calibri"/>
            </a:endParaRPr>
          </a:p>
          <a:p>
            <a:pPr indent="-234950" lvl="0" marL="457200" rtl="0" algn="l">
              <a:lnSpc>
                <a:spcPct val="115000"/>
              </a:lnSpc>
              <a:spcBef>
                <a:spcPts val="0"/>
              </a:spcBef>
              <a:spcAft>
                <a:spcPts val="0"/>
              </a:spcAft>
              <a:buClr>
                <a:schemeClr val="dk1"/>
              </a:buClr>
              <a:buSzPts val="100"/>
              <a:buChar char="●"/>
            </a:pPr>
            <a:r>
              <a:rPr lang="en-US">
                <a:solidFill>
                  <a:schemeClr val="dk1"/>
                </a:solidFill>
                <a:latin typeface="Calibri"/>
                <a:ea typeface="Calibri"/>
                <a:cs typeface="Calibri"/>
                <a:sym typeface="Calibri"/>
              </a:rPr>
              <a:t>Customer/Vendor Code   :Customer Code No.</a:t>
            </a:r>
            <a:endParaRPr>
              <a:solidFill>
                <a:schemeClr val="dk1"/>
              </a:solidFill>
              <a:latin typeface="Calibri"/>
              <a:ea typeface="Calibri"/>
              <a:cs typeface="Calibri"/>
              <a:sym typeface="Calibri"/>
            </a:endParaRPr>
          </a:p>
          <a:p>
            <a:pPr indent="-234950" lvl="0" marL="457200" rtl="0" algn="l">
              <a:lnSpc>
                <a:spcPct val="115000"/>
              </a:lnSpc>
              <a:spcBef>
                <a:spcPts val="0"/>
              </a:spcBef>
              <a:spcAft>
                <a:spcPts val="0"/>
              </a:spcAft>
              <a:buClr>
                <a:schemeClr val="dk1"/>
              </a:buClr>
              <a:buSzPts val="100"/>
              <a:buChar char="●"/>
            </a:pPr>
            <a:r>
              <a:rPr lang="en-US">
                <a:solidFill>
                  <a:schemeClr val="dk1"/>
                </a:solidFill>
                <a:latin typeface="Calibri"/>
                <a:ea typeface="Calibri"/>
                <a:cs typeface="Calibri"/>
                <a:sym typeface="Calibri"/>
              </a:rPr>
              <a:t>Customer/Vendor Name :Customer Name</a:t>
            </a:r>
            <a:endParaRPr>
              <a:solidFill>
                <a:schemeClr val="dk1"/>
              </a:solidFill>
              <a:latin typeface="Calibri"/>
              <a:ea typeface="Calibri"/>
              <a:cs typeface="Calibri"/>
              <a:sym typeface="Calibri"/>
            </a:endParaRPr>
          </a:p>
          <a:p>
            <a:pPr indent="-295275" lvl="0" marL="457200" rtl="0" algn="l">
              <a:lnSpc>
                <a:spcPct val="115000"/>
              </a:lnSpc>
              <a:spcBef>
                <a:spcPts val="0"/>
              </a:spcBef>
              <a:spcAft>
                <a:spcPts val="0"/>
              </a:spcAft>
              <a:buClr>
                <a:schemeClr val="dk1"/>
              </a:buClr>
              <a:buSzPts val="1050"/>
              <a:buFont typeface="Calibri"/>
              <a:buChar char="●"/>
            </a:pPr>
            <a:r>
              <a:rPr lang="en-US">
                <a:solidFill>
                  <a:schemeClr val="dk1"/>
                </a:solidFill>
                <a:latin typeface="Calibri"/>
                <a:ea typeface="Calibri"/>
                <a:cs typeface="Calibri"/>
                <a:sym typeface="Calibri"/>
              </a:rPr>
              <a:t>LOB                                      :Commodity Name</a:t>
            </a:r>
            <a:endParaRPr>
              <a:solidFill>
                <a:schemeClr val="dk1"/>
              </a:solidFill>
              <a:latin typeface="Calibri"/>
              <a:ea typeface="Calibri"/>
              <a:cs typeface="Calibri"/>
              <a:sym typeface="Calibri"/>
            </a:endParaRPr>
          </a:p>
          <a:p>
            <a:pPr indent="-234950" lvl="0" marL="457200" rtl="0" algn="l">
              <a:lnSpc>
                <a:spcPct val="115000"/>
              </a:lnSpc>
              <a:spcBef>
                <a:spcPts val="0"/>
              </a:spcBef>
              <a:spcAft>
                <a:spcPts val="0"/>
              </a:spcAft>
              <a:buClr>
                <a:schemeClr val="dk1"/>
              </a:buClr>
              <a:buSzPts val="100"/>
              <a:buChar char="●"/>
            </a:pPr>
            <a:r>
              <a:rPr lang="en-US">
                <a:solidFill>
                  <a:schemeClr val="dk1"/>
                </a:solidFill>
                <a:latin typeface="Calibri"/>
                <a:ea typeface="Calibri"/>
                <a:cs typeface="Calibri"/>
                <a:sym typeface="Calibri"/>
              </a:rPr>
              <a:t>Region                             	:Each region</a:t>
            </a:r>
            <a:endParaRPr>
              <a:solidFill>
                <a:schemeClr val="dk1"/>
              </a:solidFill>
              <a:latin typeface="Calibri"/>
              <a:ea typeface="Calibri"/>
              <a:cs typeface="Calibri"/>
              <a:sym typeface="Calibri"/>
            </a:endParaRPr>
          </a:p>
          <a:p>
            <a:pPr indent="-234950" lvl="0" marL="457200" rtl="0" algn="l">
              <a:lnSpc>
                <a:spcPct val="115000"/>
              </a:lnSpc>
              <a:spcBef>
                <a:spcPts val="0"/>
              </a:spcBef>
              <a:spcAft>
                <a:spcPts val="0"/>
              </a:spcAft>
              <a:buClr>
                <a:schemeClr val="dk1"/>
              </a:buClr>
              <a:buSzPts val="100"/>
              <a:buChar char="●"/>
            </a:pPr>
            <a:r>
              <a:rPr lang="en-US">
                <a:solidFill>
                  <a:schemeClr val="dk1"/>
                </a:solidFill>
                <a:latin typeface="Calibri"/>
                <a:ea typeface="Calibri"/>
                <a:cs typeface="Calibri"/>
                <a:sym typeface="Calibri"/>
              </a:rPr>
              <a:t>BP TYPE                           	:Business Partner Type</a:t>
            </a:r>
            <a:endParaRPr>
              <a:solidFill>
                <a:schemeClr val="dk1"/>
              </a:solidFill>
              <a:latin typeface="Calibri"/>
              <a:ea typeface="Calibri"/>
              <a:cs typeface="Calibri"/>
              <a:sym typeface="Calibri"/>
            </a:endParaRPr>
          </a:p>
          <a:p>
            <a:pPr indent="-234950" lvl="0" marL="457200" rtl="0" algn="l">
              <a:lnSpc>
                <a:spcPct val="115000"/>
              </a:lnSpc>
              <a:spcBef>
                <a:spcPts val="0"/>
              </a:spcBef>
              <a:spcAft>
                <a:spcPts val="0"/>
              </a:spcAft>
              <a:buClr>
                <a:schemeClr val="dk1"/>
              </a:buClr>
              <a:buSzPts val="100"/>
              <a:buChar char="●"/>
            </a:pPr>
            <a:r>
              <a:rPr lang="en-US">
                <a:solidFill>
                  <a:schemeClr val="dk1"/>
                </a:solidFill>
                <a:latin typeface="Calibri"/>
                <a:ea typeface="Calibri"/>
                <a:cs typeface="Calibri"/>
                <a:sym typeface="Calibri"/>
              </a:rPr>
              <a:t>City                                   	:City names</a:t>
            </a:r>
            <a:endParaRPr>
              <a:solidFill>
                <a:schemeClr val="dk1"/>
              </a:solidFill>
              <a:latin typeface="Calibri"/>
              <a:ea typeface="Calibri"/>
              <a:cs typeface="Calibri"/>
              <a:sym typeface="Calibri"/>
            </a:endParaRPr>
          </a:p>
          <a:p>
            <a:pPr indent="-234950" lvl="0" marL="457200" rtl="0" algn="l">
              <a:lnSpc>
                <a:spcPct val="115000"/>
              </a:lnSpc>
              <a:spcBef>
                <a:spcPts val="0"/>
              </a:spcBef>
              <a:spcAft>
                <a:spcPts val="0"/>
              </a:spcAft>
              <a:buClr>
                <a:schemeClr val="dk1"/>
              </a:buClr>
              <a:buSzPts val="100"/>
              <a:buChar char="●"/>
            </a:pPr>
            <a:r>
              <a:rPr lang="en-US">
                <a:solidFill>
                  <a:schemeClr val="dk1"/>
                </a:solidFill>
                <a:latin typeface="Calibri"/>
                <a:ea typeface="Calibri"/>
                <a:cs typeface="Calibri"/>
                <a:sym typeface="Calibri"/>
              </a:rPr>
              <a:t>STATE                               	:State names</a:t>
            </a:r>
            <a:endParaRPr>
              <a:solidFill>
                <a:schemeClr val="dk1"/>
              </a:solidFill>
              <a:latin typeface="Calibri"/>
              <a:ea typeface="Calibri"/>
              <a:cs typeface="Calibri"/>
              <a:sym typeface="Calibri"/>
            </a:endParaRPr>
          </a:p>
          <a:p>
            <a:pPr indent="-234950" lvl="0" marL="457200" rtl="0" algn="l">
              <a:lnSpc>
                <a:spcPct val="115000"/>
              </a:lnSpc>
              <a:spcBef>
                <a:spcPts val="0"/>
              </a:spcBef>
              <a:spcAft>
                <a:spcPts val="0"/>
              </a:spcAft>
              <a:buClr>
                <a:schemeClr val="dk1"/>
              </a:buClr>
              <a:buSzPts val="100"/>
              <a:buChar char="●"/>
            </a:pPr>
            <a:r>
              <a:rPr lang="en-US">
                <a:solidFill>
                  <a:schemeClr val="dk1"/>
                </a:solidFill>
                <a:latin typeface="Calibri"/>
                <a:ea typeface="Calibri"/>
                <a:cs typeface="Calibri"/>
                <a:sym typeface="Calibri"/>
              </a:rPr>
              <a:t>From WhsCode               	:Warehouse code no. from</a:t>
            </a:r>
            <a:endParaRPr>
              <a:solidFill>
                <a:schemeClr val="dk1"/>
              </a:solidFill>
              <a:latin typeface="Calibri"/>
              <a:ea typeface="Calibri"/>
              <a:cs typeface="Calibri"/>
              <a:sym typeface="Calibri"/>
            </a:endParaRPr>
          </a:p>
          <a:p>
            <a:pPr indent="-234950" lvl="0" marL="457200" rtl="0" algn="l">
              <a:lnSpc>
                <a:spcPct val="115000"/>
              </a:lnSpc>
              <a:spcBef>
                <a:spcPts val="0"/>
              </a:spcBef>
              <a:spcAft>
                <a:spcPts val="0"/>
              </a:spcAft>
              <a:buClr>
                <a:schemeClr val="dk1"/>
              </a:buClr>
              <a:buSzPts val="100"/>
              <a:buChar char="●"/>
            </a:pPr>
            <a:r>
              <a:rPr lang="en-US">
                <a:solidFill>
                  <a:schemeClr val="dk1"/>
                </a:solidFill>
                <a:latin typeface="Calibri"/>
                <a:ea typeface="Calibri"/>
                <a:cs typeface="Calibri"/>
                <a:sym typeface="Calibri"/>
              </a:rPr>
              <a:t>From WhsName              	:Warehouse name from</a:t>
            </a:r>
            <a:endParaRPr>
              <a:solidFill>
                <a:schemeClr val="dk1"/>
              </a:solidFill>
              <a:latin typeface="Calibri"/>
              <a:ea typeface="Calibri"/>
              <a:cs typeface="Calibri"/>
              <a:sym typeface="Calibri"/>
            </a:endParaRPr>
          </a:p>
          <a:p>
            <a:pPr indent="0" lvl="0" marL="457200" rtl="0" algn="l">
              <a:lnSpc>
                <a:spcPct val="115000"/>
              </a:lnSpc>
              <a:spcBef>
                <a:spcPts val="1100"/>
              </a:spcBef>
              <a:spcAft>
                <a:spcPts val="700"/>
              </a:spcAft>
              <a:buNone/>
            </a:pPr>
            <a:r>
              <a:t/>
            </a:r>
            <a:endParaRPr sz="1050">
              <a:solidFill>
                <a:schemeClr val="dk1"/>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7"/>
          <p:cNvSpPr txBox="1"/>
          <p:nvPr>
            <p:ph type="title"/>
          </p:nvPr>
        </p:nvSpPr>
        <p:spPr>
          <a:xfrm>
            <a:off x="228600" y="177790"/>
            <a:ext cx="10515600" cy="535487"/>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Data Dictionary </a:t>
            </a:r>
            <a:endParaRPr/>
          </a:p>
        </p:txBody>
      </p:sp>
      <p:pic>
        <p:nvPicPr>
          <p:cNvPr id="237" name="Google Shape;237;p17"/>
          <p:cNvPicPr preferRelativeResize="0"/>
          <p:nvPr/>
        </p:nvPicPr>
        <p:blipFill rotWithShape="1">
          <a:blip r:embed="rId3">
            <a:alphaModFix/>
          </a:blip>
          <a:srcRect b="0" l="0" r="0" t="0"/>
          <a:stretch/>
        </p:blipFill>
        <p:spPr>
          <a:xfrm>
            <a:off x="9599989" y="6052626"/>
            <a:ext cx="2592012" cy="805375"/>
          </a:xfrm>
          <a:prstGeom prst="rect">
            <a:avLst/>
          </a:prstGeom>
          <a:noFill/>
          <a:ln>
            <a:noFill/>
          </a:ln>
        </p:spPr>
      </p:pic>
      <p:sp>
        <p:nvSpPr>
          <p:cNvPr id="238" name="Google Shape;238;p17"/>
          <p:cNvSpPr txBox="1"/>
          <p:nvPr/>
        </p:nvSpPr>
        <p:spPr>
          <a:xfrm>
            <a:off x="172400" y="1091925"/>
            <a:ext cx="11034000" cy="59229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To whsCode             	: Warehouse code to</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TO WhsName          	:  Warehouse name to</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Model TYPE             	: Type of Model</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Transfer Type          	: Type of transfer</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U_FrtUnit                	: fill rate - percentage of customer orders a company can</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                                    	fulfill without running out of inventory to fill customer orders</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U_ActShipType       	: Means of Transport Shipping of product type</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PRODUCT CATEGORY :Category of each product</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Item Code</a:t>
            </a:r>
            <a:r>
              <a:rPr lang="en-US" sz="2400">
                <a:solidFill>
                  <a:schemeClr val="dk1"/>
                </a:solidFill>
                <a:latin typeface="Calibri"/>
                <a:ea typeface="Calibri"/>
                <a:cs typeface="Calibri"/>
                <a:sym typeface="Calibri"/>
              </a:rPr>
              <a:t>                 	:Code of each items Description Description of products</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QUANTITY                	:</a:t>
            </a:r>
            <a:r>
              <a:rPr lang="en-US" sz="2400">
                <a:solidFill>
                  <a:schemeClr val="dk1"/>
                </a:solidFill>
                <a:latin typeface="Calibri"/>
                <a:ea typeface="Calibri"/>
                <a:cs typeface="Calibri"/>
                <a:sym typeface="Calibri"/>
              </a:rPr>
              <a:t>Quantity</a:t>
            </a:r>
            <a:r>
              <a:rPr lang="en-US" sz="2400">
                <a:solidFill>
                  <a:schemeClr val="dk1"/>
                </a:solidFill>
                <a:latin typeface="Calibri"/>
                <a:ea typeface="Calibri"/>
                <a:cs typeface="Calibri"/>
                <a:sym typeface="Calibri"/>
              </a:rPr>
              <a:t> of products ordered/purchased</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UNITNo                     	: value in this column</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RATE                         	:Rate of the product</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SO ID                        	:Sale order ID</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8"/>
          <p:cNvSpPr txBox="1"/>
          <p:nvPr>
            <p:ph type="title"/>
          </p:nvPr>
        </p:nvSpPr>
        <p:spPr>
          <a:xfrm>
            <a:off x="228600" y="177790"/>
            <a:ext cx="10515600" cy="535487"/>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Data Dictionary </a:t>
            </a:r>
            <a:endParaRPr/>
          </a:p>
        </p:txBody>
      </p:sp>
      <p:pic>
        <p:nvPicPr>
          <p:cNvPr id="245" name="Google Shape;245;p18"/>
          <p:cNvPicPr preferRelativeResize="0"/>
          <p:nvPr/>
        </p:nvPicPr>
        <p:blipFill rotWithShape="1">
          <a:blip r:embed="rId3">
            <a:alphaModFix/>
          </a:blip>
          <a:srcRect b="0" l="0" r="0" t="0"/>
          <a:stretch/>
        </p:blipFill>
        <p:spPr>
          <a:xfrm>
            <a:off x="9599989" y="6052626"/>
            <a:ext cx="2592012" cy="805375"/>
          </a:xfrm>
          <a:prstGeom prst="rect">
            <a:avLst/>
          </a:prstGeom>
          <a:noFill/>
          <a:ln>
            <a:noFill/>
          </a:ln>
        </p:spPr>
      </p:pic>
      <p:sp>
        <p:nvSpPr>
          <p:cNvPr id="246" name="Google Shape;246;p18"/>
          <p:cNvSpPr txBox="1"/>
          <p:nvPr/>
        </p:nvSpPr>
        <p:spPr>
          <a:xfrm>
            <a:off x="579000" y="842875"/>
            <a:ext cx="11034000" cy="5498100"/>
          </a:xfrm>
          <a:prstGeom prst="rect">
            <a:avLst/>
          </a:prstGeom>
          <a:noFill/>
          <a:ln>
            <a:noFill/>
          </a:ln>
        </p:spPr>
        <p:txBody>
          <a:bodyPr anchorCtr="0" anchor="t" bIns="91425" lIns="91425" spcFirstLastPara="1" rIns="91425" wrap="square" tIns="91425">
            <a:spAutoFit/>
          </a:bodyPr>
          <a:lstStyle/>
          <a:p>
            <a:pPr indent="-381000" lvl="0" marL="914400" rtl="0" algn="l">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SO Creation Date   	:Sale Order Creation Date</a:t>
            </a:r>
            <a:endParaRPr sz="2400">
              <a:solidFill>
                <a:schemeClr val="dk1"/>
              </a:solidFill>
              <a:latin typeface="Calibri"/>
              <a:ea typeface="Calibri"/>
              <a:cs typeface="Calibri"/>
              <a:sym typeface="Calibri"/>
            </a:endParaRPr>
          </a:p>
          <a:p>
            <a:pPr indent="-381000" lvl="0" marL="914400" rtl="0" algn="l">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SO Due Date           	:Sale Order Due Date</a:t>
            </a:r>
            <a:endParaRPr sz="2400">
              <a:solidFill>
                <a:schemeClr val="dk1"/>
              </a:solidFill>
              <a:latin typeface="Calibri"/>
              <a:ea typeface="Calibri"/>
              <a:cs typeface="Calibri"/>
              <a:sym typeface="Calibri"/>
            </a:endParaRPr>
          </a:p>
          <a:p>
            <a:pPr indent="-381000" lvl="0" marL="914400" rtl="0" algn="l">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U_DocStatus           	:Document status of the purchase</a:t>
            </a:r>
            <a:endParaRPr sz="2400">
              <a:solidFill>
                <a:schemeClr val="dk1"/>
              </a:solidFill>
              <a:latin typeface="Calibri"/>
              <a:ea typeface="Calibri"/>
              <a:cs typeface="Calibri"/>
              <a:sym typeface="Calibri"/>
            </a:endParaRPr>
          </a:p>
          <a:p>
            <a:pPr indent="-381000" lvl="0" marL="914400" rtl="0" algn="l">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NumAtCard             	:No value in this column</a:t>
            </a:r>
            <a:endParaRPr sz="2400">
              <a:solidFill>
                <a:schemeClr val="dk1"/>
              </a:solidFill>
              <a:latin typeface="Calibri"/>
              <a:ea typeface="Calibri"/>
              <a:cs typeface="Calibri"/>
              <a:sym typeface="Calibri"/>
            </a:endParaRPr>
          </a:p>
          <a:p>
            <a:pPr indent="-381000" lvl="0" marL="914400" rtl="0" algn="l">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U_SOTYPE               	:Sale order type</a:t>
            </a:r>
            <a:endParaRPr sz="2400">
              <a:solidFill>
                <a:schemeClr val="dk1"/>
              </a:solidFill>
              <a:latin typeface="Calibri"/>
              <a:ea typeface="Calibri"/>
              <a:cs typeface="Calibri"/>
              <a:sym typeface="Calibri"/>
            </a:endParaRPr>
          </a:p>
          <a:p>
            <a:pPr indent="-381000" lvl="0" marL="914400" rtl="0" algn="l">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   BP CATEGORY           	:Business Partner Category</a:t>
            </a:r>
            <a:endParaRPr sz="2400">
              <a:solidFill>
                <a:schemeClr val="dk1"/>
              </a:solidFill>
              <a:latin typeface="Calibri"/>
              <a:ea typeface="Calibri"/>
              <a:cs typeface="Calibri"/>
              <a:sym typeface="Calibri"/>
            </a:endParaRPr>
          </a:p>
          <a:p>
            <a:pPr indent="-381000" lvl="0" marL="914400" rtl="0" algn="l">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Document Type     	:Document type of the product</a:t>
            </a:r>
            <a:endParaRPr sz="2400">
              <a:solidFill>
                <a:schemeClr val="dk1"/>
              </a:solidFill>
              <a:latin typeface="Calibri"/>
              <a:ea typeface="Calibri"/>
              <a:cs typeface="Calibri"/>
              <a:sym typeface="Calibri"/>
            </a:endParaRPr>
          </a:p>
          <a:p>
            <a:pPr indent="-381000" lvl="0" marL="914400" rtl="0" algn="l">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Vehicle Type          	:Type of the vehicle</a:t>
            </a:r>
            <a:endParaRPr sz="2400">
              <a:solidFill>
                <a:schemeClr val="dk1"/>
              </a:solidFill>
              <a:latin typeface="Calibri"/>
              <a:ea typeface="Calibri"/>
              <a:cs typeface="Calibri"/>
              <a:sym typeface="Calibri"/>
            </a:endParaRPr>
          </a:p>
          <a:p>
            <a:pPr indent="-381000" lvl="0" marL="914400" rtl="0" algn="l">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Direct Dispatch      	:Direct Dispatch of the product</a:t>
            </a:r>
            <a:endParaRPr sz="2400">
              <a:solidFill>
                <a:schemeClr val="dk1"/>
              </a:solidFill>
              <a:latin typeface="Calibri"/>
              <a:ea typeface="Calibri"/>
              <a:cs typeface="Calibri"/>
              <a:sym typeface="Calibri"/>
            </a:endParaRPr>
          </a:p>
          <a:p>
            <a:pPr indent="-381000" lvl="0" marL="914400" rtl="0" algn="l">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U_GRNNO              	:Good Received Note no of the product</a:t>
            </a:r>
            <a:endParaRPr sz="2400">
              <a:solidFill>
                <a:schemeClr val="dk1"/>
              </a:solidFill>
              <a:latin typeface="Calibri"/>
              <a:ea typeface="Calibri"/>
              <a:cs typeface="Calibri"/>
              <a:sym typeface="Calibri"/>
            </a:endParaRPr>
          </a:p>
          <a:p>
            <a:pPr indent="-381000" lvl="0" marL="914400" rtl="0" algn="l">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Loading/Unloading   :Loading and Unloading of the product</a:t>
            </a:r>
            <a:endParaRPr sz="2400">
              <a:solidFill>
                <a:schemeClr val="dk1"/>
              </a:solidFill>
              <a:latin typeface="Calibri"/>
              <a:ea typeface="Calibri"/>
              <a:cs typeface="Calibri"/>
              <a:sym typeface="Calibri"/>
            </a:endParaRPr>
          </a:p>
          <a:p>
            <a:pPr indent="-381000" lvl="0" marL="914400" rtl="0" algn="l">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KITITEM                  	:Kit item numbers</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117b53b5ae0_10_104"/>
          <p:cNvSpPr txBox="1"/>
          <p:nvPr>
            <p:ph type="title"/>
          </p:nvPr>
        </p:nvSpPr>
        <p:spPr>
          <a:xfrm>
            <a:off x="169420" y="206578"/>
            <a:ext cx="110493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System Requirements</a:t>
            </a:r>
            <a:endParaRPr b="1" sz="3200">
              <a:latin typeface="Times New Roman"/>
              <a:ea typeface="Times New Roman"/>
              <a:cs typeface="Times New Roman"/>
              <a:sym typeface="Times New Roman"/>
            </a:endParaRPr>
          </a:p>
        </p:txBody>
      </p:sp>
      <p:pic>
        <p:nvPicPr>
          <p:cNvPr id="252" name="Google Shape;252;g117b53b5ae0_10_104"/>
          <p:cNvPicPr preferRelativeResize="0"/>
          <p:nvPr/>
        </p:nvPicPr>
        <p:blipFill rotWithShape="1">
          <a:blip r:embed="rId3">
            <a:alphaModFix/>
          </a:blip>
          <a:srcRect b="0" l="0" r="0" t="0"/>
          <a:stretch/>
        </p:blipFill>
        <p:spPr>
          <a:xfrm>
            <a:off x="9580951" y="5971862"/>
            <a:ext cx="2592012" cy="805375"/>
          </a:xfrm>
          <a:prstGeom prst="rect">
            <a:avLst/>
          </a:prstGeom>
          <a:noFill/>
          <a:ln>
            <a:noFill/>
          </a:ln>
        </p:spPr>
      </p:pic>
      <p:sp>
        <p:nvSpPr>
          <p:cNvPr id="253" name="Google Shape;253;g117b53b5ae0_10_104"/>
          <p:cNvSpPr txBox="1"/>
          <p:nvPr/>
        </p:nvSpPr>
        <p:spPr>
          <a:xfrm>
            <a:off x="670475" y="1455900"/>
            <a:ext cx="11034000" cy="2276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Char char="●"/>
            </a:pPr>
            <a:r>
              <a:rPr lang="en-US" sz="1100">
                <a:solidFill>
                  <a:schemeClr val="dk1"/>
                </a:solidFill>
              </a:rPr>
              <a:t>•</a:t>
            </a:r>
            <a:r>
              <a:rPr lang="en-US" sz="2800">
                <a:solidFill>
                  <a:schemeClr val="dk1"/>
                </a:solidFill>
                <a:latin typeface="Calibri"/>
                <a:ea typeface="Calibri"/>
                <a:cs typeface="Calibri"/>
                <a:sym typeface="Calibri"/>
              </a:rPr>
              <a:t>Windows 10</a:t>
            </a:r>
            <a:endParaRPr sz="2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100">
              <a:solidFill>
                <a:schemeClr val="dk1"/>
              </a:solidFill>
            </a:endParaRPr>
          </a:p>
          <a:p>
            <a:pPr indent="-317500" lvl="0" marL="457200" rtl="0" algn="l">
              <a:lnSpc>
                <a:spcPct val="115000"/>
              </a:lnSpc>
              <a:spcBef>
                <a:spcPts val="0"/>
              </a:spcBef>
              <a:spcAft>
                <a:spcPts val="0"/>
              </a:spcAft>
              <a:buClr>
                <a:schemeClr val="dk1"/>
              </a:buClr>
              <a:buSzPts val="1400"/>
              <a:buChar char="●"/>
            </a:pPr>
            <a:r>
              <a:rPr lang="en-US" sz="1100">
                <a:solidFill>
                  <a:schemeClr val="dk1"/>
                </a:solidFill>
              </a:rPr>
              <a:t>•</a:t>
            </a:r>
            <a:r>
              <a:rPr lang="en-US" sz="2800">
                <a:solidFill>
                  <a:schemeClr val="dk1"/>
                </a:solidFill>
                <a:latin typeface="Calibri"/>
                <a:ea typeface="Calibri"/>
                <a:cs typeface="Calibri"/>
                <a:sym typeface="Calibri"/>
              </a:rPr>
              <a:t>I5 processor</a:t>
            </a:r>
            <a:endParaRPr sz="2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100">
              <a:solidFill>
                <a:schemeClr val="dk1"/>
              </a:solidFill>
            </a:endParaRPr>
          </a:p>
          <a:p>
            <a:pPr indent="-317500" lvl="0" marL="457200" rtl="0" algn="l">
              <a:lnSpc>
                <a:spcPct val="115000"/>
              </a:lnSpc>
              <a:spcBef>
                <a:spcPts val="0"/>
              </a:spcBef>
              <a:spcAft>
                <a:spcPts val="0"/>
              </a:spcAft>
              <a:buClr>
                <a:schemeClr val="dk1"/>
              </a:buClr>
              <a:buSzPts val="1400"/>
              <a:buChar char="●"/>
            </a:pPr>
            <a:r>
              <a:rPr lang="en-US" sz="1100">
                <a:solidFill>
                  <a:schemeClr val="dk1"/>
                </a:solidFill>
              </a:rPr>
              <a:t>•</a:t>
            </a:r>
            <a:r>
              <a:rPr lang="en-US" sz="2800">
                <a:solidFill>
                  <a:schemeClr val="dk1"/>
                </a:solidFill>
                <a:latin typeface="Calibri"/>
                <a:ea typeface="Calibri"/>
                <a:cs typeface="Calibri"/>
                <a:sym typeface="Calibri"/>
              </a:rPr>
              <a:t>GPU</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24"/>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5"/>
          <p:cNvSpPr txBox="1"/>
          <p:nvPr>
            <p:ph type="title"/>
          </p:nvPr>
        </p:nvSpPr>
        <p:spPr>
          <a:xfrm>
            <a:off x="248194" y="147682"/>
            <a:ext cx="92472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Exploratory Data Analysis [EDA]</a:t>
            </a:r>
            <a:endParaRPr sz="3200">
              <a:latin typeface="Times New Roman"/>
              <a:ea typeface="Times New Roman"/>
              <a:cs typeface="Times New Roman"/>
              <a:sym typeface="Times New Roman"/>
            </a:endParaRPr>
          </a:p>
        </p:txBody>
      </p:sp>
      <p:sp>
        <p:nvSpPr>
          <p:cNvPr id="264" name="Google Shape;264;p25"/>
          <p:cNvSpPr txBox="1"/>
          <p:nvPr>
            <p:ph idx="12" type="sldNum"/>
          </p:nvPr>
        </p:nvSpPr>
        <p:spPr>
          <a:xfrm>
            <a:off x="11639552" y="6350000"/>
            <a:ext cx="390525" cy="288925"/>
          </a:xfrm>
          <a:prstGeom prst="rect">
            <a:avLst/>
          </a:prstGeom>
          <a:noFill/>
          <a:ln>
            <a:noFill/>
          </a:ln>
        </p:spPr>
        <p:txBody>
          <a:bodyPr anchorCtr="0" anchor="ctr" bIns="45675" lIns="91400" spcFirstLastPara="1" rIns="91400" wrap="square" tIns="4567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65" name="Google Shape;265;p25"/>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266" name="Google Shape;266;p25"/>
          <p:cNvSpPr txBox="1"/>
          <p:nvPr/>
        </p:nvSpPr>
        <p:spPr>
          <a:xfrm>
            <a:off x="609600" y="1181100"/>
            <a:ext cx="1943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267" name="Google Shape;267;p25"/>
          <p:cNvSpPr txBox="1"/>
          <p:nvPr/>
        </p:nvSpPr>
        <p:spPr>
          <a:xfrm>
            <a:off x="3238500" y="2076450"/>
            <a:ext cx="899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68" name="Google Shape;268;p25"/>
          <p:cNvSpPr txBox="1"/>
          <p:nvPr/>
        </p:nvSpPr>
        <p:spPr>
          <a:xfrm>
            <a:off x="6267450" y="1428750"/>
            <a:ext cx="596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69" name="Google Shape;269;p25"/>
          <p:cNvSpPr txBox="1"/>
          <p:nvPr/>
        </p:nvSpPr>
        <p:spPr>
          <a:xfrm>
            <a:off x="4686300" y="4057650"/>
            <a:ext cx="754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70" name="Google Shape;270;p25"/>
          <p:cNvSpPr txBox="1"/>
          <p:nvPr/>
        </p:nvSpPr>
        <p:spPr>
          <a:xfrm>
            <a:off x="191575" y="4750800"/>
            <a:ext cx="1103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271" name="Google Shape;271;p25"/>
          <p:cNvPicPr preferRelativeResize="0"/>
          <p:nvPr/>
        </p:nvPicPr>
        <p:blipFill>
          <a:blip r:embed="rId4">
            <a:alphaModFix/>
          </a:blip>
          <a:stretch>
            <a:fillRect/>
          </a:stretch>
        </p:blipFill>
        <p:spPr>
          <a:xfrm>
            <a:off x="6267450" y="1059650"/>
            <a:ext cx="5214300" cy="4829000"/>
          </a:xfrm>
          <a:prstGeom prst="rect">
            <a:avLst/>
          </a:prstGeom>
          <a:noFill/>
          <a:ln>
            <a:noFill/>
          </a:ln>
        </p:spPr>
      </p:pic>
      <p:sp>
        <p:nvSpPr>
          <p:cNvPr id="272" name="Google Shape;272;p25"/>
          <p:cNvSpPr txBox="1"/>
          <p:nvPr/>
        </p:nvSpPr>
        <p:spPr>
          <a:xfrm>
            <a:off x="268200" y="1149375"/>
            <a:ext cx="1103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273" name="Google Shape;273;p25"/>
          <p:cNvPicPr preferRelativeResize="0"/>
          <p:nvPr/>
        </p:nvPicPr>
        <p:blipFill>
          <a:blip r:embed="rId5">
            <a:alphaModFix/>
          </a:blip>
          <a:stretch>
            <a:fillRect/>
          </a:stretch>
        </p:blipFill>
        <p:spPr>
          <a:xfrm>
            <a:off x="152400" y="917925"/>
            <a:ext cx="5690300" cy="482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p:nvPr/>
        </p:nvSpPr>
        <p:spPr>
          <a:xfrm>
            <a:off x="2381031" y="1999615"/>
            <a:ext cx="7430000" cy="2764000"/>
          </a:xfrm>
          <a:prstGeom prst="rect">
            <a:avLst/>
          </a:prstGeom>
          <a:noFill/>
          <a:ln>
            <a:noFill/>
          </a:ln>
        </p:spPr>
        <p:txBody>
          <a:bodyPr anchorCtr="0" anchor="ctr" bIns="45675" lIns="91425" spcFirstLastPara="1" rIns="91425" wrap="square" tIns="45675">
            <a:noAutofit/>
          </a:bodyPr>
          <a:lstStyle/>
          <a:p>
            <a:pPr indent="0" lvl="0" marL="0" marR="0" rtl="0" algn="ctr">
              <a:lnSpc>
                <a:spcPct val="90000"/>
              </a:lnSpc>
              <a:spcBef>
                <a:spcPts val="0"/>
              </a:spcBef>
              <a:spcAft>
                <a:spcPts val="0"/>
              </a:spcAft>
              <a:buNone/>
            </a:pPr>
            <a:r>
              <a:t/>
            </a:r>
            <a:endParaRPr b="0" i="0" sz="4400" u="none" cap="none" strike="noStrike">
              <a:solidFill>
                <a:schemeClr val="dk1"/>
              </a:solidFill>
              <a:latin typeface="Calibri"/>
              <a:ea typeface="Calibri"/>
              <a:cs typeface="Calibri"/>
              <a:sym typeface="Calibri"/>
            </a:endParaRPr>
          </a:p>
        </p:txBody>
      </p:sp>
      <p:sp>
        <p:nvSpPr>
          <p:cNvPr id="105" name="Google Shape;105;p3"/>
          <p:cNvSpPr/>
          <p:nvPr/>
        </p:nvSpPr>
        <p:spPr>
          <a:xfrm>
            <a:off x="195125" y="127675"/>
            <a:ext cx="12192000" cy="6858000"/>
          </a:xfrm>
          <a:prstGeom prst="rect">
            <a:avLst/>
          </a:prstGeom>
          <a:solidFill>
            <a:schemeClr val="lt1"/>
          </a:solidFill>
          <a:ln>
            <a:noFill/>
          </a:ln>
        </p:spPr>
        <p:txBody>
          <a:bodyPr anchorCtr="0" anchor="ctr" bIns="45675" lIns="91425" spcFirstLastPara="1" rIns="91425" wrap="square" tIns="45675">
            <a:noAutofit/>
          </a:bodyPr>
          <a:lstStyle/>
          <a:p>
            <a:pPr indent="0" lvl="0" marL="0" marR="0" rtl="0" algn="ctr">
              <a:lnSpc>
                <a:spcPct val="100000"/>
              </a:lnSpc>
              <a:spcBef>
                <a:spcPts val="0"/>
              </a:spcBef>
              <a:spcAft>
                <a:spcPts val="0"/>
              </a:spcAft>
              <a:buNone/>
            </a:pPr>
            <a:r>
              <a:t/>
            </a:r>
            <a:endParaRPr b="0" i="0" sz="1900" u="none" cap="none" strike="noStrike">
              <a:solidFill>
                <a:schemeClr val="lt1"/>
              </a:solidFill>
              <a:latin typeface="Calibri"/>
              <a:ea typeface="Calibri"/>
              <a:cs typeface="Calibri"/>
              <a:sym typeface="Calibri"/>
            </a:endParaRPr>
          </a:p>
        </p:txBody>
      </p:sp>
      <p:sp>
        <p:nvSpPr>
          <p:cNvPr id="106" name="Google Shape;106;p3"/>
          <p:cNvSpPr/>
          <p:nvPr/>
        </p:nvSpPr>
        <p:spPr>
          <a:xfrm>
            <a:off x="1539458" y="2857500"/>
            <a:ext cx="9514808" cy="582930"/>
          </a:xfrm>
          <a:custGeom>
            <a:rect b="b" l="l" r="r" t="t"/>
            <a:pathLst>
              <a:path extrusionOk="0" h="6858000" w="996315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p:spPr>
        <p:txBody>
          <a:bodyPr anchorCtr="0" anchor="ctr" bIns="45675" lIns="91425" spcFirstLastPara="1" rIns="91425" wrap="square" tIns="45675">
            <a:noAutofit/>
          </a:bodyPr>
          <a:lstStyle/>
          <a:p>
            <a:pPr indent="0" lvl="0" marL="0" marR="0" rtl="0" algn="ctr">
              <a:lnSpc>
                <a:spcPct val="100000"/>
              </a:lnSpc>
              <a:spcBef>
                <a:spcPts val="0"/>
              </a:spcBef>
              <a:spcAft>
                <a:spcPts val="0"/>
              </a:spcAft>
              <a:buNone/>
            </a:pPr>
            <a:r>
              <a:rPr b="1" i="0" lang="en-US" sz="4400" u="none" cap="none" strike="noStrike">
                <a:solidFill>
                  <a:srgbClr val="000000"/>
                </a:solidFill>
                <a:latin typeface="Times New Roman"/>
                <a:ea typeface="Times New Roman"/>
                <a:cs typeface="Times New Roman"/>
                <a:sym typeface="Times New Roman"/>
              </a:rPr>
              <a:t>Optimization of Manufacturing Goods in Supply Chain Management</a:t>
            </a:r>
            <a:endParaRPr/>
          </a:p>
        </p:txBody>
      </p:sp>
      <p:sp>
        <p:nvSpPr>
          <p:cNvPr id="107" name="Google Shape;107;p3"/>
          <p:cNvSpPr/>
          <p:nvPr/>
        </p:nvSpPr>
        <p:spPr>
          <a:xfrm>
            <a:off x="3718560" y="5524785"/>
            <a:ext cx="4755200" cy="27200"/>
          </a:xfrm>
          <a:prstGeom prst="rect">
            <a:avLst/>
          </a:prstGeom>
          <a:solidFill>
            <a:schemeClr val="accent2"/>
          </a:solidFill>
          <a:ln>
            <a:noFill/>
          </a:ln>
        </p:spPr>
        <p:txBody>
          <a:bodyPr anchorCtr="0" anchor="ctr" bIns="45675" lIns="91425" spcFirstLastPara="1" rIns="91425" wrap="square" tIns="45675">
            <a:noAutofit/>
          </a:bodyPr>
          <a:lstStyle/>
          <a:p>
            <a:pPr indent="0" lvl="0" marL="0" marR="0" rtl="0" algn="ctr">
              <a:lnSpc>
                <a:spcPct val="100000"/>
              </a:lnSpc>
              <a:spcBef>
                <a:spcPts val="0"/>
              </a:spcBef>
              <a:spcAft>
                <a:spcPts val="0"/>
              </a:spcAft>
              <a:buNone/>
            </a:pPr>
            <a:r>
              <a:t/>
            </a:r>
            <a:endParaRPr b="0" i="0" sz="1900" u="none" cap="none" strike="noStrike">
              <a:solidFill>
                <a:srgbClr val="FFFFFF"/>
              </a:solidFill>
              <a:latin typeface="Calibri"/>
              <a:ea typeface="Calibri"/>
              <a:cs typeface="Calibri"/>
              <a:sym typeface="Calibri"/>
            </a:endParaRPr>
          </a:p>
        </p:txBody>
      </p:sp>
      <p:pic>
        <p:nvPicPr>
          <p:cNvPr id="108" name="Google Shape;108;p3"/>
          <p:cNvPicPr preferRelativeResize="0"/>
          <p:nvPr/>
        </p:nvPicPr>
        <p:blipFill rotWithShape="1">
          <a:blip r:embed="rId3">
            <a:alphaModFix/>
          </a:blip>
          <a:srcRect b="0" l="0" r="0" t="0"/>
          <a:stretch/>
        </p:blipFill>
        <p:spPr>
          <a:xfrm>
            <a:off x="9915533" y="6151968"/>
            <a:ext cx="2276467" cy="706033"/>
          </a:xfrm>
          <a:prstGeom prst="rect">
            <a:avLst/>
          </a:prstGeom>
          <a:noFill/>
          <a:ln>
            <a:noFill/>
          </a:ln>
        </p:spPr>
      </p:pic>
      <p:cxnSp>
        <p:nvCxnSpPr>
          <p:cNvPr id="109" name="Google Shape;109;p3"/>
          <p:cNvCxnSpPr/>
          <p:nvPr/>
        </p:nvCxnSpPr>
        <p:spPr>
          <a:xfrm>
            <a:off x="0" y="6464596"/>
            <a:ext cx="9597656" cy="0"/>
          </a:xfrm>
          <a:prstGeom prst="straightConnector1">
            <a:avLst/>
          </a:prstGeom>
          <a:noFill/>
          <a:ln cap="flat" cmpd="sng" w="9525">
            <a:solidFill>
              <a:srgbClr val="3E6EC2"/>
            </a:solidFill>
            <a:prstDash val="solid"/>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7"/>
          <p:cNvSpPr txBox="1"/>
          <p:nvPr>
            <p:ph type="title"/>
          </p:nvPr>
        </p:nvSpPr>
        <p:spPr>
          <a:xfrm>
            <a:off x="2775857" y="121327"/>
            <a:ext cx="5965371" cy="535487"/>
          </a:xfrm>
          <a:prstGeom prst="rect">
            <a:avLst/>
          </a:prstGeom>
          <a:noFill/>
          <a:ln>
            <a:noFill/>
          </a:ln>
        </p:spPr>
        <p:txBody>
          <a:bodyPr anchorCtr="0" anchor="ctr" bIns="45675" lIns="91400" spcFirstLastPara="1" rIns="91400" wrap="square" tIns="45675">
            <a:spAutoFit/>
          </a:bodyPr>
          <a:lstStyle/>
          <a:p>
            <a:pPr indent="0" lvl="0" marL="0" rtl="0" algn="ctr">
              <a:lnSpc>
                <a:spcPct val="90000"/>
              </a:lnSpc>
              <a:spcBef>
                <a:spcPts val="0"/>
              </a:spcBef>
              <a:spcAft>
                <a:spcPts val="0"/>
              </a:spcAft>
              <a:buSzPts val="2300"/>
              <a:buNone/>
            </a:pPr>
            <a:r>
              <a:rPr b="1" lang="en-US" sz="3200">
                <a:latin typeface="Times New Roman"/>
                <a:ea typeface="Times New Roman"/>
                <a:cs typeface="Times New Roman"/>
                <a:sym typeface="Times New Roman"/>
              </a:rPr>
              <a:t>EDA Description</a:t>
            </a:r>
            <a:endParaRPr b="1" sz="3200">
              <a:latin typeface="Times New Roman"/>
              <a:ea typeface="Times New Roman"/>
              <a:cs typeface="Times New Roman"/>
              <a:sym typeface="Times New Roman"/>
            </a:endParaRPr>
          </a:p>
        </p:txBody>
      </p:sp>
      <p:sp>
        <p:nvSpPr>
          <p:cNvPr id="279" name="Google Shape;279;p27"/>
          <p:cNvSpPr txBox="1"/>
          <p:nvPr>
            <p:ph idx="12" type="sldNum"/>
          </p:nvPr>
        </p:nvSpPr>
        <p:spPr>
          <a:xfrm>
            <a:off x="11639552" y="6350000"/>
            <a:ext cx="390525" cy="288925"/>
          </a:xfrm>
          <a:prstGeom prst="rect">
            <a:avLst/>
          </a:prstGeom>
          <a:noFill/>
          <a:ln>
            <a:noFill/>
          </a:ln>
        </p:spPr>
        <p:txBody>
          <a:bodyPr anchorCtr="0" anchor="ctr" bIns="45675" lIns="91400" spcFirstLastPara="1" rIns="91400" wrap="square" tIns="4567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80" name="Google Shape;280;p27"/>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281" name="Google Shape;281;p27"/>
          <p:cNvSpPr txBox="1"/>
          <p:nvPr/>
        </p:nvSpPr>
        <p:spPr>
          <a:xfrm>
            <a:off x="533400" y="1771650"/>
            <a:ext cx="1097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82" name="Google Shape;282;p27"/>
          <p:cNvSpPr txBox="1"/>
          <p:nvPr/>
        </p:nvSpPr>
        <p:spPr>
          <a:xfrm>
            <a:off x="971550" y="1295400"/>
            <a:ext cx="1097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283" name="Google Shape;283;p27"/>
          <p:cNvPicPr preferRelativeResize="0"/>
          <p:nvPr/>
        </p:nvPicPr>
        <p:blipFill>
          <a:blip r:embed="rId4">
            <a:alphaModFix/>
          </a:blip>
          <a:stretch>
            <a:fillRect/>
          </a:stretch>
        </p:blipFill>
        <p:spPr>
          <a:xfrm>
            <a:off x="286500" y="892175"/>
            <a:ext cx="5000675" cy="2326100"/>
          </a:xfrm>
          <a:prstGeom prst="rect">
            <a:avLst/>
          </a:prstGeom>
          <a:noFill/>
          <a:ln>
            <a:noFill/>
          </a:ln>
        </p:spPr>
      </p:pic>
      <p:sp>
        <p:nvSpPr>
          <p:cNvPr id="284" name="Google Shape;284;p27"/>
          <p:cNvSpPr txBox="1"/>
          <p:nvPr/>
        </p:nvSpPr>
        <p:spPr>
          <a:xfrm>
            <a:off x="344825" y="4942335"/>
            <a:ext cx="11034000" cy="61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800">
                <a:solidFill>
                  <a:schemeClr val="dk1"/>
                </a:solidFill>
                <a:latin typeface="Calibri"/>
                <a:ea typeface="Calibri"/>
                <a:cs typeface="Calibri"/>
                <a:sym typeface="Calibri"/>
              </a:rPr>
              <a:t>2. Kurtosis value is negative so the graph is platykurtic.</a:t>
            </a:r>
            <a:endParaRPr>
              <a:latin typeface="Calibri"/>
              <a:ea typeface="Calibri"/>
              <a:cs typeface="Calibri"/>
              <a:sym typeface="Calibri"/>
            </a:endParaRPr>
          </a:p>
        </p:txBody>
      </p:sp>
      <p:pic>
        <p:nvPicPr>
          <p:cNvPr id="285" name="Google Shape;285;p27"/>
          <p:cNvPicPr preferRelativeResize="0"/>
          <p:nvPr/>
        </p:nvPicPr>
        <p:blipFill>
          <a:blip r:embed="rId5">
            <a:alphaModFix/>
          </a:blip>
          <a:stretch>
            <a:fillRect/>
          </a:stretch>
        </p:blipFill>
        <p:spPr>
          <a:xfrm>
            <a:off x="6033425" y="1027375"/>
            <a:ext cx="4885724" cy="2190900"/>
          </a:xfrm>
          <a:prstGeom prst="rect">
            <a:avLst/>
          </a:prstGeom>
          <a:noFill/>
          <a:ln>
            <a:noFill/>
          </a:ln>
        </p:spPr>
      </p:pic>
      <p:sp>
        <p:nvSpPr>
          <p:cNvPr id="286" name="Google Shape;286;p27"/>
          <p:cNvSpPr txBox="1"/>
          <p:nvPr/>
        </p:nvSpPr>
        <p:spPr>
          <a:xfrm>
            <a:off x="574700" y="3620575"/>
            <a:ext cx="11034000" cy="1111200"/>
          </a:xfrm>
          <a:prstGeom prst="rect">
            <a:avLst/>
          </a:prstGeom>
          <a:noFill/>
          <a:ln>
            <a:noFill/>
          </a:ln>
        </p:spPr>
        <p:txBody>
          <a:bodyPr anchorCtr="0" anchor="t" bIns="91425" lIns="91425" spcFirstLastPara="1" rIns="91425" wrap="square" tIns="91425">
            <a:spAutoFit/>
          </a:bodyPr>
          <a:lstStyle/>
          <a:p>
            <a:pPr indent="-406400" lvl="0" marL="457200" rtl="0" algn="l">
              <a:lnSpc>
                <a:spcPct val="115000"/>
              </a:lnSpc>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Skewness is negative then the data is represented on right</a:t>
            </a:r>
            <a:endParaRPr sz="2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2800">
                <a:solidFill>
                  <a:schemeClr val="dk1"/>
                </a:solidFill>
                <a:latin typeface="Calibri"/>
                <a:ea typeface="Calibri"/>
                <a:cs typeface="Calibri"/>
                <a:sym typeface="Calibri"/>
              </a:rPr>
              <a:t>   	Mode&gt;Median&gt;Mean.</a:t>
            </a:r>
            <a:endParaRPr sz="2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8"/>
          <p:cNvSpPr txBox="1"/>
          <p:nvPr>
            <p:ph type="title"/>
          </p:nvPr>
        </p:nvSpPr>
        <p:spPr>
          <a:xfrm>
            <a:off x="228600" y="177790"/>
            <a:ext cx="10515600" cy="535487"/>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Missing Values Observation </a:t>
            </a:r>
            <a:endParaRPr/>
          </a:p>
        </p:txBody>
      </p:sp>
      <p:sp>
        <p:nvSpPr>
          <p:cNvPr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 id="292" name="Google Shape;292;p28"/>
          <p:cNvSpPr/>
          <p:nvPr/>
        </p:nvSpPr>
        <p:spPr>
          <a:xfrm>
            <a:off x="155582" y="-136524"/>
            <a:ext cx="296863" cy="2968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500" u="none" cap="none" strike="noStrike">
              <a:solidFill>
                <a:srgbClr val="000000"/>
              </a:solidFill>
              <a:latin typeface="Arial"/>
              <a:ea typeface="Arial"/>
              <a:cs typeface="Arial"/>
              <a:sym typeface="Arial"/>
            </a:endParaRPr>
          </a:p>
        </p:txBody>
      </p:sp>
      <p:sp>
        <p:nvSpPr>
          <p:cNvPr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 id="293" name="Google Shape;293;p28"/>
          <p:cNvSpPr/>
          <p:nvPr/>
        </p:nvSpPr>
        <p:spPr>
          <a:xfrm>
            <a:off x="155582" y="-136524"/>
            <a:ext cx="296863" cy="2968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500" u="none" cap="none" strike="noStrike">
              <a:solidFill>
                <a:srgbClr val="000000"/>
              </a:solidFill>
              <a:latin typeface="Arial"/>
              <a:ea typeface="Arial"/>
              <a:cs typeface="Arial"/>
              <a:sym typeface="Arial"/>
            </a:endParaRPr>
          </a:p>
        </p:txBody>
      </p:sp>
      <p:pic>
        <p:nvPicPr>
          <p:cNvPr id="294" name="Google Shape;294;p28"/>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295" name="Google Shape;295;p28"/>
          <p:cNvSpPr txBox="1"/>
          <p:nvPr/>
        </p:nvSpPr>
        <p:spPr>
          <a:xfrm>
            <a:off x="914400" y="1295400"/>
            <a:ext cx="1097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96" name="Google Shape;296;p28"/>
          <p:cNvSpPr txBox="1"/>
          <p:nvPr/>
        </p:nvSpPr>
        <p:spPr>
          <a:xfrm>
            <a:off x="5257800" y="4152900"/>
            <a:ext cx="64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97" name="Google Shape;297;p28"/>
          <p:cNvSpPr txBox="1"/>
          <p:nvPr/>
        </p:nvSpPr>
        <p:spPr>
          <a:xfrm>
            <a:off x="704850" y="1104900"/>
            <a:ext cx="1097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298" name="Google Shape;298;p28"/>
          <p:cNvPicPr preferRelativeResize="0"/>
          <p:nvPr/>
        </p:nvPicPr>
        <p:blipFill>
          <a:blip r:embed="rId4">
            <a:alphaModFix/>
          </a:blip>
          <a:stretch>
            <a:fillRect/>
          </a:stretch>
        </p:blipFill>
        <p:spPr>
          <a:xfrm>
            <a:off x="152400" y="1295400"/>
            <a:ext cx="3774675" cy="1552725"/>
          </a:xfrm>
          <a:prstGeom prst="rect">
            <a:avLst/>
          </a:prstGeom>
          <a:noFill/>
          <a:ln>
            <a:noFill/>
          </a:ln>
        </p:spPr>
      </p:pic>
      <p:sp>
        <p:nvSpPr>
          <p:cNvPr id="299" name="Google Shape;299;p28"/>
          <p:cNvSpPr txBox="1"/>
          <p:nvPr/>
        </p:nvSpPr>
        <p:spPr>
          <a:xfrm>
            <a:off x="666750" y="3219450"/>
            <a:ext cx="109728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600">
                <a:latin typeface="Calibri"/>
                <a:ea typeface="Calibri"/>
                <a:cs typeface="Calibri"/>
                <a:sym typeface="Calibri"/>
              </a:rPr>
              <a:t>Initially</a:t>
            </a:r>
            <a:r>
              <a:rPr lang="en-US" sz="2600">
                <a:latin typeface="Calibri"/>
                <a:ea typeface="Calibri"/>
                <a:cs typeface="Calibri"/>
                <a:sym typeface="Calibri"/>
              </a:rPr>
              <a:t> there is no missing value in data .</a:t>
            </a:r>
            <a:endParaRPr sz="2600">
              <a:latin typeface="Calibri"/>
              <a:ea typeface="Calibri"/>
              <a:cs typeface="Calibri"/>
              <a:sym typeface="Calibri"/>
            </a:endParaRPr>
          </a:p>
          <a:p>
            <a:pPr indent="0" lvl="0" marL="0" rtl="0" algn="l">
              <a:spcBef>
                <a:spcPts val="0"/>
              </a:spcBef>
              <a:spcAft>
                <a:spcPts val="0"/>
              </a:spcAft>
              <a:buNone/>
            </a:pPr>
            <a:r>
              <a:rPr lang="en-US" sz="2600">
                <a:latin typeface="Calibri"/>
                <a:ea typeface="Calibri"/>
                <a:cs typeface="Calibri"/>
                <a:sym typeface="Calibri"/>
              </a:rPr>
              <a:t>Date in not in </a:t>
            </a:r>
            <a:r>
              <a:rPr lang="en-US" sz="2600">
                <a:latin typeface="Calibri"/>
                <a:ea typeface="Calibri"/>
                <a:cs typeface="Calibri"/>
                <a:sym typeface="Calibri"/>
              </a:rPr>
              <a:t>sequence so </a:t>
            </a:r>
            <a:r>
              <a:rPr lang="en-US" sz="2600">
                <a:latin typeface="Calibri"/>
                <a:ea typeface="Calibri"/>
                <a:cs typeface="Calibri"/>
                <a:sym typeface="Calibri"/>
              </a:rPr>
              <a:t>convert the date  into a sequence. </a:t>
            </a:r>
            <a:endParaRPr sz="2600">
              <a:latin typeface="Calibri"/>
              <a:ea typeface="Calibri"/>
              <a:cs typeface="Calibri"/>
              <a:sym typeface="Calibri"/>
            </a:endParaRPr>
          </a:p>
          <a:p>
            <a:pPr indent="0" lvl="0" marL="0" rtl="0" algn="l">
              <a:spcBef>
                <a:spcPts val="0"/>
              </a:spcBef>
              <a:spcAft>
                <a:spcPts val="0"/>
              </a:spcAft>
              <a:buNone/>
            </a:pPr>
            <a:r>
              <a:rPr lang="en-US" sz="2600">
                <a:latin typeface="Calibri"/>
                <a:ea typeface="Calibri"/>
                <a:cs typeface="Calibri"/>
                <a:sym typeface="Calibri"/>
              </a:rPr>
              <a:t>Resample the data.</a:t>
            </a:r>
            <a:endParaRPr sz="2600">
              <a:latin typeface="Calibri"/>
              <a:ea typeface="Calibri"/>
              <a:cs typeface="Calibri"/>
              <a:sym typeface="Calibri"/>
            </a:endParaRPr>
          </a:p>
          <a:p>
            <a:pPr indent="0" lvl="0" marL="0" rtl="0" algn="l">
              <a:spcBef>
                <a:spcPts val="0"/>
              </a:spcBef>
              <a:spcAft>
                <a:spcPts val="0"/>
              </a:spcAft>
              <a:buNone/>
            </a:pPr>
            <a:r>
              <a:rPr lang="en-US" sz="2600">
                <a:latin typeface="Calibri"/>
                <a:ea typeface="Calibri"/>
                <a:cs typeface="Calibri"/>
                <a:sym typeface="Calibri"/>
              </a:rPr>
              <a:t>Replace o by nan value.</a:t>
            </a:r>
            <a:endParaRPr sz="2600">
              <a:latin typeface="Calibri"/>
              <a:ea typeface="Calibri"/>
              <a:cs typeface="Calibri"/>
              <a:sym typeface="Calibri"/>
            </a:endParaRPr>
          </a:p>
          <a:p>
            <a:pPr indent="0" lvl="0" marL="0" rtl="0" algn="l">
              <a:spcBef>
                <a:spcPts val="0"/>
              </a:spcBef>
              <a:spcAft>
                <a:spcPts val="0"/>
              </a:spcAft>
              <a:buNone/>
            </a:pPr>
            <a:r>
              <a:rPr lang="en-US" sz="2600">
                <a:latin typeface="Calibri"/>
                <a:ea typeface="Calibri"/>
                <a:cs typeface="Calibri"/>
                <a:sym typeface="Calibri"/>
              </a:rPr>
              <a:t>There are 41 missing values.</a:t>
            </a:r>
            <a:endParaRPr sz="26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0"/>
          <p:cNvSpPr txBox="1"/>
          <p:nvPr>
            <p:ph type="title"/>
          </p:nvPr>
        </p:nvSpPr>
        <p:spPr>
          <a:xfrm>
            <a:off x="228600" y="177790"/>
            <a:ext cx="10515600" cy="535487"/>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Data Preprocessing</a:t>
            </a:r>
            <a:endParaRPr/>
          </a:p>
        </p:txBody>
      </p:sp>
      <p:pic>
        <p:nvPicPr>
          <p:cNvPr id="306" name="Google Shape;306;p30"/>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307" name="Google Shape;307;p30"/>
          <p:cNvSpPr txBox="1"/>
          <p:nvPr/>
        </p:nvSpPr>
        <p:spPr>
          <a:xfrm>
            <a:off x="876300" y="1428750"/>
            <a:ext cx="1097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08" name="Google Shape;308;p30"/>
          <p:cNvSpPr txBox="1"/>
          <p:nvPr/>
        </p:nvSpPr>
        <p:spPr>
          <a:xfrm>
            <a:off x="421450" y="996125"/>
            <a:ext cx="11034000" cy="585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2800">
                <a:solidFill>
                  <a:schemeClr val="dk1"/>
                </a:solidFill>
                <a:latin typeface="Calibri"/>
                <a:ea typeface="Calibri"/>
                <a:cs typeface="Calibri"/>
                <a:sym typeface="Calibri"/>
              </a:rPr>
              <a:t>Imputation:</a:t>
            </a:r>
            <a:endParaRPr sz="2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2800">
                <a:solidFill>
                  <a:schemeClr val="dk1"/>
                </a:solidFill>
                <a:latin typeface="Calibri"/>
                <a:ea typeface="Calibri"/>
                <a:cs typeface="Calibri"/>
                <a:sym typeface="Calibri"/>
              </a:rPr>
              <a:t>              	We will apply below following imputations to the null values</a:t>
            </a:r>
            <a:endParaRPr sz="2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2800">
                <a:solidFill>
                  <a:schemeClr val="dk1"/>
                </a:solidFill>
              </a:rPr>
              <a:t>•</a:t>
            </a:r>
            <a:r>
              <a:rPr lang="en-US" sz="2800">
                <a:solidFill>
                  <a:schemeClr val="dk1"/>
                </a:solidFill>
                <a:latin typeface="Calibri"/>
                <a:ea typeface="Calibri"/>
                <a:cs typeface="Calibri"/>
                <a:sym typeface="Calibri"/>
              </a:rPr>
              <a:t>Linear interpolation forward</a:t>
            </a:r>
            <a:endParaRPr sz="2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2800">
                <a:solidFill>
                  <a:schemeClr val="dk1"/>
                </a:solidFill>
              </a:rPr>
              <a:t>•</a:t>
            </a:r>
            <a:r>
              <a:rPr lang="en-US" sz="2800">
                <a:solidFill>
                  <a:schemeClr val="dk1"/>
                </a:solidFill>
                <a:latin typeface="Calibri"/>
                <a:ea typeface="Calibri"/>
                <a:cs typeface="Calibri"/>
                <a:sym typeface="Calibri"/>
              </a:rPr>
              <a:t>Linear interpolation backward</a:t>
            </a:r>
            <a:endParaRPr sz="2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2800">
                <a:solidFill>
                  <a:schemeClr val="dk1"/>
                </a:solidFill>
              </a:rPr>
              <a:t>•</a:t>
            </a:r>
            <a:r>
              <a:rPr lang="en-US" sz="2800">
                <a:solidFill>
                  <a:schemeClr val="dk1"/>
                </a:solidFill>
                <a:latin typeface="Calibri"/>
                <a:ea typeface="Calibri"/>
                <a:cs typeface="Calibri"/>
                <a:sym typeface="Calibri"/>
              </a:rPr>
              <a:t>Polynomial interpolation</a:t>
            </a:r>
            <a:endParaRPr sz="2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2800">
                <a:solidFill>
                  <a:schemeClr val="dk1"/>
                </a:solidFill>
              </a:rPr>
              <a:t>•</a:t>
            </a:r>
            <a:r>
              <a:rPr lang="en-US" sz="2800">
                <a:solidFill>
                  <a:schemeClr val="dk1"/>
                </a:solidFill>
                <a:latin typeface="Calibri"/>
                <a:ea typeface="Calibri"/>
                <a:cs typeface="Calibri"/>
                <a:sym typeface="Calibri"/>
              </a:rPr>
              <a:t>Forward fill interpolation(FFill)</a:t>
            </a:r>
            <a:endParaRPr sz="2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2800">
                <a:solidFill>
                  <a:schemeClr val="dk1"/>
                </a:solidFill>
              </a:rPr>
              <a:t>•</a:t>
            </a:r>
            <a:r>
              <a:rPr lang="en-US" sz="2800">
                <a:solidFill>
                  <a:schemeClr val="dk1"/>
                </a:solidFill>
                <a:latin typeface="Calibri"/>
                <a:ea typeface="Calibri"/>
                <a:cs typeface="Calibri"/>
                <a:sym typeface="Calibri"/>
              </a:rPr>
              <a:t>Backward fill interpolation(BFill)</a:t>
            </a:r>
            <a:endParaRPr sz="2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2800">
                <a:solidFill>
                  <a:schemeClr val="dk1"/>
                </a:solidFill>
              </a:rPr>
              <a:t>•</a:t>
            </a:r>
            <a:r>
              <a:rPr lang="en-US" sz="2800">
                <a:solidFill>
                  <a:schemeClr val="dk1"/>
                </a:solidFill>
                <a:latin typeface="Calibri"/>
                <a:ea typeface="Calibri"/>
                <a:cs typeface="Calibri"/>
                <a:sym typeface="Calibri"/>
              </a:rPr>
              <a:t>Spline imputation</a:t>
            </a:r>
            <a:endParaRPr sz="2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2800">
                <a:solidFill>
                  <a:schemeClr val="dk1"/>
                </a:solidFill>
              </a:rPr>
              <a:t>•</a:t>
            </a:r>
            <a:r>
              <a:rPr lang="en-US" sz="2800">
                <a:solidFill>
                  <a:schemeClr val="dk1"/>
                </a:solidFill>
                <a:latin typeface="Calibri"/>
                <a:ea typeface="Calibri"/>
                <a:cs typeface="Calibri"/>
                <a:sym typeface="Calibri"/>
              </a:rPr>
              <a:t>Cubic imputation</a:t>
            </a:r>
            <a:endParaRPr sz="2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2800">
                <a:solidFill>
                  <a:schemeClr val="dk1"/>
                </a:solidFill>
              </a:rPr>
              <a:t>•</a:t>
            </a:r>
            <a:r>
              <a:rPr lang="en-US" sz="2800">
                <a:solidFill>
                  <a:schemeClr val="dk1"/>
                </a:solidFill>
                <a:latin typeface="Calibri"/>
                <a:ea typeface="Calibri"/>
                <a:cs typeface="Calibri"/>
                <a:sym typeface="Calibri"/>
              </a:rPr>
              <a:t>KNN imputation</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23c7840ddab_0_47"/>
          <p:cNvSpPr txBox="1"/>
          <p:nvPr>
            <p:ph type="title"/>
          </p:nvPr>
        </p:nvSpPr>
        <p:spPr>
          <a:xfrm>
            <a:off x="228600" y="184714"/>
            <a:ext cx="10515600" cy="521700"/>
          </a:xfrm>
          <a:prstGeom prst="rect">
            <a:avLst/>
          </a:prstGeom>
        </p:spPr>
        <p:txBody>
          <a:bodyPr anchorCtr="0" anchor="ctr" bIns="45675" lIns="91400" spcFirstLastPara="1" rIns="91400" wrap="square" tIns="45675">
            <a:spAutoFit/>
          </a:bodyPr>
          <a:lstStyle/>
          <a:p>
            <a:pPr indent="0" lvl="0" marL="0" rtl="0" algn="l">
              <a:spcBef>
                <a:spcPts val="0"/>
              </a:spcBef>
              <a:spcAft>
                <a:spcPts val="0"/>
              </a:spcAft>
              <a:buNone/>
            </a:pPr>
            <a:r>
              <a:rPr lang="en-US"/>
              <a:t>Data Preprocessing</a:t>
            </a:r>
            <a:endParaRPr/>
          </a:p>
        </p:txBody>
      </p:sp>
      <p:sp>
        <p:nvSpPr>
          <p:cNvPr id="315" name="Google Shape;315;g23c7840ddab_0_47"/>
          <p:cNvSpPr txBox="1"/>
          <p:nvPr/>
        </p:nvSpPr>
        <p:spPr>
          <a:xfrm>
            <a:off x="287350" y="1245175"/>
            <a:ext cx="11034000" cy="238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2800">
                <a:solidFill>
                  <a:schemeClr val="dk1"/>
                </a:solidFill>
                <a:latin typeface="Calibri"/>
                <a:ea typeface="Calibri"/>
                <a:cs typeface="Calibri"/>
                <a:sym typeface="Calibri"/>
              </a:rPr>
              <a:t>Outliers:</a:t>
            </a:r>
            <a:endParaRPr sz="2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2800">
                <a:solidFill>
                  <a:schemeClr val="dk1"/>
                </a:solidFill>
                <a:latin typeface="Calibri"/>
                <a:ea typeface="Calibri"/>
                <a:cs typeface="Calibri"/>
                <a:sym typeface="Calibri"/>
              </a:rPr>
              <a:t>          	Check whether data has outliers . By using IQR or winsorization method we will replace the outliers with upper bound or lower bound respectively</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316" name="Google Shape;316;g23c7840ddab_0_47"/>
          <p:cNvSpPr txBox="1"/>
          <p:nvPr/>
        </p:nvSpPr>
        <p:spPr>
          <a:xfrm>
            <a:off x="383125" y="4003700"/>
            <a:ext cx="1103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317" name="Google Shape;317;g23c7840ddab_0_47"/>
          <p:cNvPicPr preferRelativeResize="0"/>
          <p:nvPr/>
        </p:nvPicPr>
        <p:blipFill>
          <a:blip r:embed="rId3">
            <a:alphaModFix/>
          </a:blip>
          <a:stretch>
            <a:fillRect/>
          </a:stretch>
        </p:blipFill>
        <p:spPr>
          <a:xfrm>
            <a:off x="152400" y="3199125"/>
            <a:ext cx="10843401" cy="3506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2"/>
          <p:cNvSpPr txBox="1"/>
          <p:nvPr>
            <p:ph type="title"/>
          </p:nvPr>
        </p:nvSpPr>
        <p:spPr>
          <a:xfrm>
            <a:off x="228600" y="177790"/>
            <a:ext cx="10515600" cy="535487"/>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Data Visualization </a:t>
            </a:r>
            <a:endParaRPr/>
          </a:p>
        </p:txBody>
      </p:sp>
      <p:pic>
        <p:nvPicPr>
          <p:cNvPr id="324" name="Google Shape;324;p32"/>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325" name="Google Shape;325;p32"/>
          <p:cNvSpPr txBox="1"/>
          <p:nvPr/>
        </p:nvSpPr>
        <p:spPr>
          <a:xfrm>
            <a:off x="666750" y="1352550"/>
            <a:ext cx="1097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26" name="Google Shape;326;p32"/>
          <p:cNvSpPr txBox="1"/>
          <p:nvPr/>
        </p:nvSpPr>
        <p:spPr>
          <a:xfrm>
            <a:off x="287350" y="1245175"/>
            <a:ext cx="1103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327" name="Google Shape;327;p32"/>
          <p:cNvPicPr preferRelativeResize="0"/>
          <p:nvPr/>
        </p:nvPicPr>
        <p:blipFill>
          <a:blip r:embed="rId4">
            <a:alphaModFix/>
          </a:blip>
          <a:stretch>
            <a:fillRect/>
          </a:stretch>
        </p:blipFill>
        <p:spPr>
          <a:xfrm>
            <a:off x="152400" y="881200"/>
            <a:ext cx="8793650" cy="4789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8"/>
          <p:cNvSpPr txBox="1"/>
          <p:nvPr>
            <p:ph type="title"/>
          </p:nvPr>
        </p:nvSpPr>
        <p:spPr>
          <a:xfrm>
            <a:off x="228600" y="177790"/>
            <a:ext cx="10515600" cy="535487"/>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Data Visualization</a:t>
            </a:r>
            <a:endParaRPr/>
          </a:p>
        </p:txBody>
      </p:sp>
      <p:sp>
        <p:nvSpPr>
          <p:cNvPr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id="334" name="Google Shape;334;p48"/>
          <p:cNvSpPr/>
          <p:nvPr/>
        </p:nvSpPr>
        <p:spPr>
          <a:xfrm>
            <a:off x="155575" y="-144461"/>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500" u="none" cap="none" strike="noStrike">
              <a:solidFill>
                <a:srgbClr val="000000"/>
              </a:solidFill>
              <a:latin typeface="Arial"/>
              <a:ea typeface="Arial"/>
              <a:cs typeface="Arial"/>
              <a:sym typeface="Arial"/>
            </a:endParaRPr>
          </a:p>
        </p:txBody>
      </p:sp>
      <p:sp>
        <p:nvSpPr>
          <p:cNvPr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id="335" name="Google Shape;335;p48"/>
          <p:cNvSpPr/>
          <p:nvPr/>
        </p:nvSpPr>
        <p:spPr>
          <a:xfrm>
            <a:off x="155575" y="-144461"/>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500" u="none" cap="none" strike="noStrike">
              <a:solidFill>
                <a:srgbClr val="000000"/>
              </a:solidFill>
              <a:latin typeface="Arial"/>
              <a:ea typeface="Arial"/>
              <a:cs typeface="Arial"/>
              <a:sym typeface="Arial"/>
            </a:endParaRPr>
          </a:p>
        </p:txBody>
      </p:sp>
      <p:sp>
        <p:nvSpPr>
          <p:cNvPr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id="336" name="Google Shape;336;p48"/>
          <p:cNvSpPr/>
          <p:nvPr/>
        </p:nvSpPr>
        <p:spPr>
          <a:xfrm>
            <a:off x="155575" y="-144461"/>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500" u="none" cap="none" strike="noStrike">
              <a:solidFill>
                <a:srgbClr val="000000"/>
              </a:solidFill>
              <a:latin typeface="Arial"/>
              <a:ea typeface="Arial"/>
              <a:cs typeface="Arial"/>
              <a:sym typeface="Arial"/>
            </a:endParaRPr>
          </a:p>
        </p:txBody>
      </p:sp>
      <p:pic>
        <p:nvPicPr>
          <p:cNvPr id="337" name="Google Shape;337;p48"/>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338" name="Google Shape;338;p48"/>
          <p:cNvSpPr txBox="1"/>
          <p:nvPr/>
        </p:nvSpPr>
        <p:spPr>
          <a:xfrm>
            <a:off x="552450" y="1162050"/>
            <a:ext cx="109728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300">
                <a:latin typeface="Calibri"/>
                <a:ea typeface="Calibri"/>
                <a:cs typeface="Calibri"/>
                <a:sym typeface="Calibri"/>
              </a:rPr>
              <a:t>Time Plot:-</a:t>
            </a:r>
            <a:endParaRPr b="1" sz="2300">
              <a:latin typeface="Calibri"/>
              <a:ea typeface="Calibri"/>
              <a:cs typeface="Calibri"/>
              <a:sym typeface="Calibri"/>
            </a:endParaRPr>
          </a:p>
        </p:txBody>
      </p:sp>
      <p:pic>
        <p:nvPicPr>
          <p:cNvPr id="339" name="Google Shape;339;p48"/>
          <p:cNvPicPr preferRelativeResize="0"/>
          <p:nvPr/>
        </p:nvPicPr>
        <p:blipFill>
          <a:blip r:embed="rId4">
            <a:alphaModFix/>
          </a:blip>
          <a:stretch>
            <a:fillRect/>
          </a:stretch>
        </p:blipFill>
        <p:spPr>
          <a:xfrm>
            <a:off x="152400" y="1714650"/>
            <a:ext cx="8905875" cy="4533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9"/>
          <p:cNvSpPr txBox="1"/>
          <p:nvPr>
            <p:ph type="title"/>
          </p:nvPr>
        </p:nvSpPr>
        <p:spPr>
          <a:xfrm>
            <a:off x="228600" y="177790"/>
            <a:ext cx="10515600" cy="535487"/>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Data Visualization</a:t>
            </a:r>
            <a:endParaRPr/>
          </a:p>
        </p:txBody>
      </p:sp>
      <p:sp>
        <p:nvSpPr>
          <p:cNvPr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id="346" name="Google Shape;346;p49"/>
          <p:cNvSpPr/>
          <p:nvPr/>
        </p:nvSpPr>
        <p:spPr>
          <a:xfrm>
            <a:off x="155575" y="-144461"/>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500" u="none" cap="none" strike="noStrike">
              <a:solidFill>
                <a:srgbClr val="000000"/>
              </a:solidFill>
              <a:latin typeface="Arial"/>
              <a:ea typeface="Arial"/>
              <a:cs typeface="Arial"/>
              <a:sym typeface="Arial"/>
            </a:endParaRPr>
          </a:p>
        </p:txBody>
      </p:sp>
      <p:sp>
        <p:nvSpPr>
          <p:cNvPr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id="347" name="Google Shape;347;p49"/>
          <p:cNvSpPr/>
          <p:nvPr/>
        </p:nvSpPr>
        <p:spPr>
          <a:xfrm>
            <a:off x="155575" y="-144461"/>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500" u="none" cap="none" strike="noStrike">
              <a:solidFill>
                <a:srgbClr val="000000"/>
              </a:solidFill>
              <a:latin typeface="Arial"/>
              <a:ea typeface="Arial"/>
              <a:cs typeface="Arial"/>
              <a:sym typeface="Arial"/>
            </a:endParaRPr>
          </a:p>
        </p:txBody>
      </p:sp>
      <p:sp>
        <p:nvSpPr>
          <p:cNvPr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id="348" name="Google Shape;348;p49"/>
          <p:cNvSpPr/>
          <p:nvPr/>
        </p:nvSpPr>
        <p:spPr>
          <a:xfrm>
            <a:off x="155575" y="-144461"/>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500" u="none" cap="none" strike="noStrike">
              <a:solidFill>
                <a:srgbClr val="000000"/>
              </a:solidFill>
              <a:latin typeface="Arial"/>
              <a:ea typeface="Arial"/>
              <a:cs typeface="Arial"/>
              <a:sym typeface="Arial"/>
            </a:endParaRPr>
          </a:p>
        </p:txBody>
      </p:sp>
      <p:pic>
        <p:nvPicPr>
          <p:cNvPr id="349" name="Google Shape;349;p49"/>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350" name="Google Shape;350;p49"/>
          <p:cNvSpPr txBox="1"/>
          <p:nvPr/>
        </p:nvSpPr>
        <p:spPr>
          <a:xfrm>
            <a:off x="895350" y="1447800"/>
            <a:ext cx="1097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51" name="Google Shape;351;p49"/>
          <p:cNvSpPr txBox="1"/>
          <p:nvPr/>
        </p:nvSpPr>
        <p:spPr>
          <a:xfrm>
            <a:off x="306500" y="1091925"/>
            <a:ext cx="11034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300">
                <a:latin typeface="Calibri"/>
                <a:ea typeface="Calibri"/>
                <a:cs typeface="Calibri"/>
                <a:sym typeface="Calibri"/>
              </a:rPr>
              <a:t>ACF and PCF Plots:-</a:t>
            </a:r>
            <a:endParaRPr b="1" sz="2300">
              <a:latin typeface="Calibri"/>
              <a:ea typeface="Calibri"/>
              <a:cs typeface="Calibri"/>
              <a:sym typeface="Calibri"/>
            </a:endParaRPr>
          </a:p>
        </p:txBody>
      </p:sp>
      <p:pic>
        <p:nvPicPr>
          <p:cNvPr id="352" name="Google Shape;352;p49"/>
          <p:cNvPicPr preferRelativeResize="0"/>
          <p:nvPr/>
        </p:nvPicPr>
        <p:blipFill>
          <a:blip r:embed="rId4">
            <a:alphaModFix/>
          </a:blip>
          <a:stretch>
            <a:fillRect/>
          </a:stretch>
        </p:blipFill>
        <p:spPr>
          <a:xfrm>
            <a:off x="152400" y="2000400"/>
            <a:ext cx="7172325" cy="3581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0"/>
          <p:cNvSpPr txBox="1"/>
          <p:nvPr>
            <p:ph type="title"/>
          </p:nvPr>
        </p:nvSpPr>
        <p:spPr>
          <a:xfrm>
            <a:off x="228600" y="177790"/>
            <a:ext cx="10515600" cy="535487"/>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Data Visualization</a:t>
            </a:r>
            <a:endParaRPr/>
          </a:p>
        </p:txBody>
      </p:sp>
      <p:sp>
        <p:nvSpPr>
          <p:cNvPr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id="359" name="Google Shape;359;p50"/>
          <p:cNvSpPr/>
          <p:nvPr/>
        </p:nvSpPr>
        <p:spPr>
          <a:xfrm>
            <a:off x="155575" y="-144461"/>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500" u="none" cap="none" strike="noStrike">
              <a:solidFill>
                <a:srgbClr val="000000"/>
              </a:solidFill>
              <a:latin typeface="Arial"/>
              <a:ea typeface="Arial"/>
              <a:cs typeface="Arial"/>
              <a:sym typeface="Arial"/>
            </a:endParaRPr>
          </a:p>
        </p:txBody>
      </p:sp>
      <p:sp>
        <p:nvSpPr>
          <p:cNvPr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id="360" name="Google Shape;360;p50"/>
          <p:cNvSpPr/>
          <p:nvPr/>
        </p:nvSpPr>
        <p:spPr>
          <a:xfrm>
            <a:off x="155575" y="-144461"/>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500" u="none" cap="none" strike="noStrike">
              <a:solidFill>
                <a:srgbClr val="000000"/>
              </a:solidFill>
              <a:latin typeface="Arial"/>
              <a:ea typeface="Arial"/>
              <a:cs typeface="Arial"/>
              <a:sym typeface="Arial"/>
            </a:endParaRPr>
          </a:p>
        </p:txBody>
      </p:sp>
      <p:sp>
        <p:nvSpPr>
          <p:cNvPr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id="361" name="Google Shape;361;p50"/>
          <p:cNvSpPr/>
          <p:nvPr/>
        </p:nvSpPr>
        <p:spPr>
          <a:xfrm>
            <a:off x="155575" y="-144461"/>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500" u="none" cap="none" strike="noStrike">
              <a:solidFill>
                <a:srgbClr val="000000"/>
              </a:solidFill>
              <a:latin typeface="Arial"/>
              <a:ea typeface="Arial"/>
              <a:cs typeface="Arial"/>
              <a:sym typeface="Arial"/>
            </a:endParaRPr>
          </a:p>
        </p:txBody>
      </p:sp>
      <p:pic>
        <p:nvPicPr>
          <p:cNvPr id="362" name="Google Shape;362;p50"/>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363" name="Google Shape;363;p50"/>
          <p:cNvSpPr txBox="1"/>
          <p:nvPr/>
        </p:nvSpPr>
        <p:spPr>
          <a:xfrm>
            <a:off x="476250" y="1238250"/>
            <a:ext cx="1097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64" name="Google Shape;364;p50"/>
          <p:cNvSpPr txBox="1"/>
          <p:nvPr/>
        </p:nvSpPr>
        <p:spPr>
          <a:xfrm>
            <a:off x="363975" y="1206850"/>
            <a:ext cx="11034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300">
                <a:latin typeface="Calibri"/>
                <a:ea typeface="Calibri"/>
                <a:cs typeface="Calibri"/>
                <a:sym typeface="Calibri"/>
              </a:rPr>
              <a:t>Sesonal Decomposition:-</a:t>
            </a:r>
            <a:endParaRPr b="1" sz="2300">
              <a:latin typeface="Calibri"/>
              <a:ea typeface="Calibri"/>
              <a:cs typeface="Calibri"/>
              <a:sym typeface="Calibri"/>
            </a:endParaRPr>
          </a:p>
        </p:txBody>
      </p:sp>
      <p:sp>
        <p:nvSpPr>
          <p:cNvPr id="365" name="Google Shape;365;p50"/>
          <p:cNvSpPr txBox="1"/>
          <p:nvPr/>
        </p:nvSpPr>
        <p:spPr>
          <a:xfrm>
            <a:off x="325650" y="2145525"/>
            <a:ext cx="1103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366" name="Google Shape;366;p50"/>
          <p:cNvPicPr preferRelativeResize="0"/>
          <p:nvPr/>
        </p:nvPicPr>
        <p:blipFill>
          <a:blip r:embed="rId4">
            <a:alphaModFix/>
          </a:blip>
          <a:stretch>
            <a:fillRect/>
          </a:stretch>
        </p:blipFill>
        <p:spPr>
          <a:xfrm>
            <a:off x="152400" y="1745650"/>
            <a:ext cx="11782050" cy="41420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2"/>
          <p:cNvSpPr txBox="1"/>
          <p:nvPr>
            <p:ph type="title"/>
          </p:nvPr>
        </p:nvSpPr>
        <p:spPr>
          <a:xfrm>
            <a:off x="228600" y="177790"/>
            <a:ext cx="10515600" cy="535487"/>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Model Building </a:t>
            </a:r>
            <a:endParaRPr/>
          </a:p>
        </p:txBody>
      </p:sp>
      <p:pic>
        <p:nvPicPr>
          <p:cNvPr id="373" name="Google Shape;373;p52"/>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374" name="Google Shape;374;p52"/>
          <p:cNvSpPr txBox="1"/>
          <p:nvPr/>
        </p:nvSpPr>
        <p:spPr>
          <a:xfrm>
            <a:off x="1047750" y="1428750"/>
            <a:ext cx="1097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75" name="Google Shape;375;p52"/>
          <p:cNvSpPr txBox="1"/>
          <p:nvPr/>
        </p:nvSpPr>
        <p:spPr>
          <a:xfrm>
            <a:off x="363975" y="616375"/>
            <a:ext cx="11034000" cy="241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900">
                <a:latin typeface="Calibri"/>
                <a:ea typeface="Calibri"/>
                <a:cs typeface="Calibri"/>
                <a:sym typeface="Calibri"/>
              </a:rPr>
              <a:t>Algorithm</a:t>
            </a:r>
            <a:r>
              <a:rPr lang="en-US" sz="2900">
                <a:latin typeface="Calibri"/>
                <a:ea typeface="Calibri"/>
                <a:cs typeface="Calibri"/>
                <a:sym typeface="Calibri"/>
              </a:rPr>
              <a:t> used for model Building:-</a:t>
            </a:r>
            <a:endParaRPr sz="2900">
              <a:latin typeface="Calibri"/>
              <a:ea typeface="Calibri"/>
              <a:cs typeface="Calibri"/>
              <a:sym typeface="Calibri"/>
            </a:endParaRPr>
          </a:p>
          <a:p>
            <a:pPr indent="-412750" lvl="0" marL="457200" rtl="0" algn="l">
              <a:spcBef>
                <a:spcPts val="0"/>
              </a:spcBef>
              <a:spcAft>
                <a:spcPts val="0"/>
              </a:spcAft>
              <a:buSzPts val="2900"/>
              <a:buFont typeface="Calibri"/>
              <a:buChar char="●"/>
            </a:pPr>
            <a:r>
              <a:rPr lang="en-US" sz="2900">
                <a:latin typeface="Calibri"/>
                <a:ea typeface="Calibri"/>
                <a:cs typeface="Calibri"/>
                <a:sym typeface="Calibri"/>
              </a:rPr>
              <a:t>ARIMA Model</a:t>
            </a:r>
            <a:endParaRPr sz="2900">
              <a:latin typeface="Calibri"/>
              <a:ea typeface="Calibri"/>
              <a:cs typeface="Calibri"/>
              <a:sym typeface="Calibri"/>
            </a:endParaRPr>
          </a:p>
          <a:p>
            <a:pPr indent="-412750" lvl="0" marL="457200" rtl="0" algn="l">
              <a:spcBef>
                <a:spcPts val="0"/>
              </a:spcBef>
              <a:spcAft>
                <a:spcPts val="0"/>
              </a:spcAft>
              <a:buSzPts val="2900"/>
              <a:buFont typeface="Calibri"/>
              <a:buChar char="●"/>
            </a:pPr>
            <a:r>
              <a:rPr lang="en-US" sz="2900">
                <a:latin typeface="Calibri"/>
                <a:ea typeface="Calibri"/>
                <a:cs typeface="Calibri"/>
                <a:sym typeface="Calibri"/>
              </a:rPr>
              <a:t>SARMA </a:t>
            </a:r>
            <a:r>
              <a:rPr lang="en-US" sz="2900">
                <a:solidFill>
                  <a:schemeClr val="dk1"/>
                </a:solidFill>
                <a:latin typeface="Calibri"/>
                <a:ea typeface="Calibri"/>
                <a:cs typeface="Calibri"/>
                <a:sym typeface="Calibri"/>
              </a:rPr>
              <a:t>Model</a:t>
            </a:r>
            <a:endParaRPr sz="2900">
              <a:latin typeface="Calibri"/>
              <a:ea typeface="Calibri"/>
              <a:cs typeface="Calibri"/>
              <a:sym typeface="Calibri"/>
            </a:endParaRPr>
          </a:p>
          <a:p>
            <a:pPr indent="-412750" lvl="0" marL="457200" rtl="0" algn="l">
              <a:spcBef>
                <a:spcPts val="0"/>
              </a:spcBef>
              <a:spcAft>
                <a:spcPts val="0"/>
              </a:spcAft>
              <a:buSzPts val="2900"/>
              <a:buFont typeface="Calibri"/>
              <a:buChar char="●"/>
            </a:pPr>
            <a:r>
              <a:rPr lang="en-US" sz="2900">
                <a:latin typeface="Calibri"/>
                <a:ea typeface="Calibri"/>
                <a:cs typeface="Calibri"/>
                <a:sym typeface="Calibri"/>
              </a:rPr>
              <a:t>Prophet </a:t>
            </a:r>
            <a:r>
              <a:rPr lang="en-US" sz="2900">
                <a:solidFill>
                  <a:schemeClr val="dk1"/>
                </a:solidFill>
                <a:latin typeface="Calibri"/>
                <a:ea typeface="Calibri"/>
                <a:cs typeface="Calibri"/>
                <a:sym typeface="Calibri"/>
              </a:rPr>
              <a:t>Model</a:t>
            </a:r>
            <a:endParaRPr sz="2900">
              <a:latin typeface="Calibri"/>
              <a:ea typeface="Calibri"/>
              <a:cs typeface="Calibri"/>
              <a:sym typeface="Calibri"/>
            </a:endParaRPr>
          </a:p>
          <a:p>
            <a:pPr indent="-412750" lvl="0" marL="457200" rtl="0" algn="l">
              <a:spcBef>
                <a:spcPts val="0"/>
              </a:spcBef>
              <a:spcAft>
                <a:spcPts val="0"/>
              </a:spcAft>
              <a:buSzPts val="2900"/>
              <a:buFont typeface="Calibri"/>
              <a:buChar char="●"/>
            </a:pPr>
            <a:r>
              <a:rPr lang="en-US" sz="2900">
                <a:latin typeface="Calibri"/>
                <a:ea typeface="Calibri"/>
                <a:cs typeface="Calibri"/>
                <a:sym typeface="Calibri"/>
              </a:rPr>
              <a:t>Holts-Winter </a:t>
            </a:r>
            <a:r>
              <a:rPr lang="en-US" sz="2900">
                <a:solidFill>
                  <a:schemeClr val="dk1"/>
                </a:solidFill>
                <a:latin typeface="Calibri"/>
                <a:ea typeface="Calibri"/>
                <a:cs typeface="Calibri"/>
                <a:sym typeface="Calibri"/>
              </a:rPr>
              <a:t>Model</a:t>
            </a:r>
            <a:r>
              <a:rPr lang="en-US" sz="2900">
                <a:latin typeface="Calibri"/>
                <a:ea typeface="Calibri"/>
                <a:cs typeface="Calibri"/>
                <a:sym typeface="Calibri"/>
              </a:rPr>
              <a:t> </a:t>
            </a:r>
            <a:endParaRPr sz="2900">
              <a:latin typeface="Calibri"/>
              <a:ea typeface="Calibri"/>
              <a:cs typeface="Calibri"/>
              <a:sym typeface="Calibri"/>
            </a:endParaRPr>
          </a:p>
        </p:txBody>
      </p:sp>
      <p:sp>
        <p:nvSpPr>
          <p:cNvPr id="376" name="Google Shape;376;p52"/>
          <p:cNvSpPr txBox="1"/>
          <p:nvPr/>
        </p:nvSpPr>
        <p:spPr>
          <a:xfrm>
            <a:off x="363975" y="4386825"/>
            <a:ext cx="1103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77" name="Google Shape;377;p52"/>
          <p:cNvSpPr txBox="1"/>
          <p:nvPr/>
        </p:nvSpPr>
        <p:spPr>
          <a:xfrm>
            <a:off x="579000" y="3032875"/>
            <a:ext cx="11034000" cy="2513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US" sz="3100">
                <a:solidFill>
                  <a:schemeClr val="dk1"/>
                </a:solidFill>
                <a:latin typeface="Calibri"/>
                <a:ea typeface="Calibri"/>
                <a:cs typeface="Calibri"/>
                <a:sym typeface="Calibri"/>
              </a:rPr>
              <a:t>ARIMA Model </a:t>
            </a:r>
            <a:r>
              <a:rPr lang="en-US" sz="3700">
                <a:solidFill>
                  <a:schemeClr val="dk1"/>
                </a:solidFill>
                <a:latin typeface="Calibri"/>
                <a:ea typeface="Calibri"/>
                <a:cs typeface="Calibri"/>
                <a:sym typeface="Calibri"/>
              </a:rPr>
              <a:t>(</a:t>
            </a:r>
            <a:r>
              <a:rPr b="1" lang="en-US" sz="2400">
                <a:solidFill>
                  <a:schemeClr val="dk1"/>
                </a:solidFill>
              </a:rPr>
              <a:t>Autoregressive Integrated Moving Average Model</a:t>
            </a:r>
            <a:r>
              <a:rPr lang="en-US" sz="2400">
                <a:solidFill>
                  <a:schemeClr val="dk1"/>
                </a:solidFill>
              </a:rPr>
              <a:t>)  </a:t>
            </a:r>
            <a:r>
              <a:rPr b="1" lang="en-US" sz="2400">
                <a:solidFill>
                  <a:schemeClr val="dk1"/>
                </a:solidFill>
              </a:rPr>
              <a:t>:-</a:t>
            </a:r>
            <a:endParaRPr b="1"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US" sz="1800">
                <a:solidFill>
                  <a:schemeClr val="dk1"/>
                </a:solidFill>
              </a:rPr>
              <a:t>        </a:t>
            </a:r>
            <a:r>
              <a:rPr b="1" lang="en-US" sz="2100">
                <a:solidFill>
                  <a:schemeClr val="dk1"/>
                </a:solidFill>
              </a:rPr>
              <a:t>ARIMA Models</a:t>
            </a:r>
            <a:r>
              <a:rPr lang="en-US" sz="2100">
                <a:solidFill>
                  <a:schemeClr val="dk1"/>
                </a:solidFill>
              </a:rPr>
              <a:t> are specified by three order parameters: (p, d, q),</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2100">
                <a:solidFill>
                  <a:schemeClr val="dk1"/>
                </a:solidFill>
              </a:rPr>
              <a:t>        where,</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2000">
                <a:solidFill>
                  <a:schemeClr val="dk1"/>
                </a:solidFill>
              </a:rPr>
              <a:t>p -  Order of the AR term</a:t>
            </a:r>
            <a:endParaRPr sz="2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2000">
                <a:solidFill>
                  <a:schemeClr val="dk1"/>
                </a:solidFill>
              </a:rPr>
              <a:t>q -  Order of the MA term</a:t>
            </a:r>
            <a:endParaRPr sz="2000">
              <a:solidFill>
                <a:schemeClr val="dk1"/>
              </a:solidFill>
            </a:endParaRPr>
          </a:p>
          <a:p>
            <a:pPr indent="0" lvl="0" marL="0" rtl="0" algn="l">
              <a:lnSpc>
                <a:spcPct val="115000"/>
              </a:lnSpc>
              <a:spcBef>
                <a:spcPts val="0"/>
              </a:spcBef>
              <a:spcAft>
                <a:spcPts val="0"/>
              </a:spcAft>
              <a:buNone/>
            </a:pPr>
            <a:r>
              <a:rPr lang="en-US" sz="2000">
                <a:solidFill>
                  <a:schemeClr val="dk1"/>
                </a:solidFill>
              </a:rPr>
              <a:t>d -  Number of differencing required to make the time series stationary</a:t>
            </a:r>
            <a:endParaRPr sz="2400">
              <a:solidFill>
                <a:schemeClr val="dk1"/>
              </a:solidFill>
            </a:endParaRPr>
          </a:p>
        </p:txBody>
      </p:sp>
      <p:sp>
        <p:nvSpPr>
          <p:cNvPr id="378" name="Google Shape;378;p52"/>
          <p:cNvSpPr txBox="1"/>
          <p:nvPr/>
        </p:nvSpPr>
        <p:spPr>
          <a:xfrm>
            <a:off x="804575" y="5727775"/>
            <a:ext cx="1103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379" name="Google Shape;379;p52"/>
          <p:cNvPicPr preferRelativeResize="0"/>
          <p:nvPr/>
        </p:nvPicPr>
        <p:blipFill>
          <a:blip r:embed="rId4">
            <a:alphaModFix/>
          </a:blip>
          <a:stretch>
            <a:fillRect/>
          </a:stretch>
        </p:blipFill>
        <p:spPr>
          <a:xfrm>
            <a:off x="152400" y="5546275"/>
            <a:ext cx="10972800" cy="581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3"/>
          <p:cNvSpPr txBox="1"/>
          <p:nvPr>
            <p:ph type="title"/>
          </p:nvPr>
        </p:nvSpPr>
        <p:spPr>
          <a:xfrm>
            <a:off x="228600" y="177790"/>
            <a:ext cx="10515600" cy="535487"/>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Model Building –  </a:t>
            </a:r>
            <a:endParaRPr/>
          </a:p>
        </p:txBody>
      </p:sp>
      <p:pic>
        <p:nvPicPr>
          <p:cNvPr id="386" name="Google Shape;386;p53"/>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387" name="Google Shape;387;p53"/>
          <p:cNvSpPr txBox="1"/>
          <p:nvPr/>
        </p:nvSpPr>
        <p:spPr>
          <a:xfrm>
            <a:off x="1238250" y="1390650"/>
            <a:ext cx="1097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88" name="Google Shape;388;p53"/>
          <p:cNvSpPr txBox="1"/>
          <p:nvPr/>
        </p:nvSpPr>
        <p:spPr>
          <a:xfrm>
            <a:off x="1047750" y="4533900"/>
            <a:ext cx="1097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89" name="Google Shape;389;p53"/>
          <p:cNvSpPr txBox="1"/>
          <p:nvPr/>
        </p:nvSpPr>
        <p:spPr>
          <a:xfrm>
            <a:off x="249025" y="1015300"/>
            <a:ext cx="11034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latin typeface="Calibri"/>
                <a:ea typeface="Calibri"/>
                <a:cs typeface="Calibri"/>
                <a:sym typeface="Calibri"/>
              </a:rPr>
              <a:t>SARIMA Model:-</a:t>
            </a:r>
            <a:endParaRPr b="1" sz="2600">
              <a:latin typeface="Calibri"/>
              <a:ea typeface="Calibri"/>
              <a:cs typeface="Calibri"/>
              <a:sym typeface="Calibri"/>
            </a:endParaRPr>
          </a:p>
        </p:txBody>
      </p:sp>
      <p:sp>
        <p:nvSpPr>
          <p:cNvPr id="390" name="Google Shape;390;p53"/>
          <p:cNvSpPr txBox="1"/>
          <p:nvPr/>
        </p:nvSpPr>
        <p:spPr>
          <a:xfrm>
            <a:off x="268200" y="1628300"/>
            <a:ext cx="11034000" cy="4066500"/>
          </a:xfrm>
          <a:prstGeom prst="rect">
            <a:avLst/>
          </a:prstGeom>
          <a:noFill/>
          <a:ln>
            <a:noFill/>
          </a:ln>
        </p:spPr>
        <p:txBody>
          <a:bodyPr anchorCtr="0" anchor="t" bIns="91425" lIns="91425" spcFirstLastPara="1" rIns="91425" wrap="square" tIns="91425">
            <a:spAutoFit/>
          </a:bodyPr>
          <a:lstStyle/>
          <a:p>
            <a:pPr indent="0" lvl="0" marL="0" rtl="0" algn="l">
              <a:lnSpc>
                <a:spcPct val="218181"/>
              </a:lnSpc>
              <a:spcBef>
                <a:spcPts val="1300"/>
              </a:spcBef>
              <a:spcAft>
                <a:spcPts val="0"/>
              </a:spcAft>
              <a:buNone/>
            </a:pPr>
            <a:r>
              <a:rPr lang="en-US" sz="1500">
                <a:solidFill>
                  <a:srgbClr val="292929"/>
                </a:solidFill>
                <a:highlight>
                  <a:srgbClr val="FFFFFF"/>
                </a:highlight>
                <a:latin typeface="Georgia"/>
                <a:ea typeface="Georgia"/>
                <a:cs typeface="Georgia"/>
                <a:sym typeface="Georgia"/>
              </a:rPr>
              <a:t>SARIMA are ARIMA models with a seasonal component. Per the formula SARIMA(</a:t>
            </a:r>
            <a:r>
              <a:rPr i="1" lang="en-US" sz="1500">
                <a:solidFill>
                  <a:srgbClr val="292929"/>
                </a:solidFill>
                <a:highlight>
                  <a:srgbClr val="FFFFFF"/>
                </a:highlight>
                <a:latin typeface="Georgia"/>
                <a:ea typeface="Georgia"/>
                <a:cs typeface="Georgia"/>
                <a:sym typeface="Georgia"/>
              </a:rPr>
              <a:t>p</a:t>
            </a:r>
            <a:r>
              <a:rPr lang="en-US" sz="1500">
                <a:solidFill>
                  <a:srgbClr val="292929"/>
                </a:solidFill>
                <a:highlight>
                  <a:srgbClr val="FFFFFF"/>
                </a:highlight>
                <a:latin typeface="Georgia"/>
                <a:ea typeface="Georgia"/>
                <a:cs typeface="Georgia"/>
                <a:sym typeface="Georgia"/>
              </a:rPr>
              <a:t>,</a:t>
            </a:r>
            <a:r>
              <a:rPr i="1" lang="en-US" sz="1500">
                <a:solidFill>
                  <a:srgbClr val="292929"/>
                </a:solidFill>
                <a:highlight>
                  <a:srgbClr val="FFFFFF"/>
                </a:highlight>
                <a:latin typeface="Georgia"/>
                <a:ea typeface="Georgia"/>
                <a:cs typeface="Georgia"/>
                <a:sym typeface="Georgia"/>
              </a:rPr>
              <a:t>d</a:t>
            </a:r>
            <a:r>
              <a:rPr lang="en-US" sz="1500">
                <a:solidFill>
                  <a:srgbClr val="292929"/>
                </a:solidFill>
                <a:highlight>
                  <a:srgbClr val="FFFFFF"/>
                </a:highlight>
                <a:latin typeface="Georgia"/>
                <a:ea typeface="Georgia"/>
                <a:cs typeface="Georgia"/>
                <a:sym typeface="Georgia"/>
              </a:rPr>
              <a:t>,</a:t>
            </a:r>
            <a:r>
              <a:rPr i="1" lang="en-US" sz="1500">
                <a:solidFill>
                  <a:srgbClr val="292929"/>
                </a:solidFill>
                <a:highlight>
                  <a:srgbClr val="FFFFFF"/>
                </a:highlight>
                <a:latin typeface="Georgia"/>
                <a:ea typeface="Georgia"/>
                <a:cs typeface="Georgia"/>
                <a:sym typeface="Georgia"/>
              </a:rPr>
              <a:t>q</a:t>
            </a:r>
            <a:r>
              <a:rPr lang="en-US" sz="1500">
                <a:solidFill>
                  <a:srgbClr val="292929"/>
                </a:solidFill>
                <a:highlight>
                  <a:srgbClr val="FFFFFF"/>
                </a:highlight>
                <a:latin typeface="Georgia"/>
                <a:ea typeface="Georgia"/>
                <a:cs typeface="Georgia"/>
                <a:sym typeface="Georgia"/>
              </a:rPr>
              <a:t>)x(</a:t>
            </a:r>
            <a:r>
              <a:rPr i="1" lang="en-US" sz="1500">
                <a:solidFill>
                  <a:srgbClr val="292929"/>
                </a:solidFill>
                <a:highlight>
                  <a:srgbClr val="FFFFFF"/>
                </a:highlight>
                <a:latin typeface="Georgia"/>
                <a:ea typeface="Georgia"/>
                <a:cs typeface="Georgia"/>
                <a:sym typeface="Georgia"/>
              </a:rPr>
              <a:t>P</a:t>
            </a:r>
            <a:r>
              <a:rPr lang="en-US" sz="1500">
                <a:solidFill>
                  <a:srgbClr val="292929"/>
                </a:solidFill>
                <a:highlight>
                  <a:srgbClr val="FFFFFF"/>
                </a:highlight>
                <a:latin typeface="Georgia"/>
                <a:ea typeface="Georgia"/>
                <a:cs typeface="Georgia"/>
                <a:sym typeface="Georgia"/>
              </a:rPr>
              <a:t>,</a:t>
            </a:r>
            <a:r>
              <a:rPr i="1" lang="en-US" sz="1500">
                <a:solidFill>
                  <a:srgbClr val="292929"/>
                </a:solidFill>
                <a:highlight>
                  <a:srgbClr val="FFFFFF"/>
                </a:highlight>
                <a:latin typeface="Georgia"/>
                <a:ea typeface="Georgia"/>
                <a:cs typeface="Georgia"/>
                <a:sym typeface="Georgia"/>
              </a:rPr>
              <a:t>D</a:t>
            </a:r>
            <a:r>
              <a:rPr lang="en-US" sz="1500">
                <a:solidFill>
                  <a:srgbClr val="292929"/>
                </a:solidFill>
                <a:highlight>
                  <a:srgbClr val="FFFFFF"/>
                </a:highlight>
                <a:latin typeface="Georgia"/>
                <a:ea typeface="Georgia"/>
                <a:cs typeface="Georgia"/>
                <a:sym typeface="Georgia"/>
              </a:rPr>
              <a:t>,</a:t>
            </a:r>
            <a:r>
              <a:rPr i="1" lang="en-US" sz="1500">
                <a:solidFill>
                  <a:srgbClr val="292929"/>
                </a:solidFill>
                <a:highlight>
                  <a:srgbClr val="FFFFFF"/>
                </a:highlight>
                <a:latin typeface="Georgia"/>
                <a:ea typeface="Georgia"/>
                <a:cs typeface="Georgia"/>
                <a:sym typeface="Georgia"/>
              </a:rPr>
              <a:t>Q,s</a:t>
            </a:r>
            <a:r>
              <a:rPr lang="en-US" sz="1500">
                <a:solidFill>
                  <a:srgbClr val="292929"/>
                </a:solidFill>
                <a:highlight>
                  <a:srgbClr val="FFFFFF"/>
                </a:highlight>
                <a:latin typeface="Georgia"/>
                <a:ea typeface="Georgia"/>
                <a:cs typeface="Georgia"/>
                <a:sym typeface="Georgia"/>
              </a:rPr>
              <a:t>), the parameters for these types of models are as follows:</a:t>
            </a:r>
            <a:endParaRPr sz="1500">
              <a:solidFill>
                <a:srgbClr val="292929"/>
              </a:solidFill>
              <a:highlight>
                <a:srgbClr val="FFFFFF"/>
              </a:highlight>
              <a:latin typeface="Georgia"/>
              <a:ea typeface="Georgia"/>
              <a:cs typeface="Georgia"/>
              <a:sym typeface="Georgia"/>
            </a:endParaRPr>
          </a:p>
          <a:p>
            <a:pPr indent="0" lvl="0" marL="0" rtl="0" algn="l">
              <a:lnSpc>
                <a:spcPct val="218181"/>
              </a:lnSpc>
              <a:spcBef>
                <a:spcPts val="1300"/>
              </a:spcBef>
              <a:spcAft>
                <a:spcPts val="0"/>
              </a:spcAft>
              <a:buNone/>
            </a:pPr>
            <a:r>
              <a:rPr b="1" i="1" lang="en-US" sz="1500">
                <a:solidFill>
                  <a:srgbClr val="292929"/>
                </a:solidFill>
                <a:highlight>
                  <a:srgbClr val="FFFFFF"/>
                </a:highlight>
                <a:latin typeface="Georgia"/>
                <a:ea typeface="Georgia"/>
                <a:cs typeface="Georgia"/>
                <a:sym typeface="Georgia"/>
              </a:rPr>
              <a:t>p</a:t>
            </a:r>
            <a:r>
              <a:rPr lang="en-US" sz="1500">
                <a:solidFill>
                  <a:srgbClr val="292929"/>
                </a:solidFill>
                <a:highlight>
                  <a:srgbClr val="FFFFFF"/>
                </a:highlight>
                <a:latin typeface="Georgia"/>
                <a:ea typeface="Georgia"/>
                <a:cs typeface="Georgia"/>
                <a:sym typeface="Georgia"/>
              </a:rPr>
              <a:t> and seasonal </a:t>
            </a:r>
            <a:r>
              <a:rPr b="1" i="1" lang="en-US" sz="1500">
                <a:solidFill>
                  <a:srgbClr val="292929"/>
                </a:solidFill>
                <a:highlight>
                  <a:srgbClr val="FFFFFF"/>
                </a:highlight>
                <a:latin typeface="Georgia"/>
                <a:ea typeface="Georgia"/>
                <a:cs typeface="Georgia"/>
                <a:sym typeface="Georgia"/>
              </a:rPr>
              <a:t>P</a:t>
            </a:r>
            <a:r>
              <a:rPr lang="en-US" sz="1500">
                <a:solidFill>
                  <a:srgbClr val="292929"/>
                </a:solidFill>
                <a:highlight>
                  <a:srgbClr val="FFFFFF"/>
                </a:highlight>
                <a:latin typeface="Georgia"/>
                <a:ea typeface="Georgia"/>
                <a:cs typeface="Georgia"/>
                <a:sym typeface="Georgia"/>
              </a:rPr>
              <a:t>: indicate number of autoregressive terms (lags of the stationarized series)</a:t>
            </a:r>
            <a:endParaRPr sz="1500">
              <a:solidFill>
                <a:srgbClr val="292929"/>
              </a:solidFill>
              <a:highlight>
                <a:srgbClr val="FFFFFF"/>
              </a:highlight>
              <a:latin typeface="Georgia"/>
              <a:ea typeface="Georgia"/>
              <a:cs typeface="Georgia"/>
              <a:sym typeface="Georgia"/>
            </a:endParaRPr>
          </a:p>
          <a:p>
            <a:pPr indent="0" lvl="0" marL="0" rtl="0" algn="l">
              <a:lnSpc>
                <a:spcPct val="218181"/>
              </a:lnSpc>
              <a:spcBef>
                <a:spcPts val="1300"/>
              </a:spcBef>
              <a:spcAft>
                <a:spcPts val="0"/>
              </a:spcAft>
              <a:buNone/>
            </a:pPr>
            <a:r>
              <a:rPr b="1" i="1" lang="en-US" sz="1500">
                <a:solidFill>
                  <a:srgbClr val="292929"/>
                </a:solidFill>
                <a:highlight>
                  <a:srgbClr val="FFFFFF"/>
                </a:highlight>
                <a:latin typeface="Georgia"/>
                <a:ea typeface="Georgia"/>
                <a:cs typeface="Georgia"/>
                <a:sym typeface="Georgia"/>
              </a:rPr>
              <a:t>d</a:t>
            </a:r>
            <a:r>
              <a:rPr i="1" lang="en-US" sz="1500">
                <a:solidFill>
                  <a:srgbClr val="292929"/>
                </a:solidFill>
                <a:highlight>
                  <a:srgbClr val="FFFFFF"/>
                </a:highlight>
                <a:latin typeface="Georgia"/>
                <a:ea typeface="Georgia"/>
                <a:cs typeface="Georgia"/>
                <a:sym typeface="Georgia"/>
              </a:rPr>
              <a:t> </a:t>
            </a:r>
            <a:r>
              <a:rPr lang="en-US" sz="1500">
                <a:solidFill>
                  <a:srgbClr val="292929"/>
                </a:solidFill>
                <a:highlight>
                  <a:srgbClr val="FFFFFF"/>
                </a:highlight>
                <a:latin typeface="Georgia"/>
                <a:ea typeface="Georgia"/>
                <a:cs typeface="Georgia"/>
                <a:sym typeface="Georgia"/>
              </a:rPr>
              <a:t>and seasonal </a:t>
            </a:r>
            <a:r>
              <a:rPr b="1" i="1" lang="en-US" sz="1500">
                <a:solidFill>
                  <a:srgbClr val="292929"/>
                </a:solidFill>
                <a:highlight>
                  <a:srgbClr val="FFFFFF"/>
                </a:highlight>
                <a:latin typeface="Georgia"/>
                <a:ea typeface="Georgia"/>
                <a:cs typeface="Georgia"/>
                <a:sym typeface="Georgia"/>
              </a:rPr>
              <a:t>D</a:t>
            </a:r>
            <a:r>
              <a:rPr lang="en-US" sz="1500">
                <a:solidFill>
                  <a:srgbClr val="292929"/>
                </a:solidFill>
                <a:highlight>
                  <a:srgbClr val="FFFFFF"/>
                </a:highlight>
                <a:latin typeface="Georgia"/>
                <a:ea typeface="Georgia"/>
                <a:cs typeface="Georgia"/>
                <a:sym typeface="Georgia"/>
              </a:rPr>
              <a:t>: indicate differencing that must be done to stationarize series</a:t>
            </a:r>
            <a:endParaRPr sz="1500">
              <a:solidFill>
                <a:srgbClr val="292929"/>
              </a:solidFill>
              <a:highlight>
                <a:srgbClr val="FFFFFF"/>
              </a:highlight>
              <a:latin typeface="Georgia"/>
              <a:ea typeface="Georgia"/>
              <a:cs typeface="Georgia"/>
              <a:sym typeface="Georgia"/>
            </a:endParaRPr>
          </a:p>
          <a:p>
            <a:pPr indent="0" lvl="0" marL="0" rtl="0" algn="l">
              <a:lnSpc>
                <a:spcPct val="190909"/>
              </a:lnSpc>
              <a:spcBef>
                <a:spcPts val="1700"/>
              </a:spcBef>
              <a:spcAft>
                <a:spcPts val="0"/>
              </a:spcAft>
              <a:buNone/>
            </a:pPr>
            <a:r>
              <a:rPr b="1" i="1" lang="en-US" sz="1500">
                <a:solidFill>
                  <a:srgbClr val="292929"/>
                </a:solidFill>
                <a:highlight>
                  <a:srgbClr val="FFFFFF"/>
                </a:highlight>
                <a:latin typeface="Georgia"/>
                <a:ea typeface="Georgia"/>
                <a:cs typeface="Georgia"/>
                <a:sym typeface="Georgia"/>
              </a:rPr>
              <a:t>q</a:t>
            </a:r>
            <a:r>
              <a:rPr lang="en-US" sz="1500">
                <a:solidFill>
                  <a:srgbClr val="292929"/>
                </a:solidFill>
                <a:highlight>
                  <a:srgbClr val="FFFFFF"/>
                </a:highlight>
                <a:latin typeface="Georgia"/>
                <a:ea typeface="Georgia"/>
                <a:cs typeface="Georgia"/>
                <a:sym typeface="Georgia"/>
              </a:rPr>
              <a:t> and seasonal </a:t>
            </a:r>
            <a:r>
              <a:rPr b="1" i="1" lang="en-US" sz="1500">
                <a:solidFill>
                  <a:srgbClr val="292929"/>
                </a:solidFill>
                <a:highlight>
                  <a:srgbClr val="FFFFFF"/>
                </a:highlight>
                <a:latin typeface="Georgia"/>
                <a:ea typeface="Georgia"/>
                <a:cs typeface="Georgia"/>
                <a:sym typeface="Georgia"/>
              </a:rPr>
              <a:t>Q</a:t>
            </a:r>
            <a:r>
              <a:rPr lang="en-US" sz="1500">
                <a:solidFill>
                  <a:srgbClr val="292929"/>
                </a:solidFill>
                <a:highlight>
                  <a:srgbClr val="FFFFFF"/>
                </a:highlight>
                <a:latin typeface="Georgia"/>
                <a:ea typeface="Georgia"/>
                <a:cs typeface="Georgia"/>
                <a:sym typeface="Georgia"/>
              </a:rPr>
              <a:t>: indicate number of moving average terms (lags of the forecast errors)</a:t>
            </a:r>
            <a:endParaRPr sz="1500">
              <a:solidFill>
                <a:srgbClr val="292929"/>
              </a:solidFill>
              <a:highlight>
                <a:srgbClr val="FFFFFF"/>
              </a:highlight>
              <a:latin typeface="Georgia"/>
              <a:ea typeface="Georgia"/>
              <a:cs typeface="Georgia"/>
              <a:sym typeface="Georgia"/>
            </a:endParaRPr>
          </a:p>
          <a:p>
            <a:pPr indent="0" lvl="0" marL="0" rtl="0" algn="l">
              <a:lnSpc>
                <a:spcPct val="190909"/>
              </a:lnSpc>
              <a:spcBef>
                <a:spcPts val="1700"/>
              </a:spcBef>
              <a:spcAft>
                <a:spcPts val="0"/>
              </a:spcAft>
              <a:buNone/>
            </a:pPr>
            <a:r>
              <a:rPr b="1" i="1" lang="en-US" sz="1500">
                <a:solidFill>
                  <a:srgbClr val="292929"/>
                </a:solidFill>
                <a:highlight>
                  <a:srgbClr val="FFFFFF"/>
                </a:highlight>
                <a:latin typeface="Georgia"/>
                <a:ea typeface="Georgia"/>
                <a:cs typeface="Georgia"/>
                <a:sym typeface="Georgia"/>
              </a:rPr>
              <a:t>s</a:t>
            </a:r>
            <a:r>
              <a:rPr lang="en-US" sz="1500">
                <a:solidFill>
                  <a:srgbClr val="292929"/>
                </a:solidFill>
                <a:highlight>
                  <a:srgbClr val="FFFFFF"/>
                </a:highlight>
                <a:latin typeface="Georgia"/>
                <a:ea typeface="Georgia"/>
                <a:cs typeface="Georgia"/>
                <a:sym typeface="Georgia"/>
              </a:rPr>
              <a:t>: indicates seasonal length in the data</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latin typeface="Calibri"/>
              <a:ea typeface="Calibri"/>
              <a:cs typeface="Calibri"/>
              <a:sym typeface="Calibri"/>
            </a:endParaRPr>
          </a:p>
        </p:txBody>
      </p:sp>
      <p:sp>
        <p:nvSpPr>
          <p:cNvPr id="391" name="Google Shape;391;p53"/>
          <p:cNvSpPr txBox="1"/>
          <p:nvPr/>
        </p:nvSpPr>
        <p:spPr>
          <a:xfrm>
            <a:off x="363975" y="5382950"/>
            <a:ext cx="11034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rgbClr val="292929"/>
                </a:solidFill>
                <a:highlight>
                  <a:srgbClr val="FFFFFF"/>
                </a:highlight>
                <a:latin typeface="Georgia"/>
                <a:ea typeface="Georgia"/>
                <a:cs typeface="Georgia"/>
                <a:sym typeface="Georgia"/>
              </a:rPr>
              <a:t>Two approaches were taken to determine the ideal SARIMA parameters: </a:t>
            </a:r>
            <a:r>
              <a:rPr lang="en-US" sz="1600">
                <a:solidFill>
                  <a:srgbClr val="292929"/>
                </a:solidFill>
                <a:highlight>
                  <a:srgbClr val="FFFFFF"/>
                </a:highlight>
                <a:latin typeface="Georgia"/>
                <a:ea typeface="Georgia"/>
                <a:cs typeface="Georgia"/>
                <a:sym typeface="Georgia"/>
              </a:rPr>
              <a:t>ACF &amp; PACF Plots </a:t>
            </a:r>
            <a:r>
              <a:rPr lang="en-US" sz="1500">
                <a:solidFill>
                  <a:srgbClr val="292929"/>
                </a:solidFill>
                <a:highlight>
                  <a:srgbClr val="FFFFFF"/>
                </a:highlight>
                <a:latin typeface="Georgia"/>
                <a:ea typeface="Georgia"/>
                <a:cs typeface="Georgia"/>
                <a:sym typeface="Georgia"/>
              </a:rPr>
              <a:t> and a grid search.</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title"/>
          </p:nvPr>
        </p:nvSpPr>
        <p:spPr>
          <a:xfrm>
            <a:off x="242944" y="192204"/>
            <a:ext cx="10515600" cy="535491"/>
          </a:xfrm>
          <a:prstGeom prst="rect">
            <a:avLst/>
          </a:prstGeom>
          <a:noFill/>
          <a:ln>
            <a:noFill/>
          </a:ln>
        </p:spPr>
        <p:txBody>
          <a:bodyPr anchorCtr="0" anchor="ctr" bIns="45675" lIns="91425" spcFirstLastPara="1" rIns="91425"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Project Leadership</a:t>
            </a:r>
            <a:endParaRPr b="1">
              <a:latin typeface="Times New Roman"/>
              <a:ea typeface="Times New Roman"/>
              <a:cs typeface="Times New Roman"/>
              <a:sym typeface="Times New Roman"/>
            </a:endParaRPr>
          </a:p>
        </p:txBody>
      </p:sp>
      <p:sp>
        <p:nvSpPr>
          <p:cNvPr id="115" name="Google Shape;115;p4"/>
          <p:cNvSpPr txBox="1"/>
          <p:nvPr/>
        </p:nvSpPr>
        <p:spPr>
          <a:xfrm>
            <a:off x="242944" y="860611"/>
            <a:ext cx="3537600" cy="492400"/>
          </a:xfrm>
          <a:prstGeom prst="rect">
            <a:avLst/>
          </a:prstGeom>
          <a:noFill/>
          <a:ln>
            <a:noFill/>
          </a:ln>
        </p:spPr>
        <p:txBody>
          <a:bodyPr anchorCtr="0" anchor="t" bIns="60925" lIns="121875" spcFirstLastPara="1" rIns="121875" wrap="square" tIns="60925">
            <a:spAutoFit/>
          </a:bodyPr>
          <a:lstStyle/>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p:txBody>
      </p:sp>
      <p:pic>
        <p:nvPicPr>
          <p:cNvPr id="116" name="Google Shape;116;p4"/>
          <p:cNvPicPr preferRelativeResize="0"/>
          <p:nvPr/>
        </p:nvPicPr>
        <p:blipFill rotWithShape="1">
          <a:blip r:embed="rId3">
            <a:alphaModFix/>
          </a:blip>
          <a:srcRect b="0" l="0" r="0" t="0"/>
          <a:stretch/>
        </p:blipFill>
        <p:spPr>
          <a:xfrm>
            <a:off x="9915533" y="6151968"/>
            <a:ext cx="2276467" cy="706033"/>
          </a:xfrm>
          <a:prstGeom prst="rect">
            <a:avLst/>
          </a:prstGeom>
          <a:noFill/>
          <a:ln>
            <a:noFill/>
          </a:ln>
        </p:spPr>
      </p:pic>
      <p:pic>
        <p:nvPicPr>
          <p:cNvPr id="117" name="Google Shape;117;p4"/>
          <p:cNvPicPr preferRelativeResize="0"/>
          <p:nvPr/>
        </p:nvPicPr>
        <p:blipFill rotWithShape="1">
          <a:blip r:embed="rId4">
            <a:alphaModFix/>
          </a:blip>
          <a:srcRect b="0" l="0" r="0" t="0"/>
          <a:stretch/>
        </p:blipFill>
        <p:spPr>
          <a:xfrm>
            <a:off x="500400" y="1329459"/>
            <a:ext cx="1372825" cy="1353769"/>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176"/>
              </a:srgbClr>
            </a:outerShdw>
          </a:effectLst>
        </p:spPr>
      </p:pic>
      <p:sp>
        <p:nvSpPr>
          <p:cNvPr id="118" name="Google Shape;118;p4"/>
          <p:cNvSpPr/>
          <p:nvPr/>
        </p:nvSpPr>
        <p:spPr>
          <a:xfrm>
            <a:off x="2035714" y="1463041"/>
            <a:ext cx="4012389" cy="1107056"/>
          </a:xfrm>
          <a:prstGeom prst="roundRect">
            <a:avLst>
              <a:gd fmla="val 16667" name="adj"/>
            </a:avLst>
          </a:prstGeom>
          <a:solidFill>
            <a:srgbClr val="FFFFFF"/>
          </a:solidFill>
          <a:ln cap="flat" cmpd="sng" w="12700">
            <a:solidFill>
              <a:srgbClr val="4472C4"/>
            </a:solidFill>
            <a:prstDash val="solid"/>
            <a:miter lim="800000"/>
            <a:headEnd len="sm" w="sm" type="none"/>
            <a:tailEnd len="sm" w="sm" type="none"/>
          </a:ln>
        </p:spPr>
        <p:txBody>
          <a:bodyPr anchorCtr="0" anchor="ctr" bIns="60925" lIns="121875" spcFirstLastPara="1" rIns="121875" wrap="square" tIns="609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Sharat Manikonda</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900" u="none" cap="none" strike="noStrike">
                <a:solidFill>
                  <a:srgbClr val="000000"/>
                </a:solidFill>
                <a:latin typeface="Times New Roman"/>
                <a:ea typeface="Times New Roman"/>
                <a:cs typeface="Times New Roman"/>
                <a:sym typeface="Times New Roman"/>
              </a:rPr>
              <a:t>Director at Innodatatics and Sponsor</a:t>
            </a:r>
            <a:endParaRPr b="1" i="0" sz="19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US" sz="1400" u="sng" cap="none" strike="noStrike">
                <a:solidFill>
                  <a:srgbClr val="2E75B5"/>
                </a:solidFill>
                <a:latin typeface="Times New Roman"/>
                <a:ea typeface="Times New Roman"/>
                <a:cs typeface="Times New Roman"/>
                <a:sym typeface="Times New Roman"/>
                <a:hlinkClick r:id="rId5">
                  <a:extLst>
                    <a:ext uri="{A12FA001-AC4F-418D-AE19-62706E023703}">
                      <ahyp:hlinkClr val="tx"/>
                    </a:ext>
                  </a:extLst>
                </a:hlinkClick>
              </a:rPr>
              <a:t>linkedin.com/in/sharat-chandra</a:t>
            </a:r>
            <a:endParaRPr b="1" i="0" sz="1400" u="none" cap="none" strike="noStrike">
              <a:solidFill>
                <a:srgbClr val="2E75B5"/>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4"/>
          <p:cNvSpPr txBox="1"/>
          <p:nvPr>
            <p:ph type="title"/>
          </p:nvPr>
        </p:nvSpPr>
        <p:spPr>
          <a:xfrm>
            <a:off x="228600" y="177790"/>
            <a:ext cx="10515600" cy="535487"/>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Model Building – </a:t>
            </a:r>
            <a:endParaRPr/>
          </a:p>
        </p:txBody>
      </p:sp>
      <p:pic>
        <p:nvPicPr>
          <p:cNvPr id="397" name="Google Shape;397;p54"/>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398" name="Google Shape;398;p54"/>
          <p:cNvSpPr txBox="1"/>
          <p:nvPr/>
        </p:nvSpPr>
        <p:spPr>
          <a:xfrm>
            <a:off x="552450" y="1613788"/>
            <a:ext cx="109728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rgbClr val="292929"/>
                </a:solidFill>
                <a:highlight>
                  <a:srgbClr val="FFFFFF"/>
                </a:highlight>
                <a:latin typeface="Roboto"/>
                <a:ea typeface="Roboto"/>
                <a:cs typeface="Roboto"/>
                <a:sym typeface="Roboto"/>
              </a:rPr>
              <a:t>The Holt-Winters method uses exponential smoothing to encode lots of values from the past and use them to predict “typical” values for the present and future.</a:t>
            </a:r>
            <a:endParaRPr sz="1600">
              <a:latin typeface="Calibri"/>
              <a:ea typeface="Calibri"/>
              <a:cs typeface="Calibri"/>
              <a:sym typeface="Calibri"/>
            </a:endParaRPr>
          </a:p>
        </p:txBody>
      </p:sp>
      <p:sp>
        <p:nvSpPr>
          <p:cNvPr id="399" name="Google Shape;399;p54"/>
          <p:cNvSpPr txBox="1"/>
          <p:nvPr/>
        </p:nvSpPr>
        <p:spPr>
          <a:xfrm>
            <a:off x="1819850" y="2624425"/>
            <a:ext cx="1040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400" name="Google Shape;400;p54"/>
          <p:cNvPicPr preferRelativeResize="0"/>
          <p:nvPr/>
        </p:nvPicPr>
        <p:blipFill>
          <a:blip r:embed="rId4">
            <a:alphaModFix/>
          </a:blip>
          <a:stretch>
            <a:fillRect/>
          </a:stretch>
        </p:blipFill>
        <p:spPr>
          <a:xfrm>
            <a:off x="1532525" y="2293821"/>
            <a:ext cx="3505625" cy="522114"/>
          </a:xfrm>
          <a:prstGeom prst="rect">
            <a:avLst/>
          </a:prstGeom>
          <a:noFill/>
          <a:ln>
            <a:noFill/>
          </a:ln>
        </p:spPr>
      </p:pic>
      <p:sp>
        <p:nvSpPr>
          <p:cNvPr id="401" name="Google Shape;401;p54"/>
          <p:cNvSpPr txBox="1"/>
          <p:nvPr/>
        </p:nvSpPr>
        <p:spPr>
          <a:xfrm>
            <a:off x="1609150" y="3160800"/>
            <a:ext cx="1061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402" name="Google Shape;402;p54"/>
          <p:cNvPicPr preferRelativeResize="0"/>
          <p:nvPr/>
        </p:nvPicPr>
        <p:blipFill>
          <a:blip r:embed="rId5">
            <a:alphaModFix/>
          </a:blip>
          <a:stretch>
            <a:fillRect/>
          </a:stretch>
        </p:blipFill>
        <p:spPr>
          <a:xfrm>
            <a:off x="1609150" y="3024625"/>
            <a:ext cx="3851150" cy="805374"/>
          </a:xfrm>
          <a:prstGeom prst="rect">
            <a:avLst/>
          </a:prstGeom>
          <a:noFill/>
          <a:ln>
            <a:noFill/>
          </a:ln>
        </p:spPr>
      </p:pic>
      <p:sp>
        <p:nvSpPr>
          <p:cNvPr id="403" name="Google Shape;403;p54"/>
          <p:cNvSpPr txBox="1"/>
          <p:nvPr/>
        </p:nvSpPr>
        <p:spPr>
          <a:xfrm>
            <a:off x="0" y="957825"/>
            <a:ext cx="4003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2400">
                <a:solidFill>
                  <a:schemeClr val="dk1"/>
                </a:solidFill>
                <a:latin typeface="Calibri"/>
                <a:ea typeface="Calibri"/>
                <a:cs typeface="Calibri"/>
                <a:sym typeface="Calibri"/>
              </a:rPr>
              <a:t>Holts Winter model:-</a:t>
            </a:r>
            <a:endParaRPr b="1" sz="2400">
              <a:latin typeface="Calibri"/>
              <a:ea typeface="Calibri"/>
              <a:cs typeface="Calibri"/>
              <a:sym typeface="Calibri"/>
            </a:endParaRPr>
          </a:p>
        </p:txBody>
      </p:sp>
      <p:sp>
        <p:nvSpPr>
          <p:cNvPr id="404" name="Google Shape;404;p54"/>
          <p:cNvSpPr txBox="1"/>
          <p:nvPr/>
        </p:nvSpPr>
        <p:spPr>
          <a:xfrm>
            <a:off x="0" y="3907900"/>
            <a:ext cx="11206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latin typeface="Calibri"/>
                <a:ea typeface="Calibri"/>
                <a:cs typeface="Calibri"/>
                <a:sym typeface="Calibri"/>
              </a:rPr>
              <a:t>Prophet Model:-</a:t>
            </a:r>
            <a:endParaRPr b="1" sz="2200">
              <a:latin typeface="Calibri"/>
              <a:ea typeface="Calibri"/>
              <a:cs typeface="Calibri"/>
              <a:sym typeface="Calibri"/>
            </a:endParaRPr>
          </a:p>
        </p:txBody>
      </p:sp>
      <p:sp>
        <p:nvSpPr>
          <p:cNvPr id="405" name="Google Shape;405;p54"/>
          <p:cNvSpPr txBox="1"/>
          <p:nvPr/>
        </p:nvSpPr>
        <p:spPr>
          <a:xfrm>
            <a:off x="249025" y="4431100"/>
            <a:ext cx="11034000" cy="144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50">
                <a:solidFill>
                  <a:srgbClr val="393939"/>
                </a:solidFill>
                <a:highlight>
                  <a:srgbClr val="F9F9F9"/>
                </a:highlight>
                <a:latin typeface="Calibri"/>
                <a:ea typeface="Calibri"/>
                <a:cs typeface="Calibri"/>
                <a:sym typeface="Calibri"/>
              </a:rPr>
              <a:t>Prophet is a procedure for forecasting time series data based on an additive model where non-linear trends are fit with yearly, weekly, and daily seasonality, plus holiday effects. It works best with time series that have strong seasonal effects and several seasons of historical data. Prophet is robust to missing data and shifts in the trend, and typically handles outliers well.</a:t>
            </a:r>
            <a:endParaRPr sz="2100">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5"/>
          <p:cNvSpPr txBox="1"/>
          <p:nvPr>
            <p:ph type="title"/>
          </p:nvPr>
        </p:nvSpPr>
        <p:spPr>
          <a:xfrm>
            <a:off x="228600" y="177790"/>
            <a:ext cx="10515600" cy="535487"/>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Model Accuracy Comparison</a:t>
            </a:r>
            <a:endParaRPr sz="3200"/>
          </a:p>
        </p:txBody>
      </p:sp>
      <p:pic>
        <p:nvPicPr>
          <p:cNvPr id="411" name="Google Shape;411;p55"/>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graphicFrame>
        <p:nvGraphicFramePr>
          <p:cNvPr id="412" name="Google Shape;412;p55"/>
          <p:cNvGraphicFramePr/>
          <p:nvPr/>
        </p:nvGraphicFramePr>
        <p:xfrm>
          <a:off x="952500" y="932325"/>
          <a:ext cx="3000000" cy="3000000"/>
        </p:xfrm>
        <a:graphic>
          <a:graphicData uri="http://schemas.openxmlformats.org/drawingml/2006/table">
            <a:tbl>
              <a:tblPr>
                <a:noFill/>
                <a:tableStyleId>{2C2D7396-3E8A-4C48-A43C-EBEA59809495}</a:tableStyleId>
              </a:tblPr>
              <a:tblGrid>
                <a:gridCol w="5143500"/>
                <a:gridCol w="5143500"/>
              </a:tblGrid>
              <a:tr h="676350">
                <a:tc>
                  <a:txBody>
                    <a:bodyPr/>
                    <a:lstStyle/>
                    <a:p>
                      <a:pPr indent="0" lvl="0" marL="0" rtl="0" algn="l">
                        <a:spcBef>
                          <a:spcPts val="0"/>
                        </a:spcBef>
                        <a:spcAft>
                          <a:spcPts val="0"/>
                        </a:spcAft>
                        <a:buNone/>
                      </a:pPr>
                      <a:r>
                        <a:rPr lang="en-US" sz="3000">
                          <a:highlight>
                            <a:schemeClr val="accent4"/>
                          </a:highlight>
                        </a:rPr>
                        <a:t>Allot model</a:t>
                      </a:r>
                      <a:endParaRPr sz="3000">
                        <a:highlight>
                          <a:schemeClr val="accent4"/>
                        </a:highlight>
                      </a:endParaRPr>
                    </a:p>
                  </a:txBody>
                  <a:tcPr marT="91425" marB="91425" marR="91425" marL="91425"/>
                </a:tc>
                <a:tc>
                  <a:txBody>
                    <a:bodyPr/>
                    <a:lstStyle/>
                    <a:p>
                      <a:pPr indent="0" lvl="0" marL="0" rtl="0" algn="l">
                        <a:spcBef>
                          <a:spcPts val="0"/>
                        </a:spcBef>
                        <a:spcAft>
                          <a:spcPts val="0"/>
                        </a:spcAft>
                        <a:buNone/>
                      </a:pPr>
                      <a:r>
                        <a:rPr lang="en-US" sz="3000">
                          <a:solidFill>
                            <a:srgbClr val="292929"/>
                          </a:solidFill>
                          <a:highlight>
                            <a:schemeClr val="accent4"/>
                          </a:highlight>
                        </a:rPr>
                        <a:t>MAPE</a:t>
                      </a:r>
                      <a:endParaRPr sz="3000">
                        <a:solidFill>
                          <a:srgbClr val="292929"/>
                        </a:solidFill>
                        <a:highlight>
                          <a:schemeClr val="accent4"/>
                        </a:highlight>
                      </a:endParaRPr>
                    </a:p>
                  </a:txBody>
                  <a:tcPr marT="91425" marB="91425" marR="91425" marL="91425"/>
                </a:tc>
              </a:tr>
              <a:tr h="676350">
                <a:tc>
                  <a:txBody>
                    <a:bodyPr/>
                    <a:lstStyle/>
                    <a:p>
                      <a:pPr indent="0" lvl="0" marL="0" rtl="0" algn="l">
                        <a:spcBef>
                          <a:spcPts val="0"/>
                        </a:spcBef>
                        <a:spcAft>
                          <a:spcPts val="0"/>
                        </a:spcAft>
                        <a:buNone/>
                      </a:pPr>
                      <a:r>
                        <a:rPr lang="en-US" sz="2900"/>
                        <a:t>ARIMA</a:t>
                      </a:r>
                      <a:endParaRPr sz="2900"/>
                    </a:p>
                  </a:txBody>
                  <a:tcPr marT="91425" marB="91425" marR="91425" marL="91425"/>
                </a:tc>
                <a:tc>
                  <a:txBody>
                    <a:bodyPr/>
                    <a:lstStyle/>
                    <a:p>
                      <a:pPr indent="0" lvl="0" marL="0" rtl="0" algn="l">
                        <a:spcBef>
                          <a:spcPts val="0"/>
                        </a:spcBef>
                        <a:spcAft>
                          <a:spcPts val="0"/>
                        </a:spcAft>
                        <a:buNone/>
                      </a:pPr>
                      <a:r>
                        <a:rPr lang="en-US">
                          <a:solidFill>
                            <a:srgbClr val="292929"/>
                          </a:solidFill>
                          <a:highlight>
                            <a:srgbClr val="FFF2CC"/>
                          </a:highlight>
                        </a:rPr>
                        <a:t>3.5</a:t>
                      </a:r>
                      <a:endParaRPr>
                        <a:solidFill>
                          <a:srgbClr val="292929"/>
                        </a:solidFill>
                        <a:highlight>
                          <a:srgbClr val="FFF2CC"/>
                        </a:highlight>
                      </a:endParaRPr>
                    </a:p>
                  </a:txBody>
                  <a:tcPr marT="91425" marB="91425" marR="91425" marL="91425"/>
                </a:tc>
              </a:tr>
              <a:tr h="650400">
                <a:tc>
                  <a:txBody>
                    <a:bodyPr/>
                    <a:lstStyle/>
                    <a:p>
                      <a:pPr indent="0" lvl="0" marL="0" rtl="0" algn="l">
                        <a:spcBef>
                          <a:spcPts val="0"/>
                        </a:spcBef>
                        <a:spcAft>
                          <a:spcPts val="0"/>
                        </a:spcAft>
                        <a:buNone/>
                      </a:pPr>
                      <a:r>
                        <a:rPr lang="en-US" sz="2400"/>
                        <a:t>SARIMA</a:t>
                      </a:r>
                      <a:endParaRPr sz="2400"/>
                    </a:p>
                  </a:txBody>
                  <a:tcPr marT="91425" marB="91425" marR="91425" marL="91425"/>
                </a:tc>
                <a:tc>
                  <a:txBody>
                    <a:bodyPr/>
                    <a:lstStyle/>
                    <a:p>
                      <a:pPr indent="0" lvl="0" marL="0" rtl="0" algn="l">
                        <a:spcBef>
                          <a:spcPts val="0"/>
                        </a:spcBef>
                        <a:spcAft>
                          <a:spcPts val="0"/>
                        </a:spcAft>
                        <a:buNone/>
                      </a:pPr>
                      <a:r>
                        <a:rPr lang="en-US"/>
                        <a:t>2.28</a:t>
                      </a:r>
                      <a:endParaRPr/>
                    </a:p>
                  </a:txBody>
                  <a:tcPr marT="91425" marB="91425" marR="91425" marL="91425"/>
                </a:tc>
              </a:tr>
              <a:tr h="650400">
                <a:tc>
                  <a:txBody>
                    <a:bodyPr/>
                    <a:lstStyle/>
                    <a:p>
                      <a:pPr indent="0" lvl="0" marL="0" rtl="0" algn="l">
                        <a:spcBef>
                          <a:spcPts val="0"/>
                        </a:spcBef>
                        <a:spcAft>
                          <a:spcPts val="0"/>
                        </a:spcAft>
                        <a:buNone/>
                      </a:pPr>
                      <a:r>
                        <a:rPr lang="en-US" sz="2700"/>
                        <a:t>Prophet</a:t>
                      </a:r>
                      <a:endParaRPr sz="2700"/>
                    </a:p>
                  </a:txBody>
                  <a:tcPr marT="91425" marB="91425" marR="91425" marL="91425"/>
                </a:tc>
                <a:tc>
                  <a:txBody>
                    <a:bodyPr/>
                    <a:lstStyle/>
                    <a:p>
                      <a:pPr indent="0" lvl="0" marL="0" rtl="0" algn="l">
                        <a:spcBef>
                          <a:spcPts val="0"/>
                        </a:spcBef>
                        <a:spcAft>
                          <a:spcPts val="0"/>
                        </a:spcAft>
                        <a:buNone/>
                      </a:pPr>
                      <a:r>
                        <a:rPr lang="en-US"/>
                        <a:t>2.1</a:t>
                      </a:r>
                      <a:endParaRPr/>
                    </a:p>
                  </a:txBody>
                  <a:tcPr marT="91425" marB="91425" marR="91425" marL="91425"/>
                </a:tc>
              </a:tr>
              <a:tr h="650400">
                <a:tc>
                  <a:txBody>
                    <a:bodyPr/>
                    <a:lstStyle/>
                    <a:p>
                      <a:pPr indent="0" lvl="0" marL="0" rtl="0" algn="l">
                        <a:spcBef>
                          <a:spcPts val="0"/>
                        </a:spcBef>
                        <a:spcAft>
                          <a:spcPts val="0"/>
                        </a:spcAft>
                        <a:buNone/>
                      </a:pPr>
                      <a:r>
                        <a:rPr lang="en-US" sz="2700"/>
                        <a:t>Holts-Winter</a:t>
                      </a:r>
                      <a:endParaRPr sz="2700"/>
                    </a:p>
                  </a:txBody>
                  <a:tcPr marT="91425" marB="91425" marR="91425" marL="91425"/>
                </a:tc>
                <a:tc>
                  <a:txBody>
                    <a:bodyPr/>
                    <a:lstStyle/>
                    <a:p>
                      <a:pPr indent="0" lvl="0" marL="0" rtl="0" algn="l">
                        <a:spcBef>
                          <a:spcPts val="0"/>
                        </a:spcBef>
                        <a:spcAft>
                          <a:spcPts val="0"/>
                        </a:spcAft>
                        <a:buNone/>
                      </a:pPr>
                      <a:r>
                        <a:rPr lang="en-US"/>
                        <a:t>4.3</a:t>
                      </a:r>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6"/>
          <p:cNvSpPr txBox="1"/>
          <p:nvPr>
            <p:ph type="title"/>
          </p:nvPr>
        </p:nvSpPr>
        <p:spPr>
          <a:xfrm>
            <a:off x="228600" y="177784"/>
            <a:ext cx="10515600" cy="535488"/>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Best Model  – </a:t>
            </a:r>
            <a:endParaRPr/>
          </a:p>
        </p:txBody>
      </p:sp>
      <p:pic>
        <p:nvPicPr>
          <p:cNvPr id="419" name="Google Shape;419;p56"/>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420" name="Google Shape;420;p56"/>
          <p:cNvSpPr txBox="1"/>
          <p:nvPr/>
        </p:nvSpPr>
        <p:spPr>
          <a:xfrm>
            <a:off x="708800" y="1340950"/>
            <a:ext cx="11034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a:t>
            </a:r>
            <a:r>
              <a:rPr b="1" lang="en-US" sz="1800">
                <a:latin typeface="Calibri"/>
                <a:ea typeface="Calibri"/>
                <a:cs typeface="Calibri"/>
                <a:sym typeface="Calibri"/>
              </a:rPr>
              <a:t>ARIMA IS BEST MODEL</a:t>
            </a:r>
            <a:endParaRPr b="1" sz="1800">
              <a:latin typeface="Calibri"/>
              <a:ea typeface="Calibri"/>
              <a:cs typeface="Calibri"/>
              <a:sym typeface="Calibri"/>
            </a:endParaRPr>
          </a:p>
        </p:txBody>
      </p:sp>
      <p:sp>
        <p:nvSpPr>
          <p:cNvPr id="421" name="Google Shape;421;p56"/>
          <p:cNvSpPr txBox="1"/>
          <p:nvPr/>
        </p:nvSpPr>
        <p:spPr>
          <a:xfrm>
            <a:off x="593850" y="2011425"/>
            <a:ext cx="1103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422" name="Google Shape;422;p56"/>
          <p:cNvPicPr preferRelativeResize="0"/>
          <p:nvPr/>
        </p:nvPicPr>
        <p:blipFill>
          <a:blip r:embed="rId4">
            <a:alphaModFix/>
          </a:blip>
          <a:stretch>
            <a:fillRect/>
          </a:stretch>
        </p:blipFill>
        <p:spPr>
          <a:xfrm>
            <a:off x="152400" y="2564025"/>
            <a:ext cx="7496175" cy="3848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7"/>
          <p:cNvSpPr txBox="1"/>
          <p:nvPr>
            <p:ph type="title"/>
          </p:nvPr>
        </p:nvSpPr>
        <p:spPr>
          <a:xfrm>
            <a:off x="185871" y="-113826"/>
            <a:ext cx="11850553" cy="1068966"/>
          </a:xfrm>
          <a:prstGeom prst="rect">
            <a:avLst/>
          </a:prstGeom>
          <a:noFill/>
          <a:ln>
            <a:noFill/>
          </a:ln>
        </p:spPr>
        <p:txBody>
          <a:bodyPr anchorCtr="0" anchor="ctr" bIns="45675" lIns="91425" spcFirstLastPara="1" rIns="91425" wrap="square" tIns="45675">
            <a:spAutoFit/>
          </a:bodyPr>
          <a:lstStyle/>
          <a:p>
            <a:pPr indent="0" lvl="0" marL="0" rtl="0" algn="l">
              <a:lnSpc>
                <a:spcPct val="115000"/>
              </a:lnSpc>
              <a:spcBef>
                <a:spcPts val="1600"/>
              </a:spcBef>
              <a:spcAft>
                <a:spcPts val="1600"/>
              </a:spcAft>
              <a:buSzPts val="2300"/>
              <a:buNone/>
            </a:pPr>
            <a:r>
              <a:rPr b="1" lang="en-US" sz="3200">
                <a:latin typeface="Times New Roman"/>
                <a:ea typeface="Times New Roman"/>
                <a:cs typeface="Times New Roman"/>
                <a:sym typeface="Times New Roman"/>
              </a:rPr>
              <a:t>Model Deployment - </a:t>
            </a:r>
            <a:r>
              <a:rPr b="1" lang="en-US" sz="3200">
                <a:solidFill>
                  <a:schemeClr val="dk1"/>
                </a:solidFill>
                <a:latin typeface="Times New Roman"/>
                <a:ea typeface="Times New Roman"/>
                <a:cs typeface="Times New Roman"/>
                <a:sym typeface="Times New Roman"/>
              </a:rPr>
              <a:t>Strategy</a:t>
            </a:r>
            <a:endParaRPr sz="4700">
              <a:solidFill>
                <a:schemeClr val="dk1"/>
              </a:solidFill>
            </a:endParaRPr>
          </a:p>
        </p:txBody>
      </p:sp>
      <p:sp>
        <p:nvSpPr>
          <p:cNvPr descr="data:image/jpeg;base64,/9j/4AAQSkZJRgABAQAAAQABAAD/2wCEAAkGBw8QEhASEBIQEBEVEhYWFxgVEBUSGRcSFRUWGhUYFhMdHCggGBolGxUYITEhJSkrLjEuFx8zOjMuNygtLisBCgoKDg0OGxAQGyslICUtLS0tMistLS0rLS0tLy0rLS0xLS0tLS8tLS0tLS0tKy41LS8tLi0tLS0tLS0tLS0uLf/AABEIAOEA4QMBIgACEQEDEQH/xAAcAAEAAQUBAQAAAAAAAAAAAAAABwEDBQYIBAL/xABSEAABAwIBBgUNCwkHBQAAAAABAAIDBBEFBgchMUFREhdhcZETIjRUdIGSlKGxs8HTCDI1QlJTYpO00dIWGCMkVXKDo+MUM0Oy4fDxFWRzgsL/xAAbAQEAAgMBAQAAAAAAAAAAAAAAAgUDBAYBB//EADkRAAIBAQQGCAQFBAMAAAAAAAABAgMEBRExEiFhgZGxEyJBUXGhwdEyNHLwFSMzUuEGstLxFJKi/9oADAMBAAIRAxEAPwCcUREAREQBERAEReKuxGGEXleG8mkk8zRpQjKSitKTwW09qtSStaC5zg1o1kkADnJWpYhlgTcQMsPlO0nvN1DvnvLXKytlmN5Xl56AOYfco6SKi0X3RhqprSfBcc3uWG03KvyrgZcRgzO8EdJ0la1X4/UzXBfwG/JaNHfO3vrFovMcSitF5WivqcsF3LV/L3vDYZ3BsppIbNlvJHymzmjkvrH+9C3ShrYp28OJwcNu8HcRrBUWq9S1MkLg+NxY7k2jcRqI5CpI2LFe9ShhGp1o+a8G8/B7miV0WuYPlPHLZktopN+trjyHZ31sa9OooWinXjpU3iuXis0wiIhmC+SQNJ0L5kka0FziABrK13EcRMpsLhm7fyn7lr17RGktefYiE6igtZdxHFC7rYzZo27XfcFn2uuAd601bXQOvHGfojyaFq2KtKpObk+xffmY6U3JvE9KIisjOEREAREQBERAEREAReepqGRjhSODBvJt0b1r1dlfG3RAwyfSN2jvC1z5F42ka9otdGh+pJLZ28Fr3m0rCYhlHTRXAd1R+5unpOr1rTcQxaef37yW/JGgeTWvCouRR2i/W9VGOG2Xtlxb8DN1+VFTJoaRCNzdJ77tfRZYTSSSbknWTpJ5yiKJSVq1Ss9KpJt7fbJbgqKqLwxFERF6AqKqKQKLOYNlFLBZr7yRbibcEcjvv8iwaqpmSjXqUZadN4P7z7/B6t5KFBXxTt4UTg4bdhB3EbFeqZ2xtLnGw853DlUZ4d1UPDonFhHxhsHKNoWfqqp8pBeb2GzQBzBa1ptKpLBa5cvE6qx3jKtTblDB9/Y/v7eaV+vrnTHToaNQ9Z3leVfIKqqWUnJ6Uniybk28WfV1smBvvEOQkeW/rWsrPZOO617dzgekf6LZsLwreKfv6Geg+uZlERXRuBERAEREAREQBYjKWqfDTvfGeC+7bGwNrnTr5LrLrXMt3WgaN7x0AH/ReN4I1bdNws1SSeD0X7GlTzPeeE9xe7eSSekr4RFiOFeeIRFpmWmVlTQ1DI4mQua6IPPDbJe5kkGx40WaF6liZaNGdaahBYtm5oos4yK35qk8CT2icZFb81SeBJ7RS0Gbn4TbP2ea9yU0UWcZFb81SeBJ7ROMit+apPAk9ovNBj8Jtn7PNe5Kaoot4yK35qk8CT2icZFb81SeBJ7Re6LH4TbP2ea9yUkUW8ZFb81SeBJ7ROMit+ZpPq5PaJosfhNs/Z5r3JSV+lpi87htP3cqibjIrPmaTwJPaL2MzsV4FhDRAf8Ajl9qoVnUS/LWL3ajYoXNXcsaqwS2rXw8yZYow0WaLBfahfjaxD5mi8CX2qrxt4h8zRfVy+1VW7LWbxa817lyrNNLBJcUTQihfjbxD5mi8CX2qcbeIfM0XgS+1Xn/ABK37fNe5LoKnd5ompZbJx/XvG9t+gj71z/xuYh8zRfVy+1V+kzyYlE7hNhor2I0xzbf4qy0LNVjUUmstqMlOjOMk2dNIoVze52cQxHEKakmipGRydU4RjjlDhwIXvFiZCNbRsU1K2NwIiIAiIgCIiALUsvn6Kdvyi/zNHrW2rSsu3XkhbuaT0n/AEUZZFbe7wsc9uH9y9DWURFjONCizOr2XD3M30kqlNRZnW7Lh7mb6SVThmWV0fOQ38maUiKTeI7Gd9J9c78CmdkRkik3iOxnfSfXO/AnEdjO+k+ud+BARkikDEMz2NxC4gjnG3qUzCfBcWk94FaTXUE0DzHPFJDINbZGOY4f+pF0B5UREARFseTWRWJYhppaZ74726o60ceux/SOIDrbQLnkQGuIpfocwlc4XmqqWI7mCSXpuGq5VZgqwD9FWUzzueySMdI4XmQEOIt0yizY4vQgvkpzLENb4D1UAbSWjrwOUtAWloAiIgN5zJfDVD/H+zTLqpcg5v3EV9OQSCOqEEaCCIZLEFdKZP5SiS0c5DZNTXauFyHcfOsyoylDTX3kadS3UqdoVCeptJp9jxbWGx6tWOeWee1IiLCbgREQBERAFoeWr71AG5oHT/yt8UcZVPvVTcnBHQwetRnkU9+TwsyXfJcm/QxaIixnJhRZnW7Lh7mb6SVSmoszrdlw9zN9JKpwzLK6PnIb+TNKXca4cXcamdkEUTe6Dr54KWjdBLLC4zuBMcjoyRwDoJaRdQX+U2I9u1njMv4kB2asFlTkxSYnCYaqMOFjwXiwfG4/GjfbQeTUbaQQufch86dfRzxipnlqqQuAkbK4yOa0kXeyQ3ddo08G9jqtqI6dBvqQHHuWeTM2GVUlLMQ61nMeBYSROvwXgbNRBGwgi5tdYBdA+6OwxrqWkqbdfHOYr/QkY52nmMY8I71HmZ3JVuI1w6q3hU1O3qsgIuHG9o4zyE6SNoY4bUBuGarNOyRkdbiTOE11nRQHQC3W18o2g6wzdrveynGKJrQGtAa0AAACwAGoAbAri0LOdnDjwljWRtbNVyNuxhPWsbpAkktptcGwFr2OkWQG+ouP8Zy3xOscXT1dQb/FbIY2DmjbZvftdWMNysxKmcHQ1lUwg3t1ZxaedhJa7mIQHY6iHPRkLQGnlxBro6OoZpNhZk7jqaWj/FJ1OGvTwtGlvnyBz0MltDinAifbrZ2izHWGqRg967lGg31DbG2cvLmXFqi4uykjJEMfJtkfvefING8kDS0REBseQXZ1PzSehkUvqIMguzqfmk9DIpfVtYf09/ojjb/+aX0LnI2nJ7KbgWiqCS3UH/J5Dv59fq3WNwIBBBBFwQbgg7QVECzeAZQPpjwXXfETpG1t9ZbvS0WLS61PPu7/AL/0ZrtvlwwpWh4rsfavHvW3NeGUjovPS1LJWh7HBzTqI9e48i9CqWsNTOrTTWKyCIiHoUY4469ROfpkeU28yk5RRVS8N7nfSPrKhMob+kujhHa3wWHqW0RFA5kKLM63ZcPczfSSqU1FmdbsuHuZvpJVOGZZXR85DfyZpS7jXDi7jUzsiHvdJ9iUXdDvRlc+rsfKfJWixNkbKyMyNY4uaBI9lnEW1tIvoWucTuBdrP8AGZvxIDmrBcMmq54aeBvDlleGtGnbrJ3NAuSdgBK7Qhj4LWt18FoHQLLDZO5JYfh4P9jp44SRYu0veRrsZHEutfZeyzhKAiz3RFSG4bEzRd9Wwd5schJ6bDvr49zthwjoJ5yBwpqgi+0xxNaGg8znSdKjnPRlgzEatsdO4PpqYOa1wNw+RxHVHg7W9a0A/RJ2qWMw0odhEQGts0wPPw+F5nBASGTbWuN8rsafX1lTVOJPVJCW32RjRG3vNAC7EqY+Ex7Rrc1w75BC4mkYWkgggg2IIsQRrBCAtoiIAiIgCIiA2PILs6n5pPQyKX1EGQXZ1PzSehkUvq2sP6e/0Rx1/wDzS+hc5FFVVDDa9ja9r227rr5ViijMhhGLy0z+E03affNO0bOZSFheJxVDeFGdWsHWDy/eosWayShkfUN6m4i3vyPkjXffc2Hf5Fq2yzQnBzyaWfv6epc3TeFWlUjRS0oyeGHdj2rm1l26sySURFRHalqZ/Ba524E+RROzUFKGLutBMfoO6SLKMQoTes5m/n16a2S82vYIiKBQBRZnW7Lh7mb6SVSmoszrdlw9zN9JKpwzLK6PnIb+TNKXca4cXcamdkYTKXKiiw1jH1svUWPcWtPU5JLuAvazGm2hYDjewDtw+LVHs1rHuk+xKLuh3oyufUB0viee3B4h+iNRUnYGQ8Ad8yFthzAqK8uM69diTXQxgUlM4Wcxjy5zwdYfLYXbyAAadN1HiIApz9zhjbbVlE42dcVDBv0BkvRaPpO5QYsrk5jUtDUw1MJs+J97bHN1OYeRzSQedAdnLmXPVke+hrH1MbT/AGWpeXggaGTO0yRk7Lm7hyEge9K6AyWyip8Sp2VNM67XaHNPvo5ABwmPGxwv3wQRoIKyNfRRVEbopo2SxuFnNe0OBHKCgOJUXRGNZiaCVxdS1E1Lc+9c0TsbyNuWutzuKsYXmEpGEGpq5pwNkcbYL8hJLzbmsgIXyaycq8QmENJGZH6ydTWN+U9+po8+oXOhePE8PlppJIZmOjljdwXNcLEH1jaCNBBuuwsBwKloYhFSQshj28EaXHe9x0uPKSVpGevJihqKR9XM9lPUQt6yQj+83QuA0uudVtIOnVcEDmdERAbbmypTNiVLGCGl3VdJ06oJT6l0TRZPwMsXXkfvd1o8H77rn7M78L0fNP8AZ5V0uufvi8bTRqdBSm4xaxeGp4ttZ59mSaRFWGz1KnTTgnJaljrww15ZZvPDE8GMUofA9jQ0ADhAAW97p0DvLQ1JRF9ajusg6nI9m5x8+hW39H2jShVovsal/wBtT5J7znv6ooYSp1Uuxxe7Wub4FhSFkdhvUoQ9ws+SxPI34oWn4Bh/9onaz4mt/wC7t6dClCy6G8a2CVNeL9F68DD/AE/ZMZO0S7NS9XwwW9oqiIqg6kxGVL+DSzHkb/nb96jtb5lo/wDViPlPaOg39S0NY5ZnJ35LG0pd0Vzl/AREUSnCjDO1EW1cN/jUrTbcDNNbzKWsNpuG6596PLuUX57j+vQdyM9LMsPT/nRprbjwL65rL1+mltw5NkeLsX8s8J/aNB45D+JcdItw6YnHP9jtFVU1I2mqaaoc2dxIinZKQOAdJDSbBQciIAiIgCIiAz+SWVdZhcvVaV4F7B7HAujkaNQe24va5sQQRc2OkqeMmM82GVQa2pLqKXaH3fGT9GUDQP3g3vrmhEB2jR49RTC8NVTSjeyeN/mKVmPUUIvLVU0Q3vnjZ5yuLkQHTWUueTCqUOEDnVso0BsYLWXto4UxFrcrQ5QTlllhWYpL1Spf1jf7uJtwyMH5LdpO1x0nmAA1tEAREQG65nfhej5p/s8q6XXNGZ34Xo+af7PKumFyV+/NL6VzkbFL4Si03KuDgzB3y2+bR93StyXgxLChUuhB1Ndp/cI0/wCXyrL/AE3alZ7fHSyknF8MV5xS3ldfVllabI4wXWTTXHDk2feR2G9Sh4bhZ8lr8jBfg9Ok98LY18taALDQAvpdXVqOpNzfaTs9CNClGlHJL7e/MIiKBmNYy4f+jjbveT0AD1rS1tmXjtMA3B56Sy3mK1MhYZPrHHXu9K1y2YLyT9QqxsLiANZVFkaGLgi51nyLHVnoRxNKhS6WeHZ2/e3I9cLA0Bo2KHM9R/XYO42elmUxByh3PMf12HuRvpZlpWZfnJvbyZ1FkklNJd3oR8iIrctgiIgCIiAIiIAiIgCIiAIiIAiIgN1zO/C9HzT/AGeVdMLmfM78L0fNP9nlXTC5K/fml9K5yNil8IX1A6zgf96V8qiqIzcJKazTT4azI1iZdFbjdcAq4vocZKS0lkzTCIi9BpOWrrzRjdH5yfuC1whZ7Kx16h43Bo6WArC8G61W+szjbw61pm9vLV6CmiubnUPOveCrLBYWC+wVq1HpPEnRiqccC8Codzy9mw9yt9LMpdBUQ54uzIe5W+lmUrMsKi38ixsUvzo7+TNCRFOMfufwQD/1E6QD2Hv/AIysi+IORTn+b6P2ifE/6yfm+j9onxP+sgIMRTn+b6P2ifE/6yfm+j9onxP+sgIMRTn+b6P2ifE/6y03OVm3GDRwSCqNR1V7m26h1K3Bbe9+G66Aj5ERAEREAREQBERAbrmd+F6Pmn+zyrphcz5nfhej5p/s8q6YXJX780vpXORsUvhCoqoqYynsoj1tt3rXqXgonWdbf6l712l01ekskdnV4Zf+cDVqLCQREVkQI/x83qJjygdAH3LHtC9WKvvLId73HyleS6r88WcdWa6WT2vzZ93Vbr4ul1HAjpF26iLO/wBmQ9yt9LMpZuolzu9mRdzN9LMstBddG/d7xtEd/JmiroSLPzh4AH9lq9AA/wALYP3lz2i3TpDoXj8w/tWr/lfiTj8w/tWr/lfiXPSIDoXj8w/tWr/lfiTj8w/tWr/lfiXPSIDoXj8w/tWr/lfiWjZ1s4tNi8VPHDDNEYpHOJk4FiHNtosSozRAEREAREQBERAEREBuuZ34Xo+af7PKumFzPmd+F6Pmn+zyrphclfvzS+lc5GxS+EKiqipjKVidYg8qyqxCyULrgFdFcFbXOk9kvR+hhrLJl1ERdIYCP8YwiaEucRwmE34Y1eDs/wB6Vi7qU1r+KZMxyXdFaJ+7W097Z3uhYJUsPhKG1XTJYyovHY89z7d/FmnXS6uVlHLC7gyNLTs3HmOoqxdYcCleMW09TLl1HucXJusq6mOSni6owQNaT1WNvXCSQkWc4HU4Lf7r6uvYvReKM1C0SozU44Yrv+0Qp+QmKdrj6+H8afkHina4+vh/Gpruq3U+mlsN9XvX7o8H7kNQ5vMWffg04Nv+4gH/ANr74s8Z7VHjFP7RTxhDetJ3nyD/AJKyAVdWvGrCbiktWx+5cWavOpTjKWGL7vLtfZgc78WWNdqjxmn9oq8WONdqjxmn9ouiQvoLA71r90eD9zZUmc6cWGNdqjxmn9oq8V+Ndqjxmn9oujQgUHe9oXZHg/ckc58V2Ndqjxmn9oq8V2N9qjxmn9oujQvsKLvm0d0eD9yeBzfxW432oPGaf2icVmOdqDxmn9oukwqhQd92nujwf+RLQRzZxWY52oPGaf2ipxV452oPGaf2i6WCBRd+Wnujwf8AkS6NHNXFXjnag8Zp/aJxV452oPGaf2i6XRR/HbV3R4P/ACPeiiQfm4yCxSjxGmqKmn6nCzqvCd1aF9uFDI1vWteSeucBqU4oi0LXa52menPDHDDVvfa33k4x0QiItUkUXtoXaCNx868avUbrOtvCsLrq9HaoPv1cdS88CFRYxMgiIu2NUIiICzUQMkaWvaHNOwhatimSpF3U5uPkE+Z23mPlW3ooyinma1oslKusJrf2rf8A7RFbwWktcC1w1gjSOcL5upHxLDIqgWkbc7CDYjv+o6FqOKZPSw3cz9LHvAtYco9Y8iwyptHO2q7atHrR60dme9eqMPdVuvgFVuseBXKWJsOHtHU2gWNhc869IWrNcRpBIPJoXsixGVu3hc4v5VWVbFNtuLx8dXuXlnvSnGKjKLWGrVry4M2AL6CxMOMD47S3v38iydJM2UEx9dbXZpFr6r9C0alnqxzi+ZaUbVRq6oSWPdk+D1+RdCqFQL6C1GbiPoL6C+QvoLGzIj6C+gvkL6CxsyFQqhUCqFjZNH0qqiqokgiIgCKiAIAqsdYg7irzKZx5OdXmUjRr0+RWNC7LXUacY6O2Wryz8iDnFHo4Q3oqdSbuVF2OnW7o8X7Gtgi4iIsh4EREAREQGExTJ+Ge7gOpybwLgnlbt5xYrTsRwuanNpG6NjhpB5js5jYqTFbkY1wLXAEHWCLgjlCg4Jlba7spV+surLvWT8V657SK7qt1t2K5LNN3QHgn5J0g8x9R0LWHUcokERYRITYNOsnkO5YZRazOctFkrWd4TWeTWtP+dmGOwrQ0r5ntjYLuPQBtvyBSFh1CynYGM5ydpO0lWMFwttMy2gvPvnbzuHIFlFmhDR1nRXdYegjpT+J+Wzx7/XDXakhY73zQe9615ZMNYfekt8q96LHVs1Kr8cU+fHMszEvoHjV13MbededzCNYtzhZ5FXVbmpS+CTXmvR+Z6mYMKoWUfSsOy3MrD6H5J6R61V1botMPhwl4P3wMimjxhVCuPpnjZ0L4CqqtOdJ4TTXisOZlTxyKorrKd52WXoZSDab+RbVC7bTWyjgu+Wr+eCYc4o8QCvMpnnZbn+5e5jANQsvtW9C4YLXVk3sWpcc35GN1X2I8rKRo1m/kV9rQNQsvtFcULLRofpxS58Xr8zE5N5hERbB4EREAREQBERAEREAREQBeKp/vqf8Aif5QiLx5EZ5b4/3I9qIi9JBERAEREAREQBfHxu8qIvXkvqQLiIiPMBEReAIiIAiIgCIiA//Z" id="428" name="Google Shape;428;p57"/>
          <p:cNvSpPr/>
          <p:nvPr/>
        </p:nvSpPr>
        <p:spPr>
          <a:xfrm>
            <a:off x="155577" y="-136524"/>
            <a:ext cx="296863" cy="2968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500" u="none" cap="none" strike="noStrike">
              <a:solidFill>
                <a:srgbClr val="000000"/>
              </a:solidFill>
              <a:latin typeface="Arial"/>
              <a:ea typeface="Arial"/>
              <a:cs typeface="Arial"/>
              <a:sym typeface="Arial"/>
            </a:endParaRPr>
          </a:p>
        </p:txBody>
      </p:sp>
      <p:sp>
        <p:nvSpPr>
          <p:cNvPr descr="data:image/jpeg;base64,/9j/4AAQSkZJRgABAQAAAQABAAD/2wCEAAkGBw8QEhASEBIQEBEVEhYWFxgVEBUSGRcSFRUWGhUYFhMdHCggGBolGxUYITEhJSkrLjEuFx8zOjMuNygtLisBCgoKDg0OGxAQGyslICUtLS0tMistLS0rLS0tLy0rLS0xLS0tLS8tLS0tLS0tKy41LS8tLi0tLS0tLS0tLS0uLf/AABEIAOEA4QMBIgACEQEDEQH/xAAcAAEAAQUBAQAAAAAAAAAAAAAABwEDBQYIBAL/xABSEAABAwIBBgUNCwkHBQAAAAABAAIDBBEFBgchMUFREhdhcZETIjRUdIGSlKGxs8HTCDI1QlJTYpO00dIWGCMkVXKDo+MUM0Oy4fDxFWRzgsL/xAAbAQEAAgMBAQAAAAAAAAAAAAAAAgUDBAYBB//EADkRAAIBAQQGCAQFBAMAAAAAAAABAgMEBRExEiFhgZGxEyJBUXGhwdEyNHLwFSMzUuEGstLxFJKi/9oADAMBAAIRAxEAPwCcUREAREQBERAEReKuxGGEXleG8mkk8zRpQjKSitKTwW09qtSStaC5zg1o1kkADnJWpYhlgTcQMsPlO0nvN1DvnvLXKytlmN5Xl56AOYfco6SKi0X3RhqprSfBcc3uWG03KvyrgZcRgzO8EdJ0la1X4/UzXBfwG/JaNHfO3vrFovMcSitF5WivqcsF3LV/L3vDYZ3BsppIbNlvJHymzmjkvrH+9C3ShrYp28OJwcNu8HcRrBUWq9S1MkLg+NxY7k2jcRqI5CpI2LFe9ShhGp1o+a8G8/B7miV0WuYPlPHLZktopN+trjyHZ31sa9OooWinXjpU3iuXis0wiIhmC+SQNJ0L5kka0FziABrK13EcRMpsLhm7fyn7lr17RGktefYiE6igtZdxHFC7rYzZo27XfcFn2uuAd601bXQOvHGfojyaFq2KtKpObk+xffmY6U3JvE9KIisjOEREAREQBERAEREAReepqGRjhSODBvJt0b1r1dlfG3RAwyfSN2jvC1z5F42ka9otdGh+pJLZ28Fr3m0rCYhlHTRXAd1R+5unpOr1rTcQxaef37yW/JGgeTWvCouRR2i/W9VGOG2Xtlxb8DN1+VFTJoaRCNzdJ77tfRZYTSSSbknWTpJ5yiKJSVq1Ss9KpJt7fbJbgqKqLwxFERF6AqKqKQKLOYNlFLBZr7yRbibcEcjvv8iwaqpmSjXqUZadN4P7z7/B6t5KFBXxTt4UTg4bdhB3EbFeqZ2xtLnGw853DlUZ4d1UPDonFhHxhsHKNoWfqqp8pBeb2GzQBzBa1ptKpLBa5cvE6qx3jKtTblDB9/Y/v7eaV+vrnTHToaNQ9Z3leVfIKqqWUnJ6Uniybk28WfV1smBvvEOQkeW/rWsrPZOO617dzgekf6LZsLwreKfv6Geg+uZlERXRuBERAEREAREQBYjKWqfDTvfGeC+7bGwNrnTr5LrLrXMt3WgaN7x0AH/ReN4I1bdNws1SSeD0X7GlTzPeeE9xe7eSSekr4RFiOFeeIRFpmWmVlTQ1DI4mQua6IPPDbJe5kkGx40WaF6liZaNGdaahBYtm5oos4yK35qk8CT2icZFb81SeBJ7RS0Gbn4TbP2ea9yU0UWcZFb81SeBJ7ROMit+apPAk9ovNBj8Jtn7PNe5Kaoot4yK35qk8CT2icZFb81SeBJ7Re6LH4TbP2ea9yUkUW8ZFb81SeBJ7ROMit+ZpPq5PaJosfhNs/Z5r3JSV+lpi87htP3cqibjIrPmaTwJPaL2MzsV4FhDRAf8Ajl9qoVnUS/LWL3ajYoXNXcsaqwS2rXw8yZYow0WaLBfahfjaxD5mi8CX2qrxt4h8zRfVy+1VW7LWbxa817lyrNNLBJcUTQihfjbxD5mi8CX2qcbeIfM0XgS+1Xn/ABK37fNe5LoKnd5ompZbJx/XvG9t+gj71z/xuYh8zRfVy+1V+kzyYlE7hNhor2I0xzbf4qy0LNVjUUmstqMlOjOMk2dNIoVze52cQxHEKakmipGRydU4RjjlDhwIXvFiZCNbRsU1K2NwIiIAiIgCIiALUsvn6Kdvyi/zNHrW2rSsu3XkhbuaT0n/AEUZZFbe7wsc9uH9y9DWURFjONCizOr2XD3M30kqlNRZnW7Lh7mb6SVThmWV0fOQ38maUiKTeI7Gd9J9c78CmdkRkik3iOxnfSfXO/AnEdjO+k+ud+BARkikDEMz2NxC4gjnG3qUzCfBcWk94FaTXUE0DzHPFJDINbZGOY4f+pF0B5UREARFseTWRWJYhppaZ74726o60ceux/SOIDrbQLnkQGuIpfocwlc4XmqqWI7mCSXpuGq5VZgqwD9FWUzzueySMdI4XmQEOIt0yizY4vQgvkpzLENb4D1UAbSWjrwOUtAWloAiIgN5zJfDVD/H+zTLqpcg5v3EV9OQSCOqEEaCCIZLEFdKZP5SiS0c5DZNTXauFyHcfOsyoylDTX3kadS3UqdoVCeptJp9jxbWGx6tWOeWee1IiLCbgREQBERAFoeWr71AG5oHT/yt8UcZVPvVTcnBHQwetRnkU9+TwsyXfJcm/QxaIixnJhRZnW7Lh7mb6SVSmoszrdlw9zN9JKpwzLK6PnIb+TNKXca4cXcamdkEUTe6Dr54KWjdBLLC4zuBMcjoyRwDoJaRdQX+U2I9u1njMv4kB2asFlTkxSYnCYaqMOFjwXiwfG4/GjfbQeTUbaQQufch86dfRzxipnlqqQuAkbK4yOa0kXeyQ3ddo08G9jqtqI6dBvqQHHuWeTM2GVUlLMQ61nMeBYSROvwXgbNRBGwgi5tdYBdA+6OwxrqWkqbdfHOYr/QkY52nmMY8I71HmZ3JVuI1w6q3hU1O3qsgIuHG9o4zyE6SNoY4bUBuGarNOyRkdbiTOE11nRQHQC3W18o2g6wzdrveynGKJrQGtAa0AAACwAGoAbAri0LOdnDjwljWRtbNVyNuxhPWsbpAkktptcGwFr2OkWQG+ouP8Zy3xOscXT1dQb/FbIY2DmjbZvftdWMNysxKmcHQ1lUwg3t1ZxaedhJa7mIQHY6iHPRkLQGnlxBro6OoZpNhZk7jqaWj/FJ1OGvTwtGlvnyBz0MltDinAifbrZ2izHWGqRg967lGg31DbG2cvLmXFqi4uykjJEMfJtkfvefING8kDS0REBseQXZ1PzSehkUvqIMguzqfmk9DIpfVtYf09/ojjb/+aX0LnI2nJ7KbgWiqCS3UH/J5Dv59fq3WNwIBBBBFwQbgg7QVECzeAZQPpjwXXfETpG1t9ZbvS0WLS61PPu7/AL/0ZrtvlwwpWh4rsfavHvW3NeGUjovPS1LJWh7HBzTqI9e48i9CqWsNTOrTTWKyCIiHoUY4469ROfpkeU28yk5RRVS8N7nfSPrKhMob+kujhHa3wWHqW0RFA5kKLM63ZcPczfSSqU1FmdbsuHuZvpJVOGZZXR85DfyZpS7jXDi7jUzsiHvdJ9iUXdDvRlc+rsfKfJWixNkbKyMyNY4uaBI9lnEW1tIvoWucTuBdrP8AGZvxIDmrBcMmq54aeBvDlleGtGnbrJ3NAuSdgBK7Qhj4LWt18FoHQLLDZO5JYfh4P9jp44SRYu0veRrsZHEutfZeyzhKAiz3RFSG4bEzRd9Wwd5schJ6bDvr49zthwjoJ5yBwpqgi+0xxNaGg8znSdKjnPRlgzEatsdO4PpqYOa1wNw+RxHVHg7W9a0A/RJ2qWMw0odhEQGts0wPPw+F5nBASGTbWuN8rsafX1lTVOJPVJCW32RjRG3vNAC7EqY+Ex7Rrc1w75BC4mkYWkgggg2IIsQRrBCAtoiIAiIgCIiA2PILs6n5pPQyKX1EGQXZ1PzSehkUvq2sP6e/0Rx1/wDzS+hc5FFVVDDa9ja9r227rr5ViijMhhGLy0z+E03affNO0bOZSFheJxVDeFGdWsHWDy/eosWayShkfUN6m4i3vyPkjXffc2Hf5Fq2yzQnBzyaWfv6epc3TeFWlUjRS0oyeGHdj2rm1l26sySURFRHalqZ/Ba524E+RROzUFKGLutBMfoO6SLKMQoTes5m/n16a2S82vYIiKBQBRZnW7Lh7mb6SVSmoszrdlw9zN9JKpwzLK6PnIb+TNKXca4cXcamdkYTKXKiiw1jH1svUWPcWtPU5JLuAvazGm2hYDjewDtw+LVHs1rHuk+xKLuh3oyufUB0viee3B4h+iNRUnYGQ8Ad8yFthzAqK8uM69diTXQxgUlM4Wcxjy5zwdYfLYXbyAAadN1HiIApz9zhjbbVlE42dcVDBv0BkvRaPpO5QYsrk5jUtDUw1MJs+J97bHN1OYeRzSQedAdnLmXPVke+hrH1MbT/AGWpeXggaGTO0yRk7Lm7hyEge9K6AyWyip8Sp2VNM67XaHNPvo5ABwmPGxwv3wQRoIKyNfRRVEbopo2SxuFnNe0OBHKCgOJUXRGNZiaCVxdS1E1Lc+9c0TsbyNuWutzuKsYXmEpGEGpq5pwNkcbYL8hJLzbmsgIXyaycq8QmENJGZH6ydTWN+U9+po8+oXOhePE8PlppJIZmOjljdwXNcLEH1jaCNBBuuwsBwKloYhFSQshj28EaXHe9x0uPKSVpGevJihqKR9XM9lPUQt6yQj+83QuA0uudVtIOnVcEDmdERAbbmypTNiVLGCGl3VdJ06oJT6l0TRZPwMsXXkfvd1o8H77rn7M78L0fNP8AZ5V0uufvi8bTRqdBSm4xaxeGp4ttZ59mSaRFWGz1KnTTgnJaljrww15ZZvPDE8GMUofA9jQ0ADhAAW97p0DvLQ1JRF9ajusg6nI9m5x8+hW39H2jShVovsal/wBtT5J7znv6ooYSp1Uuxxe7Wub4FhSFkdhvUoQ9ws+SxPI34oWn4Bh/9onaz4mt/wC7t6dClCy6G8a2CVNeL9F68DD/AE/ZMZO0S7NS9XwwW9oqiIqg6kxGVL+DSzHkb/nb96jtb5lo/wDViPlPaOg39S0NY5ZnJ35LG0pd0Vzl/AREUSnCjDO1EW1cN/jUrTbcDNNbzKWsNpuG6596PLuUX57j+vQdyM9LMsPT/nRprbjwL65rL1+mltw5NkeLsX8s8J/aNB45D+JcdItw6YnHP9jtFVU1I2mqaaoc2dxIinZKQOAdJDSbBQciIAiIgCIiAz+SWVdZhcvVaV4F7B7HAujkaNQe24va5sQQRc2OkqeMmM82GVQa2pLqKXaH3fGT9GUDQP3g3vrmhEB2jR49RTC8NVTSjeyeN/mKVmPUUIvLVU0Q3vnjZ5yuLkQHTWUueTCqUOEDnVso0BsYLWXto4UxFrcrQ5QTlllhWYpL1Spf1jf7uJtwyMH5LdpO1x0nmAA1tEAREQG65nfhej5p/s8q6XXNGZ34Xo+af7PKumFyV+/NL6VzkbFL4Si03KuDgzB3y2+bR93StyXgxLChUuhB1Ndp/cI0/wCXyrL/AE3alZ7fHSyknF8MV5xS3ldfVllabI4wXWTTXHDk2feR2G9Sh4bhZ8lr8jBfg9Ok98LY18taALDQAvpdXVqOpNzfaTs9CNClGlHJL7e/MIiKBmNYy4f+jjbveT0AD1rS1tmXjtMA3B56Sy3mK1MhYZPrHHXu9K1y2YLyT9QqxsLiANZVFkaGLgi51nyLHVnoRxNKhS6WeHZ2/e3I9cLA0Bo2KHM9R/XYO42elmUxByh3PMf12HuRvpZlpWZfnJvbyZ1FkklNJd3oR8iIrctgiIgCIiAIiIAiIgCIiAIiIAiIgN1zO/C9HzT/AGeVdMLmfM78L0fNP9nlXTC5K/fml9K5yNil8IX1A6zgf96V8qiqIzcJKazTT4azI1iZdFbjdcAq4vocZKS0lkzTCIi9BpOWrrzRjdH5yfuC1whZ7Kx16h43Bo6WArC8G61W+szjbw61pm9vLV6CmiubnUPOveCrLBYWC+wVq1HpPEnRiqccC8Codzy9mw9yt9LMpdBUQ54uzIe5W+lmUrMsKi38ixsUvzo7+TNCRFOMfufwQD/1E6QD2Hv/AIysi+IORTn+b6P2ifE/6yfm+j9onxP+sgIMRTn+b6P2ifE/6yfm+j9onxP+sgIMRTn+b6P2ifE/6y03OVm3GDRwSCqNR1V7m26h1K3Bbe9+G66Aj5ERAEREAREQBERAbrmd+F6Pmn+zyrphcz5nfhej5p/s8q6YXJX780vpXORsUvhCoqoqYynsoj1tt3rXqXgonWdbf6l712l01ekskdnV4Zf+cDVqLCQREVkQI/x83qJjygdAH3LHtC9WKvvLId73HyleS6r88WcdWa6WT2vzZ93Vbr4ul1HAjpF26iLO/wBmQ9yt9LMpZuolzu9mRdzN9LMstBddG/d7xtEd/JmiroSLPzh4AH9lq9AA/wALYP3lz2i3TpDoXj8w/tWr/lfiTj8w/tWr/lfiXPSIDoXj8w/tWr/lfiTj8w/tWr/lfiXPSIDoXj8w/tWr/lfiWjZ1s4tNi8VPHDDNEYpHOJk4FiHNtosSozRAEREAREQBERAEREBuuZ34Xo+af7PKumFzPmd+F6Pmn+zyrphclfvzS+lc5GxS+EKiqipjKVidYg8qyqxCyULrgFdFcFbXOk9kvR+hhrLJl1ERdIYCP8YwiaEucRwmE34Y1eDs/wB6Vi7qU1r+KZMxyXdFaJ+7W097Z3uhYJUsPhKG1XTJYyovHY89z7d/FmnXS6uVlHLC7gyNLTs3HmOoqxdYcCleMW09TLl1HucXJusq6mOSni6owQNaT1WNvXCSQkWc4HU4Lf7r6uvYvReKM1C0SozU44Yrv+0Qp+QmKdrj6+H8afkHina4+vh/Gpruq3U+mlsN9XvX7o8H7kNQ5vMWffg04Nv+4gH/ANr74s8Z7VHjFP7RTxhDetJ3nyD/AJKyAVdWvGrCbiktWx+5cWavOpTjKWGL7vLtfZgc78WWNdqjxmn9oq8WONdqjxmn9ouiQvoLA71r90eD9zZUmc6cWGNdqjxmn9oq8V+Ndqjxmn9oujQgUHe9oXZHg/ckc58V2Ndqjxmn9oq8V2N9qjxmn9oujQvsKLvm0d0eD9yeBzfxW432oPGaf2icVmOdqDxmn9oukwqhQd92nujwf+RLQRzZxWY52oPGaf2ipxV452oPGaf2i6WCBRd+Wnujwf8AkS6NHNXFXjnag8Zp/aJxV452oPGaf2i6XRR/HbV3R4P/ACPeiiQfm4yCxSjxGmqKmn6nCzqvCd1aF9uFDI1vWteSeucBqU4oi0LXa52menPDHDDVvfa33k4x0QiItUkUXtoXaCNx868avUbrOtvCsLrq9HaoPv1cdS88CFRYxMgiIu2NUIiICzUQMkaWvaHNOwhatimSpF3U5uPkE+Z23mPlW3ooyinma1oslKusJrf2rf8A7RFbwWktcC1w1gjSOcL5upHxLDIqgWkbc7CDYjv+o6FqOKZPSw3cz9LHvAtYco9Y8iwyptHO2q7atHrR60dme9eqMPdVuvgFVuseBXKWJsOHtHU2gWNhc869IWrNcRpBIPJoXsixGVu3hc4v5VWVbFNtuLx8dXuXlnvSnGKjKLWGrVry4M2AL6CxMOMD47S3v38iydJM2UEx9dbXZpFr6r9C0alnqxzi+ZaUbVRq6oSWPdk+D1+RdCqFQL6C1GbiPoL6C+QvoLGzIj6C+gvkL6CxsyFQqhUCqFjZNH0qqiqokgiIgCKiAIAqsdYg7irzKZx5OdXmUjRr0+RWNC7LXUacY6O2Wryz8iDnFHo4Q3oqdSbuVF2OnW7o8X7Gtgi4iIsh4EREAREQGExTJ+Ge7gOpybwLgnlbt5xYrTsRwuanNpG6NjhpB5js5jYqTFbkY1wLXAEHWCLgjlCg4Jlba7spV+surLvWT8V657SK7qt1t2K5LNN3QHgn5J0g8x9R0LWHUcokERYRITYNOsnkO5YZRazOctFkrWd4TWeTWtP+dmGOwrQ0r5ntjYLuPQBtvyBSFh1CynYGM5ydpO0lWMFwttMy2gvPvnbzuHIFlFmhDR1nRXdYegjpT+J+Wzx7/XDXakhY73zQe9615ZMNYfekt8q96LHVs1Kr8cU+fHMszEvoHjV13MbededzCNYtzhZ5FXVbmpS+CTXmvR+Z6mYMKoWUfSsOy3MrD6H5J6R61V1botMPhwl4P3wMimjxhVCuPpnjZ0L4CqqtOdJ4TTXisOZlTxyKorrKd52WXoZSDab+RbVC7bTWyjgu+Wr+eCYc4o8QCvMpnnZbn+5e5jANQsvtW9C4YLXVk3sWpcc35GN1X2I8rKRo1m/kV9rQNQsvtFcULLRofpxS58Xr8zE5N5hERbB4EREAREQBERAEREAREQBeKp/vqf8Aif5QiLx5EZ5b4/3I9qIi9JBERAEREAREQBfHxu8qIvXkvqQLiIiPMBEReAIiIAiIgCIiA//Z" id="429" name="Google Shape;429;p57"/>
          <p:cNvSpPr/>
          <p:nvPr/>
        </p:nvSpPr>
        <p:spPr>
          <a:xfrm>
            <a:off x="155577" y="-136524"/>
            <a:ext cx="296863" cy="2968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500" u="none" cap="none" strike="noStrike">
              <a:solidFill>
                <a:srgbClr val="000000"/>
              </a:solidFill>
              <a:latin typeface="Arial"/>
              <a:ea typeface="Arial"/>
              <a:cs typeface="Arial"/>
              <a:sym typeface="Arial"/>
            </a:endParaRPr>
          </a:p>
        </p:txBody>
      </p:sp>
      <p:sp>
        <p:nvSpPr>
          <p:cNvPr descr="data:image/png;base64,iVBORw0KGgoAAAANSUhEUgAAAOEAAADhCAMAAAAJbSJIAAAA81BMVEX///8/Pz8h14n3xzyi424sv+vMzMwyMjK16YtWzO+n6nArxfM9Oz4/PDs7PD8f3o3/zTxRYEc9V2I7XUxkWT83NzfUy9DJzNSHh4cqKirf398XFxemw6P8xzCkz2cbv/Bu3Xxx0bMhISHS0tLv7+8eHh60tLTHx8dXV1e9vb0mJia46oabm5tzc3OlpaV8fHyL28FGRkaOjo5kZGTm5ubz8/MNDQ3o+N3N8LJiz/Cr5nxTU1NtbW2srKztznvdz6u765aT3fTP7/vV8r9feE1HXFU6antSWFE6XUw4c1Z/bT472pb3zFNt2Kak1L6A163pzovy4uObAAAIIElEQVR4nO3d+7uaNhgHcNl2yE5Xe08LONsVRJEiztvpRe1pd+3W067//18z1HMhEd5EDgng835/2rOzYD4mhBAia7UwGAwGg8FgMBgMRlFev/nwo6K8+vVUVd5+/E3W9+GVKp9S4QYpZfz9nTqfauHp6UcJoMIG1CAUE18rbUENwlNRR1U2xGgTvhU0odo+qkMoaMQ3u2q8+0FV7rx8caIsOyF8Jm466StlPNXCnRHupglQXftpEG6NAqFaoHrhiUiotIvWQqgYqEF4AgtVN2H1QsVnoRbhCShUDUQhClGIQhSiEIUoRCEKbyu8U0pevvipjKgQ3vnjYRn581EZ+QsiFhY+vFtK2mXkkSKhUZegEIUorD4oRCEKqw8KUSgtpMQm1Jhssvtn2j64spQSYichhMiX1iW0Z2tvPu/1FotFrzd3vGE0DhLnITzbGEV903Mcb9CPrBm1aZ2EdJBxgMUgWoaSSGqPTa60FxkySD1CMs87SC9eEnE1KZkuskqbKyLsrVqEdlYLXmcwswWVJIGTV9gLRJ1Ah5DOwOMkxglYTWJBhaeC70eHkKwFwlbLAqpJpnDZNdyKOoS2JxS2+rnVhFtwkxgkahHmnkWpmDnjjbCLJxlDY1VthK1BdkclEoUXzRC21llEEkkVBfppjYStUUZTUKmSvWa0YWu+L5Rrwuwvp4bCVrTX2ezcyRAbYDitlXCvEelIsuSgVsJpMLKi4Txrosl3NtLnv4PYGlvTqM9/Z17+jKEC4di17dB3J+P92eqQawrKddK174ZJ4dD3J2uwYLVCa3MHm8T2Db6JeiFbuYD9s9chV7Fd9pi1GmmuhEk6/ISFrSjlJmyjm5LET387NbtaWOl6jtljrhgidxoufJIKTZ3Io3pd8dNC4rJnGtvbCDtlHzJCO7gmTn1g2lbFSJMW+uzaRMRUlRtopiFhiJdN7AUutExQRRsSo71ZNdsJ2QGVvXJzU7Yg+WoobSeFL0v79soaTzqbf10v4WV12pt6+mxHnLJVZT/QTkN2yN3SYl2F22qGrby/JeEuFmfsSZoOsB5VrdAIuStikK4qXTF/m3eYmtO0MB9YrZBQ/pLPXPEpeylxWKEh14QVCqlNoh53SIcVshd8z+XqfnNpBICVXQ/pcpqxiBozE2jK3hzuL3NQsa8S4TAemk7mEnZryY4lIuGm/rVY85a+P/RcVhiz38whz3FqKlzZTIscn3DQYQ1E+h6wIcKFQY5cuAqPXDj1+YH/yISWvzf54m6Amy1crPz9a/cxtaFphBnz5+MRzkedzOnXsQgd68zOvgU6CqETB/7V6ste3Ro/p3GG44nt2vm3QJwQeDZRM6HXX8fWjJ51/PSiW9azQ+7eojHC8Zkbhmlc3jIEZTdhmI0RWrwu7yaWv8cXbSyqsTDnLpZ7eug0VZi/j5LbaNJrphBcZFmyHxhC/22dhNfPLahoUyK3qp9ReypciKrmuYXs/mDCrletOAwls6gfj9qwseI1bzhcQW7DBZnt/ryY1m1f2wFC9tGbyQw15GZFvA+NQbUWctM2ZvtaOz0M7W/EaYiQ306T7o7sls5JU4UT9hPnNyMUZZ8tTvOPWWuh4XJ3Jaaxu9LYZMQ94of207wAAgp/AVKWMOY/1Ov3+8PB3u0YMGe9+/fPQEDhd/m5/6kcIQlyPpsPcGd170kXSGHh43KEtCP5QCDKP+a9Jw++z0/lwlC4jX0XfrrTGKFBzvjHxJmZA9fDugvtcc6nM4HmbTUXUuKaOR+fyhza9VV7ITGyH4ins4R+w6ZDSNhmAHad72ezQ08EHIP72rQI2VXBA3zbRgwFv5pJgFULDWZ6mfPbmHwhCQNgQO3NXHhPlBYhM/kSrl2w2U5D7WFeJeLdymvVQnp2sztoFB72C+f2dqrdCbKG1F7c9oXrWXqExI12I6IXhOLftbK53GbpLyNmSO458cp2gRVzzULi0tF6GAWbPnUY8Hr7mu26xsyK+8N+HFmzJXVvHuqAxXUJtzUUnjMgcXtChq67OQ6zqAx3Cn1C8CGMLDErgl6vRchU8bChVEwUldUjpAfUKDM0zyf+vvQIUzUsBMwzyvQHTcKrChbpoteHYJGyMwddws1TlANnM9nKXQ4ook9YVVCIQhRWHxSiEIXVB4UoRGH1QSEKUVh9UIjCA4S0eJogpPZybBXNaFJsi7dOIZlJvB0SyGBSuB01repLvlgOyLjoWrKeJzOSO5vAzAq2op42FG8YEcepsZAKXiIrmYKNqGW3CfiiZOnAr5qtVCj91gg4BX9hqUV4uyvFVfJfNVy5UOJd0DIB3xZcrVDmZcfiLIBfHFQtNPK3NB0Q6FcjlQupK/kqWSAD/i1R9RKS8LatGHeKPiHXtZ/GD2LPKRozmuy9+KR2QmK7fqdodi8lqLvw9jn8/9qiTyjYtiWZYsAK9kQVTdFbYF33+JUBde+J0g/UuNZGiyNvtdiG66UoRGH1QWFhYSm5V0bUCP95XEI+PXxSRv5VIfzufil5/qCUAMDiwnLyvAtVrpSgEIUoRCEKUYhCFKIQhShEIQpRiMLW5yMQXoDCL0cgfA8Kv95vvLB7DgpN5d1UufACflWaqbwRVQu75wLh0/8UExULu9+eCYTKiWqF3W+mCQu9hPj1s0qjQuGD7sX5M9OE94U65iZfv6gbcNQJL96fb2sP7+3tDbb/0VOFeaYu27oPBO8O9cymR7R5+bIRmxtREyZnYrOJ+6+UPjKiDDDpqF5TjQNP6g3FG6PTxAHHc2R9GAwGg8Fw+R+lY6foTIRxXgAAAABJRU5ErkJggg==" id="430" name="Google Shape;430;p57"/>
          <p:cNvSpPr/>
          <p:nvPr/>
        </p:nvSpPr>
        <p:spPr>
          <a:xfrm>
            <a:off x="155577" y="-136524"/>
            <a:ext cx="296863" cy="2968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500" u="none" cap="none" strike="noStrike">
              <a:solidFill>
                <a:srgbClr val="000000"/>
              </a:solidFill>
              <a:latin typeface="Arial"/>
              <a:ea typeface="Arial"/>
              <a:cs typeface="Arial"/>
              <a:sym typeface="Arial"/>
            </a:endParaRPr>
          </a:p>
        </p:txBody>
      </p:sp>
      <p:sp>
        <p:nvSpPr>
          <p:cNvPr descr="data:image/jpeg;base64,/9j/4AAQSkZJRgABAQAAAQABAAD/2wCEAAoHCBUREhgQERIVERQVGRIYFBQSDxEYEhkWGBUZGRkZGhocIy4lHR4uHxgZJj4nKy8xNTU1GiU7QDs0Py41NTEBDAwMEA8QGhIRHDEhISE0MTQxPzQ7MTQ4ODo0MTQxMT80PzQ1NDExQDcxMTQ8Pz8xNDQxQDw0NDE0MTQxMT8/PP/AABEIAHMBtgMBIgACEQEDEQH/xAAcAAEAAgIDAQAAAAAAAAAAAAAAAQcCBgMEBQj/xABKEAACAQMABQUJDQYGAgMAAAABAgADBBEFBgcSIRMxQWGyIjVRVHFygZGxFRYlMjNzg5OUobPR0hQjJFKCwTRCU2J0khekQ2Oi/8QAGgEBAQADAQEAAAAAAAAAAAAAAAEEBQYCA//EACgRAQABAgQEBgMAAAAAAAAAAAABAhEDITFxE0FSkQQSIjJRsSMzgf/aAAwDAQACEQMRAD8At25uAg8JPMJ5tSuzc7HyDgJx3FfecnrwPIJgHmh8V4irEqmIm0Q+tHlhlEx3pOZhPd0xEQpERAREQEREBJXnkQvPLGqPnS6+Ufz6naM4pyXXyj+fU7RnFOrp0YyYkRKJiRECYkRAmJEQJiRECYkRAmJEQJiRECYkRAmJEQJiRECYkRAmJEQJiRECYkRAmJEQJiRECYkRAyVypypKnwqSD6xNs1b1/u7Jgr1GuqPTTrOWcD/ZUOSPIciajED6g0Jpale0FuaDbyOOngwI51YdBESmtlusws6tWlWY8i6b46qiso4DrVj/ANRIkLrL35IedYPMg852aHxjEVlrprde21/VoULgpTXkt1RSoNjepIx4spPOSefpnh+/3SPjR+z236JjtCPwnX+h/ASbBoPZZVu7andLd00FVA4Q0XJAJPAkNx5pucLCw5opvTGkcofeJyeF7/dJeN/+vbfoke/7SXjZ+z236Jth2NVvHaX2d/1TxtM7Lr62U1E5O5RQSRRZxUwOfuGAz6CZ9ODhdMdoW8vM9/2kvGz9ntv0R7/tJeNn7PbfomskY4HgRwII4g+Cd/Quhq97U5G1pmo3OcYCqPCzHgojgYXTHaC8/L1/f9pLxs/Z7b9Ee/7SXjZ+z236JttjsaqsoNxeJTbpWlRZwP62ZePomN/scrqpNvd06rfyVKTU8+RgW4+gRwMLpjtBeflqnv8AtJeNn7Pbfoj3/aS8bP2e2/RPH0vomvZ1DQuabUnHHB5mHhUjgw8k6McDC6Y7QXn5fQ+qF89xY0a1Zt92UFm3VGTnwKABPZXnmuahH4Mt/MHtM2FTxnO4sWxJiPl9onJ863Xyj+fU7RnDOW6+Ufz6naM4Z09OjHTEiJRMSIgTEiIExIiBMSIgTEiIExIiBMSIgTEiIExIiBMSIgTEiIExIiBMSIgTEiIExIiBMSIgTEiIExIiBkGI5uETGIF9BpO9ODek700s0NXFantfz8JV/ofwEl6bP+9dr80vtMonX0/CVf6H8BJeuz8/Bdr80ntM2uH7Y2hs6M6Y2hWmk9q19Sr1aS07YqlSqi71GrnCMVGSHHHAm/7PdcDpSkxqU1p1qRUOEJ3GBGQy54jyEnyzRtI7JrurXqVVr24V6lRwCam8A7lhnuefjN+1E1RXRVFkL8rVqEM7hd1eAwFUeAffPb0rDavoIU9JJyCgG7VW3Bzcpv7pPVngZbequgaWjLQUlwCBv16hxlnxlmJ8AxwHQBK+07pind6x2lKmwdLd1QsOKl8szDrwQB5czd9o1V00XclM53MEjnCkgMfVA0TWLa7U5RksKdPk1JAq1lZmfHSqggKPLn0Tk1d2usXCaQpIEY45agrDd62VicjrB9EqSIG5bRNbvdK4C0xi3o5FLh3Tk/Gcnn48wHg8s0+YxAvrUVvg238we0zYVeaxqO3wdb+aPbNgV5oMWn8k7vPEs+f7r5R/PftGcczuj+8fz37RnHOgjRUxIiUTEiIG0aN1DvrmklxSpoUqDeQtVAOM44jHDmnZ/wDGukf9On9ePylsagH4Ltfmx2mnjay7RUsLprR7Z6hQIS61EAO8ueYiS5ZWV/qPf0FLvau6jiTSKvj+kHePoE13M+jtWNZqGkqZqUN5Sh3XRxh1JGRzcCD4RNC2w6BSmEv6aBGd+TrboADMVLIx6+5Iz5IuWVdEw3x4R6xJBlGUTEtjnkBweYj1wM56mhNXrm9P8NRd1HAue5pg+eeBPUMme7s61S90Kpq1gf2ekRvDm335wmfB0n1S6bu6oWVDlKjJb0KYA5sKBzBVUc56hxMXSyoE2V3xGWagp8HKMfvxPM0zqFfWlJ69Smj00BZ2p1Qd1Rzkg4+7M3y52tWytinQrVF/nO4mfQePrnW03tCtL2wuaA36NV6NRVWoncsxHBQ65GfLiTNcld6q6IW+u0tXcor72WVQSMKTzHyTdNYtmlK0tKt0t1UdqSFgjU0APEDBIPXNd2Z99KP9fYMt/X7vXdfNntLA+d4kojNwVS2OfdUn2TFhg4IwRzgjBlExIgcTgcT4BzwJiZNSZRlkZR4WRgPWZx5gZRMScSA4PSPXAziApIyASBzkA49cxLAc/D0wMomIYHm4+mciU2YbyozDwhWI9YgYxMczNKbNxVWYeFVYj7oERIiBMSIgTEiIExIiBd+9J3pw5k5mr8rQxWqTXo/CNb6H8FJe+z/vXafNJ7TKG1574VvovwUliaq7SbK1sqFvVFXfpIqPu08rkE8xzNhR7Y2hvML2U7Q6ukdrlxSrVKS2lEim9RAxepk7rFckDyTXNObS767Q0wyWyMMMKCsGI8G+SSPRNU0nXFSvVqrndepUdc8+6zlhn0GdWent2tGXjW1ancL8ak6OB5pzj1T6at69HSVoHGHo3CEMB4GGGXqIPsny3Nk1R1zuNGORTIqUXOXouTuE/wAyn/K3X09MDv6wbOb61qMKdJrqlk7lSngnd6N5ecN65yau7Nr26cctTNrS4bz1MbxHSETpPlm/2W1uwdc1VrUW6V5PfHrUzi0ltds0X+Hp1a7dAZQi56yejyQK0111Qq6LrbpJqUXzyVbGM/7WHQw+/omtT2dZ9Za+kqvK3DdyOFOkuRTRf9o6T4WPE+TAHiwLv1Kb4PoeaPbPfV5repjfwFDzR7Z7qtNPXT653YFVdqpUXdfKP579ozinJdfKP579ozim6hmJiREPSYkRA+itQO9lr82O00qfaijHSlTCk9xR5lJ/yCWvqB3stfmx2mnPpHWaxtqhpXFzSp1FALI+d4AjI6PBINQ2P6HrUUrXFVGprV3FRXUqxC5JbB4gccTsbZbtVsUo57t6yFR07qI5Y+sqPTO5pTaXYUVPJO1y+O5WmjBSetmAxKh1k1graRrGvXIHQiKTuIn8o8PWemBdeo13SvbGnWNKkXUcnV/dJ8dMA9HSMN5GErDanooW2kGdFCpcIrqAAFDKAjgD0Kf6p6Wx7TPJXL2jnCVwGQHm5RB7SvZHgmybYtG8pZpcgd1Qcbx6dx+5PoziOZyeJsb0OtR693URXVQtFA6gjJIdzg9QQZ6zOfbFfJTWlZU6aIz/AL2oVRAwQEqg4DpYMf6JuOoOjRaaOoow3WZTUfPhfuuPoIlKa5aW/bL6tXzld7cTzE7lfYT6Y5nJdezyzFHRlsAMGogqt1mp3fsIHold7YNKvUvFtc/u6KK270F3Byx6wOHpMszUmsKmjbRh0W9BPSiBD96mVRtasmp6RNQjuKqIynoJXuWHsiCWkxIiUbXsz76Uf6+wZeOnNGi7tqlqzlFqqFZhjeC7wJxnpwDKN2Z99KP0nYMuPXau1PRt06EqwpNgg8RnAP3EySQ4NB6Q0ZTcWNpUtwy5UIhUuxHP3X+ZvTOPXbVWje2zkIqV0Vmp1FUBsgZ3Wxzqcc0oXRtQpWpMh3Sr0ypHQQ4n1BWHBh1N7IHytUJCk8xAPrxL8raR0Toocn+4psMZRKe/U8pwCcyj1tHrXBo0kLu9RkVRzklj93TnoAJlo6L2UUwu/eXDux4utIhUB6e7bJPliUhtmhdaLDSLGjRZXcAncqUCpKjnIDDj6Joe1HVClbKL61QU0ZgtamvxAzfFdR0ZPAjm6fDnatA6A0TaXKfs1ZHuRvBV/bQ9Tm49wreDwidnaaoOi62ejkyPLviFVvskpq+kirqrjkKxwygjO/T44MtnWDVyjd0f2c00RWekzlEVXKI4YqCBkZxj0yqNkHfM/wDHrdunLM2haRe10bWq0mKudxFYc677BMjr4xOpDHWFbWno66oUeQQpbXIVENPeBFJ8DA45mp7GKCPTud+mj4enjfRWx3B5siVR056TnJ6TnnyZbexP5O58+n2DA2jWfQFnUanc3fJ06FvyhZSqojs+5u75HOBunh05np6E0haXNM/sj0qiJhStNVwvgBE0TbZXYU7amCdxnqswzwJRVC5/7meLsaqEXtRAe5aiSw6CVdcdo+uBvGndQrSvcpduFpU0DNcIoCo+BlSf5enPhE9bQelbCrmhZ1KDbg4pTC8FHDOOkTyNq9wyaMqBDu770UbB/wApYEj04x6ZVezyoU0pbbpxvM6nrU02OPWB6oFjbUdWaVS0e9p01StRwzlFA30yAwYDnIznPUZS0+jtdBnRl3/x7jsNPnCIJTEiJRMSIgTEiIF1b0b04syd6YPlcx5lU68H4QrfRfhJPBnu67H+PrfRfhJPBmVT7YdHg/rp2j6TEiJ6fVMSIgTEiIExIiBc+pzfwNDzR7Z7itNf1QP8DR80e2e2rTX10+qWmrq9c7qUufjv579ozjmdz8d/PftGcU2TbQyiYxD0yiYxA+itQO9lr82O00qXan30q+ZR7Anb0JtLrWlvTtUtaTrSXdDNUcMRknJAHXNY1j001/ctdOi02cICqMSo3VxzmB5sTGIHYsLx6FVK9Pg1N1dfKp5vIRkemfRtQU9JWPA5p3NIEHHEbwBGR4QejwifNWZfey2jUTRlPlDwZqj0gRxFNmyvoJyR1GSSHZ2g6XFlo6oyHdd8UaIHQzgjI81Ax9E+fBw4SwtsOmOVuktVOVoKWcf/AGP/AHC49cryWElbGyTWdAnudWbdbLNbljwYHiyDrzxA8s3zWXV6jpGjyNcHgco64FRGxjKn+3MZ82KxBBBIIIIIOCCDkEHoM3fQu0+8t1FOqqXajgOU3kq/914H0qT1yWW707jZFXDHk7uiydBqJUR8dYXeB9caR2aJaWVxc1rg1qlOk7qqJuUwwHAnJJb7vJO1/wCYOH+B4+D9p4evc/tPB1i2k3F5Se2WjSoUqilXALvUKnnAY4A/65jMydPZn30o/Sdgy39fz8F3XzZ7Syh9XtMNY3KXSItRk3sI5IU5GOceWbTpvaZWu7epava0kWqu6WWo5YDIOQCOqBpdmf3iefT7Yn1FV5m8h9k+WaT7rK/PusrY80g/2littduDkfsdHjn/AOWp+UskPP2ZlPdju/5bncz/ADbwxjr3d6WbtB0TXvLFqFqe7L02ZS+7voud5M83OQcHgd2UDRvHSqK9NilRXLqy86tknh65Y9lteqKoFezV2A4tTqlVY+HdKnd9Zkkh2Nneo1xbXQu7tFohAwRN5S7M3DOF4AAdfHwTa9pfeuv5KfbEra72l3VS5SvyaLTpFilurtusxGN5352Izw4AdUjWDaPWvbZ7V7amivu5dalQsMEHgCOqBnsg75n/AI9bt05v+1fvVU8+3/GSU/qtrA+jbj9qp01qNuOm67Mq4Yqc5Hm/fPb1m2h1tIWzWr29OmrsjF0dyw3GDDgR1RYu02WzsTP7u68+n2JUk2fVHXKpoxXSnRSryjKxLs643RjhgSpDcdtvNa+W49lOeNsc/wAe/wAxU7aTxdbtcKmkxTFSilLkuUxuOzZ393Ocj/bOpqrrE+jaxuEppVZkZN12ZRgkHOR5sHNbW17vW3ztDtGVbqD30tfnG/Ded/WfaBV0jbm1e3p01Lo+8juWyhyBgia5oTSTWlzTukQO1JiwRiQpypXBI86RX0Frn3tu/wDjXH4bT5xm+aW2oV7q3q2zWtJFrI6FlqOSodSpIBHE8ZoMsJLKJjEKyiYxAyiYxAuTMZmGYzMWzk7qt11/x9X6L8FZYGq+rmhqtlQqXVSiK7KDUDXgRt7J51zw6JXuun+Pq/RfhLPCn3jSHUYH6qdo+l6e9TQP+rQ+3p+qPepoH/Vofb0/VKLwIwJX1Xfc6raCCOVq0N4KxX+OQ8cHHDelIiRgRAyiYxAyiYxAuLVI/wAFR83+89oNPC1UP8FR83+89kNMSqM5c9i1fkneVN3Px389+0ZxTkuPlH89+0ZxTNb6NExIiHpMSIgTEiIExIiBd+p+rVhcWFtWrW1F6nJpvMw4lhz7wBwT5RPU1q1wttHUiquj193FKgjDIOMKWx8RB/bhPn1HK/FJXPPukjPqkSWLue6uXq1Hq1GLu7M7selmOT6OqcMiJRMSIgTEiIExIiBMSIgTEiIExIiBMSIgTEiIExIiBMSIgTEiIExIiBMSIgTEiIFyXFMo7IedWZT6DiYZm1616GJJuKS73+oo5+HSB09c1HM+E02cv4jBqwa5if5s4K2j6LsWejSdjjJakrMcDAySPABMPcm38Wo/U0/ynazJzI+cYtcaVS6vuTbeLUfqaf5R7k23i1H6mn+U7WYzC8avqnu6vuTbeLUfqaf5R7k23i1H6mn+U7eYzJmvGr6p7up7k23i1H6mn+Ue5Nt4tR+pp/lO3mTmM141fVPd1Pci28Wo/U0/yj3ItvFqP1NP8p28xmMzjV9Upo01RQqqqgcyqoCjyATMGYZkgzzZIqzU/cn94/nv2jMJlc/Hfz37RnHMt1FOjKJjEPTKJjEDKJjEDKJjEDKJjEDKJjEDKJjEDKJjEDKJjEDKJjEDKJjEDKJjEDKJjEDKJjEDKJjEDKJjEDKJjEDKJjEDKJjOS3oPVdadNGqO5wqIpLE9QED2dU9X30jXagg+IjOfAMMqgf8A6PqMS7tmuqPuZbE1cG4rYaqQchQPioD04yfSTElyzcTNb1i0XR3eU5MB/CCwz5QDgxEk6MTxsROFVs0dueRET5OZkiIgJMRIpERIqYiIVMCIgjVUFz8o/nv2jOOImS6ynQiIh6IiICIiAiIgIiICIiAiIgIiICIiAiIgIiICIiAiIgIiICIiAiIgIiICIiB29G0VeqFYZGRwyR7J9J6r6uWtmga2t0ps3xn7pqh4fzsScdWYiSSGwxESK//Z" id="431" name="Google Shape;431;p57"/>
          <p:cNvSpPr/>
          <p:nvPr/>
        </p:nvSpPr>
        <p:spPr>
          <a:xfrm>
            <a:off x="155577" y="-136524"/>
            <a:ext cx="296863" cy="2968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500" u="none" cap="none" strike="noStrike">
              <a:solidFill>
                <a:srgbClr val="000000"/>
              </a:solidFill>
              <a:latin typeface="Arial"/>
              <a:ea typeface="Arial"/>
              <a:cs typeface="Arial"/>
              <a:sym typeface="Arial"/>
            </a:endParaRPr>
          </a:p>
        </p:txBody>
      </p:sp>
      <p:pic>
        <p:nvPicPr>
          <p:cNvPr id="432" name="Google Shape;432;p57"/>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433" name="Google Shape;433;p57"/>
          <p:cNvSpPr txBox="1"/>
          <p:nvPr/>
        </p:nvSpPr>
        <p:spPr>
          <a:xfrm>
            <a:off x="249025" y="1168550"/>
            <a:ext cx="1103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434" name="Google Shape;434;p57"/>
          <p:cNvPicPr preferRelativeResize="0"/>
          <p:nvPr/>
        </p:nvPicPr>
        <p:blipFill>
          <a:blip r:embed="rId4">
            <a:alphaModFix/>
          </a:blip>
          <a:stretch>
            <a:fillRect/>
          </a:stretch>
        </p:blipFill>
        <p:spPr>
          <a:xfrm>
            <a:off x="152400" y="955150"/>
            <a:ext cx="11686275" cy="50849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1"/>
          <p:cNvSpPr txBox="1"/>
          <p:nvPr>
            <p:ph type="title"/>
          </p:nvPr>
        </p:nvSpPr>
        <p:spPr>
          <a:xfrm>
            <a:off x="228601" y="180727"/>
            <a:ext cx="11702143" cy="535491"/>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Screen shot of output </a:t>
            </a:r>
            <a:endParaRPr b="1" sz="3200">
              <a:latin typeface="Times New Roman"/>
              <a:ea typeface="Times New Roman"/>
              <a:cs typeface="Times New Roman"/>
              <a:sym typeface="Times New Roman"/>
            </a:endParaRPr>
          </a:p>
        </p:txBody>
      </p:sp>
      <p:pic>
        <p:nvPicPr>
          <p:cNvPr id="441" name="Google Shape;441;p21"/>
          <p:cNvPicPr preferRelativeResize="0"/>
          <p:nvPr/>
        </p:nvPicPr>
        <p:blipFill rotWithShape="1">
          <a:blip r:embed="rId3">
            <a:alphaModFix/>
          </a:blip>
          <a:srcRect b="0" l="0" r="0" t="0"/>
          <a:stretch/>
        </p:blipFill>
        <p:spPr>
          <a:xfrm>
            <a:off x="9580951" y="5971862"/>
            <a:ext cx="2592012" cy="8053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8"/>
          <p:cNvSpPr txBox="1"/>
          <p:nvPr>
            <p:ph type="title"/>
          </p:nvPr>
        </p:nvSpPr>
        <p:spPr>
          <a:xfrm>
            <a:off x="124098" y="167664"/>
            <a:ext cx="11702143" cy="535491"/>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Screen shot of output </a:t>
            </a:r>
            <a:endParaRPr b="1" sz="3200">
              <a:latin typeface="Times New Roman"/>
              <a:ea typeface="Times New Roman"/>
              <a:cs typeface="Times New Roman"/>
              <a:sym typeface="Times New Roman"/>
            </a:endParaRPr>
          </a:p>
        </p:txBody>
      </p:sp>
      <p:pic>
        <p:nvPicPr>
          <p:cNvPr id="448" name="Google Shape;448;p58"/>
          <p:cNvPicPr preferRelativeResize="0"/>
          <p:nvPr/>
        </p:nvPicPr>
        <p:blipFill rotWithShape="1">
          <a:blip r:embed="rId3">
            <a:alphaModFix/>
          </a:blip>
          <a:srcRect b="0" l="0" r="0" t="0"/>
          <a:stretch/>
        </p:blipFill>
        <p:spPr>
          <a:xfrm>
            <a:off x="9580951" y="5971862"/>
            <a:ext cx="2592012" cy="8053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9"/>
          <p:cNvSpPr txBox="1"/>
          <p:nvPr>
            <p:ph type="title"/>
          </p:nvPr>
        </p:nvSpPr>
        <p:spPr>
          <a:xfrm>
            <a:off x="241664" y="180727"/>
            <a:ext cx="11702143" cy="535491"/>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Screen shot of output </a:t>
            </a:r>
            <a:endParaRPr b="1" sz="3200">
              <a:latin typeface="Times New Roman"/>
              <a:ea typeface="Times New Roman"/>
              <a:cs typeface="Times New Roman"/>
              <a:sym typeface="Times New Roman"/>
            </a:endParaRPr>
          </a:p>
        </p:txBody>
      </p:sp>
      <p:pic>
        <p:nvPicPr>
          <p:cNvPr id="455" name="Google Shape;455;p59"/>
          <p:cNvPicPr preferRelativeResize="0"/>
          <p:nvPr/>
        </p:nvPicPr>
        <p:blipFill rotWithShape="1">
          <a:blip r:embed="rId3">
            <a:alphaModFix/>
          </a:blip>
          <a:srcRect b="0" l="0" r="0" t="0"/>
          <a:stretch/>
        </p:blipFill>
        <p:spPr>
          <a:xfrm>
            <a:off x="9580951" y="5971862"/>
            <a:ext cx="2592012" cy="8053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g119d570088c_0_0"/>
          <p:cNvSpPr txBox="1"/>
          <p:nvPr>
            <p:ph type="title"/>
          </p:nvPr>
        </p:nvSpPr>
        <p:spPr>
          <a:xfrm>
            <a:off x="228600" y="191613"/>
            <a:ext cx="10515600" cy="535488"/>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SzPts val="1100"/>
              <a:buNone/>
            </a:pPr>
            <a:r>
              <a:rPr b="1" lang="en-US" sz="3200">
                <a:latin typeface="Times New Roman"/>
                <a:ea typeface="Times New Roman"/>
                <a:cs typeface="Times New Roman"/>
                <a:sym typeface="Times New Roman"/>
              </a:rPr>
              <a:t>Video of output </a:t>
            </a:r>
            <a:endParaRPr b="1" sz="3200">
              <a:latin typeface="Times New Roman"/>
              <a:ea typeface="Times New Roman"/>
              <a:cs typeface="Times New Roman"/>
              <a:sym typeface="Times New Roman"/>
            </a:endParaRPr>
          </a:p>
        </p:txBody>
      </p:sp>
      <p:pic>
        <p:nvPicPr>
          <p:cNvPr id="462" name="Google Shape;462;g119d570088c_0_0"/>
          <p:cNvPicPr preferRelativeResize="0"/>
          <p:nvPr/>
        </p:nvPicPr>
        <p:blipFill rotWithShape="1">
          <a:blip r:embed="rId3">
            <a:alphaModFix/>
          </a:blip>
          <a:srcRect b="0" l="0" r="0" t="0"/>
          <a:stretch/>
        </p:blipFill>
        <p:spPr>
          <a:xfrm>
            <a:off x="9580951" y="5971862"/>
            <a:ext cx="2592012" cy="8053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29"/>
          <p:cNvSpPr txBox="1"/>
          <p:nvPr>
            <p:ph type="title"/>
          </p:nvPr>
        </p:nvSpPr>
        <p:spPr>
          <a:xfrm>
            <a:off x="228600" y="177777"/>
            <a:ext cx="10515600" cy="535491"/>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Challenges</a:t>
            </a:r>
            <a:endParaRPr b="1" sz="3200">
              <a:latin typeface="Times New Roman"/>
              <a:ea typeface="Times New Roman"/>
              <a:cs typeface="Times New Roman"/>
              <a:sym typeface="Times New Roman"/>
            </a:endParaRPr>
          </a:p>
        </p:txBody>
      </p:sp>
      <p:pic>
        <p:nvPicPr>
          <p:cNvPr id="468" name="Google Shape;468;p29"/>
          <p:cNvPicPr preferRelativeResize="0"/>
          <p:nvPr/>
        </p:nvPicPr>
        <p:blipFill rotWithShape="1">
          <a:blip r:embed="rId3">
            <a:alphaModFix/>
          </a:blip>
          <a:srcRect b="0" l="0" r="0" t="0"/>
          <a:stretch/>
        </p:blipFill>
        <p:spPr>
          <a:xfrm>
            <a:off x="9580951" y="5971862"/>
            <a:ext cx="2592012" cy="8053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31"/>
          <p:cNvSpPr txBox="1"/>
          <p:nvPr>
            <p:ph type="title"/>
          </p:nvPr>
        </p:nvSpPr>
        <p:spPr>
          <a:xfrm>
            <a:off x="155575" y="116579"/>
            <a:ext cx="105156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Future Scopes </a:t>
            </a:r>
            <a:endParaRPr b="1" sz="3200">
              <a:latin typeface="Times New Roman"/>
              <a:ea typeface="Times New Roman"/>
              <a:cs typeface="Times New Roman"/>
              <a:sym typeface="Times New Roman"/>
            </a:endParaRPr>
          </a:p>
        </p:txBody>
      </p:sp>
      <p:sp>
        <p:nvSpPr>
          <p:cNvPr descr="Future Scope Clipart - Man With Binoculars Png - Free Transparent PNG  Clipart Images Download" id="475" name="Google Shape;475;p31"/>
          <p:cNvSpPr/>
          <p:nvPr/>
        </p:nvSpPr>
        <p:spPr>
          <a:xfrm>
            <a:off x="155575" y="-144461"/>
            <a:ext cx="304800" cy="304801"/>
          </a:xfrm>
          <a:prstGeom prst="rect">
            <a:avLst/>
          </a:prstGeom>
          <a:no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None/>
            </a:pPr>
            <a:r>
              <a:t/>
            </a:r>
            <a:endParaRPr b="0" i="0" sz="1500" u="none" cap="none" strike="noStrike">
              <a:solidFill>
                <a:srgbClr val="000000"/>
              </a:solidFill>
              <a:latin typeface="Arial"/>
              <a:ea typeface="Arial"/>
              <a:cs typeface="Arial"/>
              <a:sym typeface="Arial"/>
            </a:endParaRPr>
          </a:p>
        </p:txBody>
      </p:sp>
      <p:pic>
        <p:nvPicPr>
          <p:cNvPr id="476" name="Google Shape;476;p31"/>
          <p:cNvPicPr preferRelativeResize="0"/>
          <p:nvPr/>
        </p:nvPicPr>
        <p:blipFill rotWithShape="1">
          <a:blip r:embed="rId3">
            <a:alphaModFix/>
          </a:blip>
          <a:srcRect b="0" l="0" r="0" t="0"/>
          <a:stretch/>
        </p:blipFill>
        <p:spPr>
          <a:xfrm>
            <a:off x="9580951" y="5971862"/>
            <a:ext cx="2592012" cy="805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ph type="title"/>
          </p:nvPr>
        </p:nvSpPr>
        <p:spPr>
          <a:xfrm>
            <a:off x="260685" y="177860"/>
            <a:ext cx="10515600" cy="535491"/>
          </a:xfrm>
          <a:prstGeom prst="rect">
            <a:avLst/>
          </a:prstGeom>
          <a:noFill/>
          <a:ln>
            <a:noFill/>
          </a:ln>
        </p:spPr>
        <p:txBody>
          <a:bodyPr anchorCtr="0" anchor="ctr" bIns="45675" lIns="91425" spcFirstLastPara="1" rIns="91425"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Team Members</a:t>
            </a:r>
            <a:endParaRPr b="1">
              <a:latin typeface="Times New Roman"/>
              <a:ea typeface="Times New Roman"/>
              <a:cs typeface="Times New Roman"/>
              <a:sym typeface="Times New Roman"/>
            </a:endParaRPr>
          </a:p>
        </p:txBody>
      </p:sp>
      <p:sp>
        <p:nvSpPr>
          <p:cNvPr id="124" name="Google Shape;124;p5"/>
          <p:cNvSpPr txBox="1"/>
          <p:nvPr/>
        </p:nvSpPr>
        <p:spPr>
          <a:xfrm>
            <a:off x="404950" y="2743200"/>
            <a:ext cx="2455800" cy="1446900"/>
          </a:xfrm>
          <a:prstGeom prst="rect">
            <a:avLst/>
          </a:prstGeom>
          <a:noFill/>
          <a:ln>
            <a:noFill/>
          </a:ln>
        </p:spPr>
        <p:txBody>
          <a:bodyPr anchorCtr="0" anchor="t" bIns="60925" lIns="121875" spcFirstLastPara="1" rIns="121875" wrap="square" tIns="60925">
            <a:spAutoFit/>
          </a:bodyPr>
          <a:lstStyle/>
          <a:p>
            <a:pPr indent="0" lvl="0" marL="0" marR="0" rtl="0" algn="l">
              <a:lnSpc>
                <a:spcPct val="100000"/>
              </a:lnSpc>
              <a:spcBef>
                <a:spcPts val="0"/>
              </a:spcBef>
              <a:spcAft>
                <a:spcPts val="0"/>
              </a:spcAft>
              <a:buNone/>
            </a:pPr>
            <a:r>
              <a:rPr b="1" lang="en-US" sz="1200">
                <a:solidFill>
                  <a:schemeClr val="dk1"/>
                </a:solidFill>
              </a:rPr>
              <a:t>                N</a:t>
            </a:r>
            <a:r>
              <a:rPr b="1" i="0" lang="en-US" sz="1200" u="none" cap="none" strike="noStrike">
                <a:solidFill>
                  <a:schemeClr val="dk1"/>
                </a:solidFill>
                <a:latin typeface="Arial"/>
                <a:ea typeface="Arial"/>
                <a:cs typeface="Arial"/>
                <a:sym typeface="Arial"/>
              </a:rPr>
              <a:t>ame:</a:t>
            </a:r>
            <a:endParaRPr/>
          </a:p>
          <a:p>
            <a:pPr indent="0" lvl="0" marL="0" marR="0" rtl="0" algn="ctr">
              <a:lnSpc>
                <a:spcPct val="100000"/>
              </a:lnSpc>
              <a:spcBef>
                <a:spcPts val="0"/>
              </a:spcBef>
              <a:spcAft>
                <a:spcPts val="0"/>
              </a:spcAft>
              <a:buNone/>
            </a:pPr>
            <a:r>
              <a:rPr b="1" i="0" lang="en-US" sz="1200" u="sng" cap="none" strike="noStrike">
                <a:solidFill>
                  <a:srgbClr val="0070C0"/>
                </a:solidFill>
                <a:latin typeface="Arial"/>
                <a:ea typeface="Arial"/>
                <a:cs typeface="Arial"/>
                <a:sym typeface="Arial"/>
              </a:rPr>
              <a:t>https://www.linkedin.com/profilelink</a:t>
            </a:r>
            <a:endParaRPr b="1" i="0" sz="1200" u="none" cap="none" strike="noStrike">
              <a:solidFill>
                <a:srgbClr val="0070C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200" u="sng" cap="none" strike="noStrike">
              <a:solidFill>
                <a:schemeClr val="hlink"/>
              </a:solidFill>
              <a:latin typeface="Arial"/>
              <a:ea typeface="Arial"/>
              <a:cs typeface="Arial"/>
              <a:sym typeface="Arial"/>
              <a:hlinkClick r:id="rId3"/>
            </a:endParaRPr>
          </a:p>
          <a:p>
            <a:pPr indent="0" lvl="0" marL="0" marR="0" rtl="0" algn="l">
              <a:lnSpc>
                <a:spcPct val="100000"/>
              </a:lnSpc>
              <a:spcBef>
                <a:spcPts val="0"/>
              </a:spcBef>
              <a:spcAft>
                <a:spcPts val="0"/>
              </a:spcAft>
              <a:buNone/>
            </a:pPr>
            <a:br>
              <a:rPr b="0" i="0" lang="en-US" sz="1900" u="none" cap="none" strike="noStrike">
                <a:solidFill>
                  <a:srgbClr val="000000"/>
                </a:solidFill>
                <a:latin typeface="Arial"/>
                <a:ea typeface="Arial"/>
                <a:cs typeface="Arial"/>
                <a:sym typeface="Arial"/>
              </a:rPr>
            </a:br>
            <a:endParaRPr b="0" i="0" sz="1900" u="none" cap="none" strike="noStrike">
              <a:solidFill>
                <a:srgbClr val="000000"/>
              </a:solidFill>
              <a:latin typeface="Arial"/>
              <a:ea typeface="Arial"/>
              <a:cs typeface="Arial"/>
              <a:sym typeface="Arial"/>
            </a:endParaRPr>
          </a:p>
        </p:txBody>
      </p:sp>
      <p:sp>
        <p:nvSpPr>
          <p:cNvPr id="125" name="Google Shape;125;p5"/>
          <p:cNvSpPr txBox="1"/>
          <p:nvPr/>
        </p:nvSpPr>
        <p:spPr>
          <a:xfrm>
            <a:off x="2144809" y="2046824"/>
            <a:ext cx="1728019" cy="707830"/>
          </a:xfrm>
          <a:prstGeom prst="rect">
            <a:avLst/>
          </a:prstGeom>
          <a:noFill/>
          <a:ln>
            <a:noFill/>
          </a:ln>
        </p:spPr>
        <p:txBody>
          <a:bodyPr anchorCtr="0" anchor="t" bIns="60925" lIns="121875" spcFirstLastPara="1" rIns="121875" wrap="square" tIns="60925">
            <a:spAutoFit/>
          </a:bodyPr>
          <a:lstStyle/>
          <a:p>
            <a:pPr indent="0" lvl="0" marL="0" marR="0" rtl="0" algn="ctr">
              <a:lnSpc>
                <a:spcPct val="100000"/>
              </a:lnSpc>
              <a:spcBef>
                <a:spcPts val="0"/>
              </a:spcBef>
              <a:spcAft>
                <a:spcPts val="0"/>
              </a:spcAft>
              <a:buNone/>
            </a:pPr>
            <a:br>
              <a:rPr b="0" i="0" lang="en-US" sz="1900" u="none" cap="none" strike="noStrike">
                <a:solidFill>
                  <a:srgbClr val="000000"/>
                </a:solidFill>
                <a:latin typeface="Arial"/>
                <a:ea typeface="Arial"/>
                <a:cs typeface="Arial"/>
                <a:sym typeface="Arial"/>
              </a:rPr>
            </a:br>
            <a:endParaRPr b="0" i="0" sz="1900" u="none" cap="none" strike="noStrike">
              <a:solidFill>
                <a:srgbClr val="000000"/>
              </a:solidFill>
              <a:latin typeface="Arial"/>
              <a:ea typeface="Arial"/>
              <a:cs typeface="Arial"/>
              <a:sym typeface="Arial"/>
            </a:endParaRPr>
          </a:p>
        </p:txBody>
      </p:sp>
      <p:pic>
        <p:nvPicPr>
          <p:cNvPr id="126" name="Google Shape;126;p5"/>
          <p:cNvPicPr preferRelativeResize="0"/>
          <p:nvPr/>
        </p:nvPicPr>
        <p:blipFill rotWithShape="1">
          <a:blip r:embed="rId4">
            <a:alphaModFix/>
          </a:blip>
          <a:srcRect b="0" l="0" r="0" t="0"/>
          <a:stretch/>
        </p:blipFill>
        <p:spPr>
          <a:xfrm>
            <a:off x="9915533" y="6151968"/>
            <a:ext cx="2276467" cy="706033"/>
          </a:xfrm>
          <a:prstGeom prst="rect">
            <a:avLst/>
          </a:prstGeom>
          <a:noFill/>
          <a:ln>
            <a:noFill/>
          </a:ln>
        </p:spPr>
      </p:pic>
      <p:sp>
        <p:nvSpPr>
          <p:cNvPr id="127" name="Google Shape;127;p5"/>
          <p:cNvSpPr txBox="1"/>
          <p:nvPr/>
        </p:nvSpPr>
        <p:spPr>
          <a:xfrm>
            <a:off x="3679372" y="2563850"/>
            <a:ext cx="3096000" cy="1077300"/>
          </a:xfrm>
          <a:prstGeom prst="rect">
            <a:avLst/>
          </a:prstGeom>
          <a:noFill/>
          <a:ln>
            <a:noFill/>
          </a:ln>
        </p:spPr>
        <p:txBody>
          <a:bodyPr anchorCtr="0" anchor="t" bIns="60925" lIns="121875" spcFirstLastPara="1" rIns="121875" wrap="square" tIns="60925">
            <a:spAutoFit/>
          </a:bodyPr>
          <a:lstStyle/>
          <a:p>
            <a:pPr indent="0" lvl="0" marL="0" marR="0" rtl="0" algn="ctr">
              <a:lnSpc>
                <a:spcPct val="100000"/>
              </a:lnSpc>
              <a:spcBef>
                <a:spcPts val="0"/>
              </a:spcBef>
              <a:spcAft>
                <a:spcPts val="0"/>
              </a:spcAft>
              <a:buNone/>
            </a:pPr>
            <a:r>
              <a:t/>
            </a:r>
            <a:endParaRPr b="1" i="0" sz="1200" u="none" cap="none" strike="noStrike">
              <a:solidFill>
                <a:srgbClr val="0070C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200" u="sng" cap="none" strike="noStrike">
              <a:solidFill>
                <a:schemeClr val="hlink"/>
              </a:solidFill>
              <a:latin typeface="Arial"/>
              <a:ea typeface="Arial"/>
              <a:cs typeface="Arial"/>
              <a:sym typeface="Arial"/>
              <a:hlinkClick r:id="rId5"/>
            </a:endParaRPr>
          </a:p>
          <a:p>
            <a:pPr indent="0" lvl="0" marL="0" marR="0" rtl="0" algn="l">
              <a:lnSpc>
                <a:spcPct val="100000"/>
              </a:lnSpc>
              <a:spcBef>
                <a:spcPts val="0"/>
              </a:spcBef>
              <a:spcAft>
                <a:spcPts val="0"/>
              </a:spcAft>
              <a:buNone/>
            </a:pPr>
            <a:br>
              <a:rPr b="0" i="0" lang="en-US" sz="1900" u="none" cap="none" strike="noStrike">
                <a:solidFill>
                  <a:srgbClr val="000000"/>
                </a:solidFill>
                <a:latin typeface="Arial"/>
                <a:ea typeface="Arial"/>
                <a:cs typeface="Arial"/>
                <a:sym typeface="Arial"/>
              </a:rPr>
            </a:br>
            <a:endParaRPr b="0" i="0" sz="1900" u="none" cap="none" strike="noStrike">
              <a:solidFill>
                <a:srgbClr val="000000"/>
              </a:solidFill>
              <a:latin typeface="Arial"/>
              <a:ea typeface="Arial"/>
              <a:cs typeface="Arial"/>
              <a:sym typeface="Arial"/>
            </a:endParaRPr>
          </a:p>
        </p:txBody>
      </p:sp>
      <p:sp>
        <p:nvSpPr>
          <p:cNvPr id="128" name="Google Shape;128;p5"/>
          <p:cNvSpPr txBox="1"/>
          <p:nvPr/>
        </p:nvSpPr>
        <p:spPr>
          <a:xfrm>
            <a:off x="6775269" y="2656114"/>
            <a:ext cx="3204754" cy="910046"/>
          </a:xfrm>
          <a:prstGeom prst="rect">
            <a:avLst/>
          </a:prstGeom>
          <a:noFill/>
          <a:ln>
            <a:noFill/>
          </a:ln>
        </p:spPr>
        <p:txBody>
          <a:bodyPr anchorCtr="0" anchor="t" bIns="60925" lIns="121875" spcFirstLastPara="1" rIns="121875" wrap="square" tIns="60925">
            <a:spAutoFit/>
          </a:bodyPr>
          <a:lstStyle/>
          <a:p>
            <a:pPr indent="0" lvl="0" marL="0" marR="0" rtl="0" algn="ctr">
              <a:lnSpc>
                <a:spcPct val="100000"/>
              </a:lnSpc>
              <a:spcBef>
                <a:spcPts val="0"/>
              </a:spcBef>
              <a:spcAft>
                <a:spcPts val="0"/>
              </a:spcAft>
              <a:buNone/>
            </a:pPr>
            <a:r>
              <a:t/>
            </a:r>
            <a:endParaRPr b="0" i="0" sz="1200" u="sng" cap="none" strike="noStrike">
              <a:solidFill>
                <a:schemeClr val="hlink"/>
              </a:solidFill>
              <a:latin typeface="Arial"/>
              <a:ea typeface="Arial"/>
              <a:cs typeface="Arial"/>
              <a:sym typeface="Arial"/>
              <a:hlinkClick r:id="rId6"/>
            </a:endParaRPr>
          </a:p>
          <a:p>
            <a:pPr indent="0" lvl="0" marL="0" marR="0" rtl="0" algn="l">
              <a:lnSpc>
                <a:spcPct val="100000"/>
              </a:lnSpc>
              <a:spcBef>
                <a:spcPts val="0"/>
              </a:spcBef>
              <a:spcAft>
                <a:spcPts val="0"/>
              </a:spcAft>
              <a:buNone/>
            </a:pPr>
            <a:br>
              <a:rPr b="0" i="0" lang="en-US" sz="1900" u="none" cap="none" strike="noStrike">
                <a:solidFill>
                  <a:srgbClr val="000000"/>
                </a:solidFill>
                <a:latin typeface="Arial"/>
                <a:ea typeface="Arial"/>
                <a:cs typeface="Arial"/>
                <a:sym typeface="Arial"/>
              </a:rPr>
            </a:br>
            <a:endParaRPr b="0" i="0" sz="1900" u="none" cap="none" strike="noStrike">
              <a:solidFill>
                <a:srgbClr val="000000"/>
              </a:solidFill>
              <a:latin typeface="Arial"/>
              <a:ea typeface="Arial"/>
              <a:cs typeface="Arial"/>
              <a:sym typeface="Arial"/>
            </a:endParaRPr>
          </a:p>
        </p:txBody>
      </p:sp>
      <p:sp>
        <p:nvSpPr>
          <p:cNvPr id="129" name="Google Shape;129;p5"/>
          <p:cNvSpPr txBox="1"/>
          <p:nvPr/>
        </p:nvSpPr>
        <p:spPr>
          <a:xfrm>
            <a:off x="7807235" y="2616925"/>
            <a:ext cx="3178500" cy="892800"/>
          </a:xfrm>
          <a:prstGeom prst="rect">
            <a:avLst/>
          </a:prstGeom>
          <a:noFill/>
          <a:ln>
            <a:noFill/>
          </a:ln>
        </p:spPr>
        <p:txBody>
          <a:bodyPr anchorCtr="0" anchor="t" bIns="60925" lIns="121875" spcFirstLastPara="1" rIns="121875" wrap="square" tIns="60925">
            <a:spAutoFit/>
          </a:bodyPr>
          <a:lstStyle/>
          <a:p>
            <a:pPr indent="0" lvl="0" marL="0" marR="0" rtl="0" algn="ctr">
              <a:lnSpc>
                <a:spcPct val="100000"/>
              </a:lnSpc>
              <a:spcBef>
                <a:spcPts val="0"/>
              </a:spcBef>
              <a:spcAft>
                <a:spcPts val="0"/>
              </a:spcAft>
              <a:buNone/>
            </a:pPr>
            <a:r>
              <a:t/>
            </a:r>
            <a:endParaRPr b="1" i="0" sz="12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None/>
            </a:pPr>
            <a:br>
              <a:rPr b="0" i="0" lang="en-US" sz="1900" u="none" cap="none" strike="noStrike">
                <a:solidFill>
                  <a:srgbClr val="000000"/>
                </a:solidFill>
                <a:latin typeface="Arial"/>
                <a:ea typeface="Arial"/>
                <a:cs typeface="Arial"/>
                <a:sym typeface="Arial"/>
              </a:rPr>
            </a:br>
            <a:endParaRPr b="0" i="0" sz="1900" u="none" cap="none" strike="noStrike">
              <a:solidFill>
                <a:srgbClr val="000000"/>
              </a:solidFill>
              <a:latin typeface="Arial"/>
              <a:ea typeface="Arial"/>
              <a:cs typeface="Arial"/>
              <a:sym typeface="Arial"/>
            </a:endParaRPr>
          </a:p>
        </p:txBody>
      </p:sp>
      <p:sp>
        <p:nvSpPr>
          <p:cNvPr id="130" name="Google Shape;130;p5"/>
          <p:cNvSpPr txBox="1"/>
          <p:nvPr/>
        </p:nvSpPr>
        <p:spPr>
          <a:xfrm>
            <a:off x="361407" y="5390605"/>
            <a:ext cx="2455800" cy="1077300"/>
          </a:xfrm>
          <a:prstGeom prst="rect">
            <a:avLst/>
          </a:prstGeom>
          <a:noFill/>
          <a:ln>
            <a:noFill/>
          </a:ln>
        </p:spPr>
        <p:txBody>
          <a:bodyPr anchorCtr="0" anchor="t" bIns="60925" lIns="121875" spcFirstLastPara="1" rIns="121875" wrap="square" tIns="60925">
            <a:spAutoFit/>
          </a:bodyPr>
          <a:lstStyle/>
          <a:p>
            <a:pPr indent="0" lvl="0" marL="0" marR="0" rtl="0" algn="ctr">
              <a:lnSpc>
                <a:spcPct val="100000"/>
              </a:lnSpc>
              <a:spcBef>
                <a:spcPts val="0"/>
              </a:spcBef>
              <a:spcAft>
                <a:spcPts val="0"/>
              </a:spcAft>
              <a:buNone/>
            </a:pPr>
            <a:r>
              <a:t/>
            </a:r>
            <a:endParaRPr b="1" i="0" sz="1200" u="none" cap="none" strike="noStrike">
              <a:solidFill>
                <a:srgbClr val="0070C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200" u="sng" cap="none" strike="noStrike">
              <a:solidFill>
                <a:schemeClr val="hlink"/>
              </a:solidFill>
              <a:latin typeface="Arial"/>
              <a:ea typeface="Arial"/>
              <a:cs typeface="Arial"/>
              <a:sym typeface="Arial"/>
              <a:hlinkClick r:id="rId7"/>
            </a:endParaRPr>
          </a:p>
          <a:p>
            <a:pPr indent="0" lvl="0" marL="0" marR="0" rtl="0" algn="l">
              <a:lnSpc>
                <a:spcPct val="100000"/>
              </a:lnSpc>
              <a:spcBef>
                <a:spcPts val="0"/>
              </a:spcBef>
              <a:spcAft>
                <a:spcPts val="0"/>
              </a:spcAft>
              <a:buNone/>
            </a:pPr>
            <a:br>
              <a:rPr b="0" i="0" lang="en-US" sz="1900" u="none" cap="none" strike="noStrike">
                <a:solidFill>
                  <a:srgbClr val="000000"/>
                </a:solidFill>
                <a:latin typeface="Arial"/>
                <a:ea typeface="Arial"/>
                <a:cs typeface="Arial"/>
                <a:sym typeface="Arial"/>
              </a:rPr>
            </a:br>
            <a:endParaRPr b="0" i="0" sz="1900" u="none" cap="none" strike="noStrike">
              <a:solidFill>
                <a:srgbClr val="000000"/>
              </a:solidFill>
              <a:latin typeface="Arial"/>
              <a:ea typeface="Arial"/>
              <a:cs typeface="Arial"/>
              <a:sym typeface="Arial"/>
            </a:endParaRPr>
          </a:p>
        </p:txBody>
      </p:sp>
      <p:sp>
        <p:nvSpPr>
          <p:cNvPr id="131" name="Google Shape;131;p5"/>
          <p:cNvSpPr txBox="1"/>
          <p:nvPr/>
        </p:nvSpPr>
        <p:spPr>
          <a:xfrm>
            <a:off x="4066905" y="5226841"/>
            <a:ext cx="2455800" cy="892800"/>
          </a:xfrm>
          <a:prstGeom prst="rect">
            <a:avLst/>
          </a:prstGeom>
          <a:noFill/>
          <a:ln>
            <a:noFill/>
          </a:ln>
        </p:spPr>
        <p:txBody>
          <a:bodyPr anchorCtr="0" anchor="t" bIns="60925" lIns="121875" spcFirstLastPara="1" rIns="121875" wrap="square" tIns="60925">
            <a:spAutoFit/>
          </a:bodyPr>
          <a:lstStyle/>
          <a:p>
            <a:pPr indent="0" lvl="0" marL="0" marR="0" rtl="0" algn="ctr">
              <a:lnSpc>
                <a:spcPct val="100000"/>
              </a:lnSpc>
              <a:spcBef>
                <a:spcPts val="0"/>
              </a:spcBef>
              <a:spcAft>
                <a:spcPts val="0"/>
              </a:spcAft>
              <a:buNone/>
            </a:pPr>
            <a:r>
              <a:t/>
            </a:r>
            <a:endParaRPr b="0" i="0" sz="1200" u="sng" cap="none" strike="noStrike">
              <a:solidFill>
                <a:schemeClr val="hlink"/>
              </a:solidFill>
              <a:latin typeface="Arial"/>
              <a:ea typeface="Arial"/>
              <a:cs typeface="Arial"/>
              <a:sym typeface="Arial"/>
              <a:hlinkClick r:id="rId8"/>
            </a:endParaRPr>
          </a:p>
          <a:p>
            <a:pPr indent="0" lvl="0" marL="0" marR="0" rtl="0" algn="l">
              <a:lnSpc>
                <a:spcPct val="100000"/>
              </a:lnSpc>
              <a:spcBef>
                <a:spcPts val="0"/>
              </a:spcBef>
              <a:spcAft>
                <a:spcPts val="0"/>
              </a:spcAft>
              <a:buNone/>
            </a:pPr>
            <a:br>
              <a:rPr b="0" i="0" lang="en-US" sz="1900" u="none" cap="none" strike="noStrike">
                <a:solidFill>
                  <a:srgbClr val="000000"/>
                </a:solidFill>
                <a:latin typeface="Arial"/>
                <a:ea typeface="Arial"/>
                <a:cs typeface="Arial"/>
                <a:sym typeface="Arial"/>
              </a:rPr>
            </a:br>
            <a:endParaRPr b="0" i="0" sz="1900" u="none" cap="none" strike="noStrike">
              <a:solidFill>
                <a:srgbClr val="000000"/>
              </a:solidFill>
              <a:latin typeface="Arial"/>
              <a:ea typeface="Arial"/>
              <a:cs typeface="Arial"/>
              <a:sym typeface="Arial"/>
            </a:endParaRPr>
          </a:p>
        </p:txBody>
      </p:sp>
      <p:sp>
        <p:nvSpPr>
          <p:cNvPr id="132" name="Google Shape;132;p5"/>
          <p:cNvSpPr txBox="1"/>
          <p:nvPr/>
        </p:nvSpPr>
        <p:spPr>
          <a:xfrm>
            <a:off x="8138162" y="5248612"/>
            <a:ext cx="2455816" cy="1077161"/>
          </a:xfrm>
          <a:prstGeom prst="rect">
            <a:avLst/>
          </a:prstGeom>
          <a:noFill/>
          <a:ln>
            <a:noFill/>
          </a:ln>
        </p:spPr>
        <p:txBody>
          <a:bodyPr anchorCtr="0" anchor="t" bIns="60925" lIns="121875" spcFirstLastPara="1" rIns="121875" wrap="square" tIns="60925">
            <a:spAutoFit/>
          </a:bodyPr>
          <a:lstStyle/>
          <a:p>
            <a:pPr indent="0" lvl="0" marL="0" marR="0" rtl="0" algn="ctr">
              <a:lnSpc>
                <a:spcPct val="100000"/>
              </a:lnSpc>
              <a:spcBef>
                <a:spcPts val="0"/>
              </a:spcBef>
              <a:spcAft>
                <a:spcPts val="0"/>
              </a:spcAft>
              <a:buNone/>
            </a:pPr>
            <a:r>
              <a:t/>
            </a:r>
            <a:endParaRPr b="1"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200" u="sng" cap="none" strike="noStrike">
              <a:solidFill>
                <a:schemeClr val="hlink"/>
              </a:solidFill>
              <a:latin typeface="Arial"/>
              <a:ea typeface="Arial"/>
              <a:cs typeface="Arial"/>
              <a:sym typeface="Arial"/>
              <a:hlinkClick r:id="rId9"/>
            </a:endParaRPr>
          </a:p>
          <a:p>
            <a:pPr indent="0" lvl="0" marL="0" marR="0" rtl="0" algn="l">
              <a:lnSpc>
                <a:spcPct val="100000"/>
              </a:lnSpc>
              <a:spcBef>
                <a:spcPts val="0"/>
              </a:spcBef>
              <a:spcAft>
                <a:spcPts val="0"/>
              </a:spcAft>
              <a:buNone/>
            </a:pPr>
            <a:br>
              <a:rPr b="0" i="0" lang="en-US" sz="1900" u="none" cap="none" strike="noStrike">
                <a:solidFill>
                  <a:srgbClr val="000000"/>
                </a:solidFill>
                <a:latin typeface="Arial"/>
                <a:ea typeface="Arial"/>
                <a:cs typeface="Arial"/>
                <a:sym typeface="Arial"/>
              </a:rPr>
            </a:br>
            <a:endParaRPr b="0" i="0" sz="1900" u="none" cap="none" strike="noStrike">
              <a:solidFill>
                <a:srgbClr val="000000"/>
              </a:solidFill>
              <a:latin typeface="Arial"/>
              <a:ea typeface="Arial"/>
              <a:cs typeface="Arial"/>
              <a:sym typeface="Arial"/>
            </a:endParaRPr>
          </a:p>
        </p:txBody>
      </p:sp>
      <p:sp>
        <p:nvSpPr>
          <p:cNvPr id="133" name="Google Shape;133;p5"/>
          <p:cNvSpPr txBox="1"/>
          <p:nvPr/>
        </p:nvSpPr>
        <p:spPr>
          <a:xfrm>
            <a:off x="8151225" y="5300864"/>
            <a:ext cx="2455816" cy="1077161"/>
          </a:xfrm>
          <a:prstGeom prst="rect">
            <a:avLst/>
          </a:prstGeom>
          <a:noFill/>
          <a:ln>
            <a:noFill/>
          </a:ln>
        </p:spPr>
        <p:txBody>
          <a:bodyPr anchorCtr="0" anchor="t" bIns="60925" lIns="121875" spcFirstLastPara="1" rIns="121875" wrap="square" tIns="60925">
            <a:spAutoFit/>
          </a:bodyPr>
          <a:lstStyle/>
          <a:p>
            <a:pPr indent="0" lvl="0" marL="0" marR="0" rtl="0" algn="ctr">
              <a:lnSpc>
                <a:spcPct val="100000"/>
              </a:lnSpc>
              <a:spcBef>
                <a:spcPts val="0"/>
              </a:spcBef>
              <a:spcAft>
                <a:spcPts val="0"/>
              </a:spcAft>
              <a:buNone/>
            </a:pPr>
            <a:r>
              <a:t/>
            </a:r>
            <a:endParaRPr b="1"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200" u="sng" cap="none" strike="noStrike">
              <a:solidFill>
                <a:schemeClr val="hlink"/>
              </a:solidFill>
              <a:latin typeface="Arial"/>
              <a:ea typeface="Arial"/>
              <a:cs typeface="Arial"/>
              <a:sym typeface="Arial"/>
              <a:hlinkClick r:id="rId10"/>
            </a:endParaRPr>
          </a:p>
          <a:p>
            <a:pPr indent="0" lvl="0" marL="0" marR="0" rtl="0" algn="l">
              <a:lnSpc>
                <a:spcPct val="100000"/>
              </a:lnSpc>
              <a:spcBef>
                <a:spcPts val="0"/>
              </a:spcBef>
              <a:spcAft>
                <a:spcPts val="0"/>
              </a:spcAft>
              <a:buNone/>
            </a:pPr>
            <a:br>
              <a:rPr b="0" i="0" lang="en-US" sz="1900" u="none" cap="none" strike="noStrike">
                <a:solidFill>
                  <a:srgbClr val="000000"/>
                </a:solidFill>
                <a:latin typeface="Arial"/>
                <a:ea typeface="Arial"/>
                <a:cs typeface="Arial"/>
                <a:sym typeface="Arial"/>
              </a:rPr>
            </a:br>
            <a:endParaRPr b="0" i="0" sz="1900" u="none" cap="none" strike="noStrike">
              <a:solidFill>
                <a:srgbClr val="000000"/>
              </a:solidFill>
              <a:latin typeface="Arial"/>
              <a:ea typeface="Arial"/>
              <a:cs typeface="Arial"/>
              <a:sym typeface="Arial"/>
            </a:endParaRPr>
          </a:p>
        </p:txBody>
      </p:sp>
      <p:sp>
        <p:nvSpPr>
          <p:cNvPr id="134" name="Google Shape;134;p5"/>
          <p:cNvSpPr txBox="1"/>
          <p:nvPr/>
        </p:nvSpPr>
        <p:spPr>
          <a:xfrm>
            <a:off x="8216538" y="5198931"/>
            <a:ext cx="2455800" cy="892800"/>
          </a:xfrm>
          <a:prstGeom prst="rect">
            <a:avLst/>
          </a:prstGeom>
          <a:noFill/>
          <a:ln>
            <a:noFill/>
          </a:ln>
        </p:spPr>
        <p:txBody>
          <a:bodyPr anchorCtr="0" anchor="t" bIns="60925" lIns="121875" spcFirstLastPara="1" rIns="121875" wrap="square" tIns="60925">
            <a:spAutoFit/>
          </a:bodyPr>
          <a:lstStyle/>
          <a:p>
            <a:pPr indent="0" lvl="0" marL="0" marR="0" rtl="0" algn="ctr">
              <a:lnSpc>
                <a:spcPct val="100000"/>
              </a:lnSpc>
              <a:spcBef>
                <a:spcPts val="0"/>
              </a:spcBef>
              <a:spcAft>
                <a:spcPts val="0"/>
              </a:spcAft>
              <a:buNone/>
            </a:pPr>
            <a:r>
              <a:t/>
            </a:r>
            <a:endParaRPr b="1" i="0" sz="12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None/>
            </a:pPr>
            <a:br>
              <a:rPr b="0" i="0" lang="en-US" sz="1900" u="none" cap="none" strike="noStrike">
                <a:solidFill>
                  <a:srgbClr val="000000"/>
                </a:solidFill>
                <a:latin typeface="Arial"/>
                <a:ea typeface="Arial"/>
                <a:cs typeface="Arial"/>
                <a:sym typeface="Arial"/>
              </a:rPr>
            </a:br>
            <a:endParaRPr b="0" i="0" sz="19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33"/>
          <p:cNvSpPr txBox="1"/>
          <p:nvPr>
            <p:ph type="title"/>
          </p:nvPr>
        </p:nvSpPr>
        <p:spPr>
          <a:xfrm>
            <a:off x="76200" y="115403"/>
            <a:ext cx="107442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Queries ?  </a:t>
            </a:r>
            <a:endParaRPr b="1" sz="3200">
              <a:latin typeface="Times New Roman"/>
              <a:ea typeface="Times New Roman"/>
              <a:cs typeface="Times New Roman"/>
              <a:sym typeface="Times New Roman"/>
            </a:endParaRPr>
          </a:p>
        </p:txBody>
      </p:sp>
      <p:pic>
        <p:nvPicPr>
          <p:cNvPr id="483" name="Google Shape;483;p33"/>
          <p:cNvPicPr preferRelativeResize="0"/>
          <p:nvPr/>
        </p:nvPicPr>
        <p:blipFill rotWithShape="1">
          <a:blip r:embed="rId3">
            <a:alphaModFix/>
          </a:blip>
          <a:srcRect b="0" l="0" r="0" t="0"/>
          <a:stretch/>
        </p:blipFill>
        <p:spPr>
          <a:xfrm>
            <a:off x="2486998" y="1168646"/>
            <a:ext cx="7218003" cy="4520707"/>
          </a:xfrm>
          <a:prstGeom prst="rect">
            <a:avLst/>
          </a:prstGeom>
          <a:noFill/>
          <a:ln>
            <a:noFill/>
          </a:ln>
        </p:spPr>
      </p:pic>
      <p:pic>
        <p:nvPicPr>
          <p:cNvPr id="484" name="Google Shape;484;p33"/>
          <p:cNvPicPr preferRelativeResize="0"/>
          <p:nvPr/>
        </p:nvPicPr>
        <p:blipFill rotWithShape="1">
          <a:blip r:embed="rId4">
            <a:alphaModFix/>
          </a:blip>
          <a:srcRect b="0" l="0" r="0" t="0"/>
          <a:stretch/>
        </p:blipFill>
        <p:spPr>
          <a:xfrm>
            <a:off x="9580951" y="5971862"/>
            <a:ext cx="2592012" cy="8053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pic>
        <p:nvPicPr>
          <p:cNvPr id="489" name="Google Shape;489;p60"/>
          <p:cNvPicPr preferRelativeResize="0"/>
          <p:nvPr/>
        </p:nvPicPr>
        <p:blipFill rotWithShape="1">
          <a:blip r:embed="rId3">
            <a:alphaModFix/>
          </a:blip>
          <a:srcRect b="0" l="0" r="0" t="0"/>
          <a:stretch/>
        </p:blipFill>
        <p:spPr>
          <a:xfrm>
            <a:off x="9915533" y="6151969"/>
            <a:ext cx="2276467" cy="706033"/>
          </a:xfrm>
          <a:prstGeom prst="rect">
            <a:avLst/>
          </a:prstGeom>
          <a:noFill/>
          <a:ln>
            <a:noFill/>
          </a:ln>
        </p:spPr>
      </p:pic>
      <p:cxnSp>
        <p:nvCxnSpPr>
          <p:cNvPr id="490" name="Google Shape;490;p60"/>
          <p:cNvCxnSpPr/>
          <p:nvPr/>
        </p:nvCxnSpPr>
        <p:spPr>
          <a:xfrm>
            <a:off x="0" y="6464596"/>
            <a:ext cx="9597656" cy="0"/>
          </a:xfrm>
          <a:prstGeom prst="straightConnector1">
            <a:avLst/>
          </a:prstGeom>
          <a:noFill/>
          <a:ln cap="flat" cmpd="sng" w="9525">
            <a:solidFill>
              <a:srgbClr val="3B7FF2"/>
            </a:solidFill>
            <a:prstDash val="solid"/>
            <a:round/>
            <a:headEnd len="sm" w="sm" type="none"/>
            <a:tailEnd len="sm" w="sm" type="none"/>
          </a:ln>
        </p:spPr>
      </p:cxnSp>
      <p:pic>
        <p:nvPicPr>
          <p:cNvPr descr="Attitudes 2 Animal Cognition Survey – The Anthrozoologist" id="491" name="Google Shape;491;p60"/>
          <p:cNvPicPr preferRelativeResize="0"/>
          <p:nvPr/>
        </p:nvPicPr>
        <p:blipFill rotWithShape="1">
          <a:blip r:embed="rId4">
            <a:alphaModFix/>
          </a:blip>
          <a:srcRect b="0" l="0" r="0" t="0"/>
          <a:stretch/>
        </p:blipFill>
        <p:spPr>
          <a:xfrm>
            <a:off x="3110415" y="272435"/>
            <a:ext cx="5971172" cy="59711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gf3a8d4be09_2_180"/>
          <p:cNvSpPr txBox="1"/>
          <p:nvPr>
            <p:ph type="title"/>
          </p:nvPr>
        </p:nvSpPr>
        <p:spPr>
          <a:xfrm>
            <a:off x="163275" y="0"/>
            <a:ext cx="105156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Contents</a:t>
            </a:r>
            <a:endParaRPr b="1" sz="3200">
              <a:latin typeface="Times New Roman"/>
              <a:ea typeface="Times New Roman"/>
              <a:cs typeface="Times New Roman"/>
              <a:sym typeface="Times New Roman"/>
            </a:endParaRPr>
          </a:p>
        </p:txBody>
      </p:sp>
      <p:sp>
        <p:nvSpPr>
          <p:cNvPr id="140" name="Google Shape;140;gf3a8d4be09_2_180"/>
          <p:cNvSpPr txBox="1"/>
          <p:nvPr>
            <p:ph idx="12" type="sldNum"/>
          </p:nvPr>
        </p:nvSpPr>
        <p:spPr>
          <a:xfrm>
            <a:off x="11639549" y="6350003"/>
            <a:ext cx="390600" cy="288900"/>
          </a:xfrm>
          <a:prstGeom prst="rect">
            <a:avLst/>
          </a:prstGeom>
          <a:noFill/>
          <a:ln>
            <a:noFill/>
          </a:ln>
        </p:spPr>
        <p:txBody>
          <a:bodyPr anchorCtr="0" anchor="ctr" bIns="45675" lIns="91400" spcFirstLastPara="1" rIns="91400" wrap="square" tIns="456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141" name="Google Shape;141;gf3a8d4be09_2_180"/>
          <p:cNvPicPr preferRelativeResize="0"/>
          <p:nvPr/>
        </p:nvPicPr>
        <p:blipFill rotWithShape="1">
          <a:blip r:embed="rId3">
            <a:alphaModFix/>
          </a:blip>
          <a:srcRect b="0" l="0" r="0" t="0"/>
          <a:stretch/>
        </p:blipFill>
        <p:spPr>
          <a:xfrm>
            <a:off x="9599989" y="6038978"/>
            <a:ext cx="2592012" cy="805375"/>
          </a:xfrm>
          <a:prstGeom prst="rect">
            <a:avLst/>
          </a:prstGeom>
          <a:noFill/>
          <a:ln>
            <a:noFill/>
          </a:ln>
        </p:spPr>
      </p:pic>
      <p:sp>
        <p:nvSpPr>
          <p:cNvPr id="142" name="Google Shape;142;gf3a8d4be09_2_180"/>
          <p:cNvSpPr txBox="1"/>
          <p:nvPr/>
        </p:nvSpPr>
        <p:spPr>
          <a:xfrm>
            <a:off x="383125" y="1149375"/>
            <a:ext cx="11034000" cy="4174500"/>
          </a:xfrm>
          <a:prstGeom prst="rect">
            <a:avLst/>
          </a:prstGeom>
          <a:noFill/>
          <a:ln>
            <a:noFill/>
          </a:ln>
        </p:spPr>
        <p:txBody>
          <a:bodyPr anchorCtr="0" anchor="t" bIns="91425" lIns="91425" spcFirstLastPara="1" rIns="91425" wrap="square" tIns="91425">
            <a:spAutoFit/>
          </a:bodyPr>
          <a:lstStyle/>
          <a:p>
            <a:pPr indent="-431800" lvl="0" marL="457200" rtl="0" algn="l">
              <a:lnSpc>
                <a:spcPct val="9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Business objective</a:t>
            </a:r>
            <a:endParaRPr sz="3200">
              <a:solidFill>
                <a:schemeClr val="dk1"/>
              </a:solidFill>
              <a:latin typeface="Times New Roman"/>
              <a:ea typeface="Times New Roman"/>
              <a:cs typeface="Times New Roman"/>
              <a:sym typeface="Times New Roman"/>
            </a:endParaRPr>
          </a:p>
          <a:p>
            <a:pPr indent="-431800" lvl="0" marL="457200" rtl="0" algn="l">
              <a:lnSpc>
                <a:spcPct val="9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Business Constraints</a:t>
            </a:r>
            <a:endParaRPr sz="3200">
              <a:solidFill>
                <a:schemeClr val="dk1"/>
              </a:solidFill>
              <a:latin typeface="Times New Roman"/>
              <a:ea typeface="Times New Roman"/>
              <a:cs typeface="Times New Roman"/>
              <a:sym typeface="Times New Roman"/>
            </a:endParaRPr>
          </a:p>
          <a:p>
            <a:pPr indent="-431800" lvl="0" marL="457200" rtl="0" algn="l">
              <a:lnSpc>
                <a:spcPct val="9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Project Architecture</a:t>
            </a:r>
            <a:endParaRPr sz="3200">
              <a:solidFill>
                <a:schemeClr val="dk1"/>
              </a:solidFill>
              <a:latin typeface="Times New Roman"/>
              <a:ea typeface="Times New Roman"/>
              <a:cs typeface="Times New Roman"/>
              <a:sym typeface="Times New Roman"/>
            </a:endParaRPr>
          </a:p>
          <a:p>
            <a:pPr indent="-431800" lvl="0" marL="457200" rtl="0" algn="l">
              <a:lnSpc>
                <a:spcPct val="9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Data collection and details</a:t>
            </a:r>
            <a:endParaRPr sz="3200">
              <a:solidFill>
                <a:schemeClr val="dk1"/>
              </a:solidFill>
              <a:latin typeface="Times New Roman"/>
              <a:ea typeface="Times New Roman"/>
              <a:cs typeface="Times New Roman"/>
              <a:sym typeface="Times New Roman"/>
            </a:endParaRPr>
          </a:p>
          <a:p>
            <a:pPr indent="-431800" lvl="0" marL="457200" rtl="0" algn="l">
              <a:lnSpc>
                <a:spcPct val="9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Exploratory Data Analysis</a:t>
            </a:r>
            <a:endParaRPr sz="3200">
              <a:solidFill>
                <a:schemeClr val="dk1"/>
              </a:solidFill>
              <a:latin typeface="Times New Roman"/>
              <a:ea typeface="Times New Roman"/>
              <a:cs typeface="Times New Roman"/>
              <a:sym typeface="Times New Roman"/>
            </a:endParaRPr>
          </a:p>
          <a:p>
            <a:pPr indent="-431800" lvl="0" marL="457200" rtl="0" algn="l">
              <a:lnSpc>
                <a:spcPct val="9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Visualization</a:t>
            </a:r>
            <a:endParaRPr sz="3200">
              <a:solidFill>
                <a:schemeClr val="dk1"/>
              </a:solidFill>
              <a:latin typeface="Times New Roman"/>
              <a:ea typeface="Times New Roman"/>
              <a:cs typeface="Times New Roman"/>
              <a:sym typeface="Times New Roman"/>
            </a:endParaRPr>
          </a:p>
          <a:p>
            <a:pPr indent="-431800" lvl="0" marL="457200" rtl="0" algn="l">
              <a:lnSpc>
                <a:spcPct val="9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Modeling </a:t>
            </a:r>
            <a:endParaRPr sz="3200">
              <a:solidFill>
                <a:schemeClr val="dk1"/>
              </a:solidFill>
              <a:latin typeface="Times New Roman"/>
              <a:ea typeface="Times New Roman"/>
              <a:cs typeface="Times New Roman"/>
              <a:sym typeface="Times New Roman"/>
            </a:endParaRPr>
          </a:p>
          <a:p>
            <a:pPr indent="-431800" lvl="0" marL="457200" rtl="0" algn="l">
              <a:lnSpc>
                <a:spcPct val="9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Evaluation</a:t>
            </a:r>
            <a:endParaRPr sz="3200">
              <a:solidFill>
                <a:schemeClr val="dk1"/>
              </a:solidFill>
              <a:latin typeface="Times New Roman"/>
              <a:ea typeface="Times New Roman"/>
              <a:cs typeface="Times New Roman"/>
              <a:sym typeface="Times New Roman"/>
            </a:endParaRPr>
          </a:p>
          <a:p>
            <a:pPr indent="-431800" lvl="0" marL="457200" rtl="0" algn="l">
              <a:lnSpc>
                <a:spcPct val="9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Deployment</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 name="Shape 146"/>
        <p:cNvGrpSpPr/>
        <p:nvPr/>
      </p:nvGrpSpPr>
      <p:grpSpPr>
        <a:xfrm>
          <a:off x="0" y="0"/>
          <a:ext cx="0" cy="0"/>
          <a:chOff x="0" y="0"/>
          <a:chExt cx="0" cy="0"/>
        </a:xfrm>
      </p:grpSpPr>
      <p:sp>
        <p:nvSpPr>
          <p:cNvPr id="147" name="Google Shape;147;gf3a8d4be09_2_92"/>
          <p:cNvSpPr txBox="1"/>
          <p:nvPr>
            <p:ph type="title"/>
          </p:nvPr>
        </p:nvSpPr>
        <p:spPr>
          <a:xfrm>
            <a:off x="228600" y="191607"/>
            <a:ext cx="105156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Project Overview and Scope</a:t>
            </a:r>
            <a:endParaRPr b="1" sz="3200">
              <a:latin typeface="Times New Roman"/>
              <a:ea typeface="Times New Roman"/>
              <a:cs typeface="Times New Roman"/>
              <a:sym typeface="Times New Roman"/>
            </a:endParaRPr>
          </a:p>
        </p:txBody>
      </p:sp>
      <p:sp>
        <p:nvSpPr>
          <p:cNvPr id="148" name="Google Shape;148;gf3a8d4be09_2_92"/>
          <p:cNvSpPr txBox="1"/>
          <p:nvPr>
            <p:ph idx="12" type="sldNum"/>
          </p:nvPr>
        </p:nvSpPr>
        <p:spPr>
          <a:xfrm>
            <a:off x="11639549" y="6350003"/>
            <a:ext cx="390600" cy="288900"/>
          </a:xfrm>
          <a:prstGeom prst="rect">
            <a:avLst/>
          </a:prstGeom>
          <a:noFill/>
          <a:ln>
            <a:noFill/>
          </a:ln>
        </p:spPr>
        <p:txBody>
          <a:bodyPr anchorCtr="0" anchor="ctr" bIns="45675" lIns="91400" spcFirstLastPara="1" rIns="91400" wrap="square" tIns="456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149" name="Google Shape;149;gf3a8d4be09_2_92"/>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150" name="Google Shape;150;gf3a8d4be09_2_92"/>
          <p:cNvSpPr txBox="1"/>
          <p:nvPr/>
        </p:nvSpPr>
        <p:spPr>
          <a:xfrm>
            <a:off x="4099475" y="1187700"/>
            <a:ext cx="2164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400">
              <a:latin typeface="Calibri"/>
              <a:ea typeface="Calibri"/>
              <a:cs typeface="Calibri"/>
              <a:sym typeface="Calibri"/>
            </a:endParaRPr>
          </a:p>
        </p:txBody>
      </p:sp>
      <p:sp>
        <p:nvSpPr>
          <p:cNvPr id="151" name="Google Shape;151;gf3a8d4be09_2_92"/>
          <p:cNvSpPr txBox="1"/>
          <p:nvPr/>
        </p:nvSpPr>
        <p:spPr>
          <a:xfrm>
            <a:off x="6053425" y="2493975"/>
            <a:ext cx="3409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400">
              <a:latin typeface="Calibri"/>
              <a:ea typeface="Calibri"/>
              <a:cs typeface="Calibri"/>
              <a:sym typeface="Calibri"/>
            </a:endParaRPr>
          </a:p>
        </p:txBody>
      </p:sp>
      <p:sp>
        <p:nvSpPr>
          <p:cNvPr id="152" name="Google Shape;152;gf3a8d4be09_2_92"/>
          <p:cNvSpPr txBox="1"/>
          <p:nvPr/>
        </p:nvSpPr>
        <p:spPr>
          <a:xfrm>
            <a:off x="5938500" y="3792975"/>
            <a:ext cx="3275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3000">
              <a:latin typeface="Calibri"/>
              <a:ea typeface="Calibri"/>
              <a:cs typeface="Calibri"/>
              <a:sym typeface="Calibri"/>
            </a:endParaRPr>
          </a:p>
        </p:txBody>
      </p:sp>
      <p:sp>
        <p:nvSpPr>
          <p:cNvPr id="153" name="Google Shape;153;gf3a8d4be09_2_92"/>
          <p:cNvSpPr txBox="1"/>
          <p:nvPr/>
        </p:nvSpPr>
        <p:spPr>
          <a:xfrm>
            <a:off x="-1091900" y="2720225"/>
            <a:ext cx="3888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3000">
              <a:latin typeface="Calibri"/>
              <a:ea typeface="Calibri"/>
              <a:cs typeface="Calibri"/>
              <a:sym typeface="Calibri"/>
            </a:endParaRPr>
          </a:p>
        </p:txBody>
      </p:sp>
      <p:pic>
        <p:nvPicPr>
          <p:cNvPr id="154" name="Google Shape;154;gf3a8d4be09_2_92"/>
          <p:cNvPicPr preferRelativeResize="0"/>
          <p:nvPr/>
        </p:nvPicPr>
        <p:blipFill>
          <a:blip r:embed="rId4">
            <a:alphaModFix/>
          </a:blip>
          <a:stretch>
            <a:fillRect/>
          </a:stretch>
        </p:blipFill>
        <p:spPr>
          <a:xfrm>
            <a:off x="747100" y="1015300"/>
            <a:ext cx="10076273" cy="4226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2"/>
          <p:cNvSpPr txBox="1"/>
          <p:nvPr>
            <p:ph type="title"/>
          </p:nvPr>
        </p:nvSpPr>
        <p:spPr>
          <a:xfrm>
            <a:off x="838200" y="760163"/>
            <a:ext cx="10515600" cy="535487"/>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1800"/>
              <a:buNone/>
            </a:pPr>
            <a:r>
              <a:rPr b="1" lang="en-US" sz="3200">
                <a:latin typeface="Times New Roman"/>
                <a:ea typeface="Times New Roman"/>
                <a:cs typeface="Times New Roman"/>
                <a:sym typeface="Times New Roman"/>
              </a:rPr>
              <a:t>Business Problem</a:t>
            </a:r>
            <a:endParaRPr b="1" sz="3200">
              <a:latin typeface="Times New Roman"/>
              <a:ea typeface="Times New Roman"/>
              <a:cs typeface="Times New Roman"/>
              <a:sym typeface="Times New Roman"/>
            </a:endParaRPr>
          </a:p>
        </p:txBody>
      </p:sp>
      <p:sp>
        <p:nvSpPr>
          <p:cNvPr id="160" name="Google Shape;160;p12"/>
          <p:cNvSpPr txBox="1"/>
          <p:nvPr>
            <p:ph idx="1" type="body"/>
          </p:nvPr>
        </p:nvSpPr>
        <p:spPr>
          <a:xfrm>
            <a:off x="838200" y="1825625"/>
            <a:ext cx="10515600" cy="4351200"/>
          </a:xfrm>
          <a:prstGeom prst="rect">
            <a:avLst/>
          </a:prstGeom>
          <a:noFill/>
          <a:ln>
            <a:noFill/>
          </a:ln>
        </p:spPr>
        <p:txBody>
          <a:bodyPr anchorCtr="0" anchor="t" bIns="45675" lIns="91400" spcFirstLastPara="1" rIns="91400" wrap="square" tIns="45675">
            <a:normAutofit/>
          </a:bodyPr>
          <a:lstStyle/>
          <a:p>
            <a:pPr indent="-342826" lvl="0" marL="457095" rtl="0" algn="l">
              <a:lnSpc>
                <a:spcPct val="90000"/>
              </a:lnSpc>
              <a:spcBef>
                <a:spcPts val="1000"/>
              </a:spcBef>
              <a:spcAft>
                <a:spcPts val="0"/>
              </a:spcAft>
              <a:buClr>
                <a:schemeClr val="dk1"/>
              </a:buClr>
              <a:buSzPts val="1800"/>
              <a:buChar char="•"/>
            </a:pPr>
            <a:r>
              <a:rPr lang="en-US"/>
              <a:t>Demand Fluctuation from Customers </a:t>
            </a:r>
            <a:endParaRPr/>
          </a:p>
          <a:p>
            <a:pPr indent="-342826" lvl="0" marL="457095" rtl="0" algn="l">
              <a:lnSpc>
                <a:spcPct val="90000"/>
              </a:lnSpc>
              <a:spcBef>
                <a:spcPts val="1000"/>
              </a:spcBef>
              <a:spcAft>
                <a:spcPts val="0"/>
              </a:spcAft>
              <a:buClr>
                <a:schemeClr val="dk1"/>
              </a:buClr>
              <a:buSzPts val="1800"/>
              <a:buChar char="•"/>
            </a:pPr>
            <a:r>
              <a:rPr lang="en-US"/>
              <a:t>Warehouse Storage issue due to De-hire of excess Pallets</a:t>
            </a:r>
            <a:endParaRPr/>
          </a:p>
        </p:txBody>
      </p:sp>
      <p:pic>
        <p:nvPicPr>
          <p:cNvPr id="161" name="Google Shape;161;p12"/>
          <p:cNvPicPr preferRelativeResize="0"/>
          <p:nvPr/>
        </p:nvPicPr>
        <p:blipFill rotWithShape="1">
          <a:blip r:embed="rId3">
            <a:alphaModFix/>
          </a:blip>
          <a:srcRect b="0" l="0" r="0" t="0"/>
          <a:stretch/>
        </p:blipFill>
        <p:spPr>
          <a:xfrm>
            <a:off x="9580951" y="6053750"/>
            <a:ext cx="2592012" cy="805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7"/>
          <p:cNvSpPr txBox="1"/>
          <p:nvPr>
            <p:ph type="title"/>
          </p:nvPr>
        </p:nvSpPr>
        <p:spPr>
          <a:xfrm>
            <a:off x="839788" y="760163"/>
            <a:ext cx="10515600" cy="535487"/>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1800"/>
              <a:buNone/>
            </a:pPr>
            <a:r>
              <a:rPr b="1" lang="en-US" sz="3200">
                <a:latin typeface="Times New Roman"/>
                <a:ea typeface="Times New Roman"/>
                <a:cs typeface="Times New Roman"/>
                <a:sym typeface="Times New Roman"/>
              </a:rPr>
              <a:t>Business Objective</a:t>
            </a:r>
            <a:endParaRPr b="1" sz="3200">
              <a:latin typeface="Times New Roman"/>
              <a:ea typeface="Times New Roman"/>
              <a:cs typeface="Times New Roman"/>
              <a:sym typeface="Times New Roman"/>
            </a:endParaRPr>
          </a:p>
        </p:txBody>
      </p:sp>
      <p:sp>
        <p:nvSpPr>
          <p:cNvPr id="167" name="Google Shape;167;p7"/>
          <p:cNvSpPr txBox="1"/>
          <p:nvPr>
            <p:ph idx="1" type="body"/>
          </p:nvPr>
        </p:nvSpPr>
        <p:spPr>
          <a:xfrm>
            <a:off x="839789" y="1681163"/>
            <a:ext cx="5157787" cy="823912"/>
          </a:xfrm>
          <a:prstGeom prst="rect">
            <a:avLst/>
          </a:prstGeom>
          <a:noFill/>
          <a:ln>
            <a:noFill/>
          </a:ln>
        </p:spPr>
        <p:txBody>
          <a:bodyPr anchorCtr="0" anchor="b" bIns="45675" lIns="91400" spcFirstLastPara="1" rIns="91400" wrap="square" tIns="45675">
            <a:normAutofit/>
          </a:bodyPr>
          <a:lstStyle/>
          <a:p>
            <a:pPr indent="-228552" lvl="0" marL="457095" rtl="0" algn="l">
              <a:lnSpc>
                <a:spcPct val="90000"/>
              </a:lnSpc>
              <a:spcBef>
                <a:spcPts val="1000"/>
              </a:spcBef>
              <a:spcAft>
                <a:spcPts val="0"/>
              </a:spcAft>
              <a:buClr>
                <a:schemeClr val="dk1"/>
              </a:buClr>
              <a:buSzPts val="2400"/>
              <a:buNone/>
            </a:pPr>
            <a:r>
              <a:rPr b="1" lang="en-US" sz="2800">
                <a:latin typeface="Times New Roman"/>
                <a:ea typeface="Times New Roman"/>
                <a:cs typeface="Times New Roman"/>
                <a:sym typeface="Times New Roman"/>
              </a:rPr>
              <a:t>Objective</a:t>
            </a:r>
            <a:endParaRPr sz="2800"/>
          </a:p>
        </p:txBody>
      </p:sp>
      <p:sp>
        <p:nvSpPr>
          <p:cNvPr id="168" name="Google Shape;168;p7"/>
          <p:cNvSpPr txBox="1"/>
          <p:nvPr>
            <p:ph idx="2" type="body"/>
          </p:nvPr>
        </p:nvSpPr>
        <p:spPr>
          <a:xfrm>
            <a:off x="839750" y="3007550"/>
            <a:ext cx="5157900" cy="1015200"/>
          </a:xfrm>
          <a:prstGeom prst="rect">
            <a:avLst/>
          </a:prstGeom>
          <a:noFill/>
          <a:ln>
            <a:noFill/>
          </a:ln>
        </p:spPr>
        <p:txBody>
          <a:bodyPr anchorCtr="0" anchor="t" bIns="45675" lIns="91400" spcFirstLastPara="1" rIns="91400" wrap="square" tIns="45675">
            <a:normAutofit/>
          </a:bodyPr>
          <a:lstStyle/>
          <a:p>
            <a:pPr indent="-393625" lvl="0" marL="457094" rtl="0" algn="l">
              <a:lnSpc>
                <a:spcPct val="90000"/>
              </a:lnSpc>
              <a:spcBef>
                <a:spcPts val="1000"/>
              </a:spcBef>
              <a:spcAft>
                <a:spcPts val="0"/>
              </a:spcAft>
              <a:buClr>
                <a:schemeClr val="dk1"/>
              </a:buClr>
              <a:buSzPts val="2600"/>
              <a:buChar char="•"/>
            </a:pPr>
            <a:r>
              <a:rPr b="0" i="0" lang="en-US" sz="2600" u="none" strike="noStrike">
                <a:solidFill>
                  <a:srgbClr val="353744"/>
                </a:solidFill>
                <a:latin typeface="Proxima Nova"/>
                <a:ea typeface="Proxima Nova"/>
                <a:cs typeface="Proxima Nova"/>
                <a:sym typeface="Proxima Nova"/>
              </a:rPr>
              <a:t>Optimize Storage Space</a:t>
            </a:r>
            <a:endParaRPr b="0" i="0" sz="2600" u="none" strike="noStrike">
              <a:solidFill>
                <a:srgbClr val="353744"/>
              </a:solidFill>
              <a:latin typeface="Proxima Nova"/>
              <a:ea typeface="Proxima Nova"/>
              <a:cs typeface="Proxima Nova"/>
              <a:sym typeface="Proxima Nova"/>
            </a:endParaRPr>
          </a:p>
          <a:p>
            <a:pPr indent="0" lvl="0" marL="0" rtl="0" algn="l">
              <a:lnSpc>
                <a:spcPct val="90000"/>
              </a:lnSpc>
              <a:spcBef>
                <a:spcPts val="1000"/>
              </a:spcBef>
              <a:spcAft>
                <a:spcPts val="0"/>
              </a:spcAft>
              <a:buNone/>
            </a:pPr>
            <a:r>
              <a:t/>
            </a:r>
            <a:endParaRPr sz="1800">
              <a:solidFill>
                <a:srgbClr val="353744"/>
              </a:solidFill>
              <a:latin typeface="Proxima Nova"/>
              <a:ea typeface="Proxima Nova"/>
              <a:cs typeface="Proxima Nova"/>
              <a:sym typeface="Proxima Nova"/>
            </a:endParaRPr>
          </a:p>
        </p:txBody>
      </p:sp>
      <p:sp>
        <p:nvSpPr>
          <p:cNvPr id="169" name="Google Shape;169;p7"/>
          <p:cNvSpPr txBox="1"/>
          <p:nvPr>
            <p:ph idx="3" type="body"/>
          </p:nvPr>
        </p:nvSpPr>
        <p:spPr>
          <a:xfrm>
            <a:off x="6172203" y="1681163"/>
            <a:ext cx="5183188" cy="823912"/>
          </a:xfrm>
          <a:prstGeom prst="rect">
            <a:avLst/>
          </a:prstGeom>
          <a:noFill/>
          <a:ln>
            <a:noFill/>
          </a:ln>
        </p:spPr>
        <p:txBody>
          <a:bodyPr anchorCtr="0" anchor="b" bIns="45675" lIns="91400" spcFirstLastPara="1" rIns="91400" wrap="square" tIns="45675">
            <a:normAutofit/>
          </a:bodyPr>
          <a:lstStyle/>
          <a:p>
            <a:pPr indent="-228552" lvl="0" marL="457095" rtl="0" algn="l">
              <a:lnSpc>
                <a:spcPct val="90000"/>
              </a:lnSpc>
              <a:spcBef>
                <a:spcPts val="1000"/>
              </a:spcBef>
              <a:spcAft>
                <a:spcPts val="0"/>
              </a:spcAft>
              <a:buClr>
                <a:schemeClr val="dk1"/>
              </a:buClr>
              <a:buSzPts val="2400"/>
              <a:buNone/>
            </a:pPr>
            <a:r>
              <a:rPr lang="en-US" sz="3100"/>
              <a:t>Constraints</a:t>
            </a:r>
            <a:endParaRPr sz="3100"/>
          </a:p>
        </p:txBody>
      </p:sp>
      <p:sp>
        <p:nvSpPr>
          <p:cNvPr id="170" name="Google Shape;170;p7"/>
          <p:cNvSpPr txBox="1"/>
          <p:nvPr>
            <p:ph idx="4" type="body"/>
          </p:nvPr>
        </p:nvSpPr>
        <p:spPr>
          <a:xfrm>
            <a:off x="6172200" y="3007548"/>
            <a:ext cx="5183100" cy="3182100"/>
          </a:xfrm>
          <a:prstGeom prst="rect">
            <a:avLst/>
          </a:prstGeom>
          <a:noFill/>
          <a:ln>
            <a:noFill/>
          </a:ln>
        </p:spPr>
        <p:txBody>
          <a:bodyPr anchorCtr="0" anchor="t" bIns="45675" lIns="91400" spcFirstLastPara="1" rIns="91400" wrap="square" tIns="45675">
            <a:normAutofit/>
          </a:bodyPr>
          <a:lstStyle/>
          <a:p>
            <a:pPr indent="-399976" lvl="0" marL="457095" rtl="0" algn="l">
              <a:lnSpc>
                <a:spcPct val="90000"/>
              </a:lnSpc>
              <a:spcBef>
                <a:spcPts val="1000"/>
              </a:spcBef>
              <a:spcAft>
                <a:spcPts val="0"/>
              </a:spcAft>
              <a:buClr>
                <a:schemeClr val="dk1"/>
              </a:buClr>
              <a:buSzPts val="2700"/>
              <a:buChar char="•"/>
            </a:pPr>
            <a:r>
              <a:rPr b="0" i="0" lang="en-US" sz="2700" u="none" strike="noStrike">
                <a:solidFill>
                  <a:srgbClr val="353744"/>
                </a:solidFill>
                <a:latin typeface="Proxima Nova"/>
                <a:ea typeface="Proxima Nova"/>
                <a:cs typeface="Proxima Nova"/>
                <a:sym typeface="Proxima Nova"/>
              </a:rPr>
              <a:t>Minimize Logistical Cost</a:t>
            </a:r>
            <a:endParaRPr sz="3700"/>
          </a:p>
        </p:txBody>
      </p:sp>
      <p:pic>
        <p:nvPicPr>
          <p:cNvPr id="171" name="Google Shape;171;p7"/>
          <p:cNvPicPr preferRelativeResize="0"/>
          <p:nvPr/>
        </p:nvPicPr>
        <p:blipFill rotWithShape="1">
          <a:blip r:embed="rId3">
            <a:alphaModFix/>
          </a:blip>
          <a:srcRect b="0" l="0" r="0" t="0"/>
          <a:stretch/>
        </p:blipFill>
        <p:spPr>
          <a:xfrm>
            <a:off x="9580951" y="6053750"/>
            <a:ext cx="2592012" cy="805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sp>
        <p:nvSpPr>
          <p:cNvPr id="176" name="Google Shape;176;p14"/>
          <p:cNvSpPr txBox="1"/>
          <p:nvPr>
            <p:ph type="title"/>
          </p:nvPr>
        </p:nvSpPr>
        <p:spPr>
          <a:xfrm>
            <a:off x="194992" y="192071"/>
            <a:ext cx="10460100" cy="67419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SzPts val="1200"/>
              <a:buNone/>
            </a:pPr>
            <a:r>
              <a:rPr b="1" lang="en-US" sz="3200">
                <a:latin typeface="Times New Roman"/>
                <a:ea typeface="Times New Roman"/>
                <a:cs typeface="Times New Roman"/>
                <a:sym typeface="Times New Roman"/>
              </a:rPr>
              <a:t>CRISP-ML(Q) Methodology</a:t>
            </a:r>
            <a:endParaRPr b="1" sz="3200">
              <a:latin typeface="Times New Roman"/>
              <a:ea typeface="Times New Roman"/>
              <a:cs typeface="Times New Roman"/>
              <a:sym typeface="Times New Roman"/>
            </a:endParaRPr>
          </a:p>
          <a:p>
            <a:pPr indent="0" lvl="0" marL="0" rtl="0" algn="l">
              <a:lnSpc>
                <a:spcPct val="90000"/>
              </a:lnSpc>
              <a:spcBef>
                <a:spcPts val="0"/>
              </a:spcBef>
              <a:spcAft>
                <a:spcPts val="0"/>
              </a:spcAft>
              <a:buSzPts val="1200"/>
              <a:buNone/>
            </a:pPr>
            <a:r>
              <a:t/>
            </a:r>
            <a:endParaRPr b="1" sz="3200">
              <a:latin typeface="Times New Roman"/>
              <a:ea typeface="Times New Roman"/>
              <a:cs typeface="Times New Roman"/>
              <a:sym typeface="Times New Roman"/>
            </a:endParaRPr>
          </a:p>
          <a:p>
            <a:pPr indent="0" lvl="0" marL="0" rtl="0" algn="l">
              <a:lnSpc>
                <a:spcPct val="90000"/>
              </a:lnSpc>
              <a:spcBef>
                <a:spcPts val="0"/>
              </a:spcBef>
              <a:spcAft>
                <a:spcPts val="0"/>
              </a:spcAft>
              <a:buSzPts val="1200"/>
              <a:buNone/>
            </a:pPr>
            <a:r>
              <a:rPr b="1" lang="en-US" sz="3200">
                <a:latin typeface="Times New Roman"/>
                <a:ea typeface="Times New Roman"/>
                <a:cs typeface="Times New Roman"/>
                <a:sym typeface="Times New Roman"/>
              </a:rPr>
              <a:t>There are six stages of </a:t>
            </a:r>
            <a:r>
              <a:rPr b="1" lang="en-US" sz="3200">
                <a:latin typeface="Times New Roman"/>
                <a:ea typeface="Times New Roman"/>
                <a:cs typeface="Times New Roman"/>
                <a:sym typeface="Times New Roman"/>
              </a:rPr>
              <a:t>CRISP-ML(Q) Methodology</a:t>
            </a:r>
            <a:endParaRPr b="1" sz="3200">
              <a:latin typeface="Times New Roman"/>
              <a:ea typeface="Times New Roman"/>
              <a:cs typeface="Times New Roman"/>
              <a:sym typeface="Times New Roman"/>
            </a:endParaRPr>
          </a:p>
          <a:p>
            <a:pPr indent="0" lvl="0" marL="0" rtl="0" algn="l">
              <a:lnSpc>
                <a:spcPct val="90000"/>
              </a:lnSpc>
              <a:spcBef>
                <a:spcPts val="0"/>
              </a:spcBef>
              <a:spcAft>
                <a:spcPts val="0"/>
              </a:spcAft>
              <a:buSzPts val="1200"/>
              <a:buNone/>
            </a:pPr>
            <a:r>
              <a:t/>
            </a:r>
            <a:endParaRPr b="1" sz="3200">
              <a:latin typeface="Times New Roman"/>
              <a:ea typeface="Times New Roman"/>
              <a:cs typeface="Times New Roman"/>
              <a:sym typeface="Times New Roman"/>
            </a:endParaRPr>
          </a:p>
          <a:p>
            <a:pPr indent="0" lvl="0" marL="0" rtl="0" algn="l">
              <a:lnSpc>
                <a:spcPct val="90000"/>
              </a:lnSpc>
              <a:spcBef>
                <a:spcPts val="0"/>
              </a:spcBef>
              <a:spcAft>
                <a:spcPts val="0"/>
              </a:spcAft>
              <a:buSzPts val="1200"/>
              <a:buNone/>
            </a:pPr>
            <a:r>
              <a:rPr b="1" lang="en-US" sz="3200">
                <a:latin typeface="Times New Roman"/>
                <a:ea typeface="Times New Roman"/>
                <a:cs typeface="Times New Roman"/>
                <a:sym typeface="Times New Roman"/>
              </a:rPr>
              <a:t>1.Business and data </a:t>
            </a:r>
            <a:r>
              <a:rPr b="1" lang="en-US" sz="3200">
                <a:latin typeface="Times New Roman"/>
                <a:ea typeface="Times New Roman"/>
                <a:cs typeface="Times New Roman"/>
                <a:sym typeface="Times New Roman"/>
              </a:rPr>
              <a:t>understanding</a:t>
            </a:r>
            <a:endParaRPr b="1" sz="3200">
              <a:latin typeface="Times New Roman"/>
              <a:ea typeface="Times New Roman"/>
              <a:cs typeface="Times New Roman"/>
              <a:sym typeface="Times New Roman"/>
            </a:endParaRPr>
          </a:p>
          <a:p>
            <a:pPr indent="0" lvl="0" marL="0" rtl="0" algn="l">
              <a:lnSpc>
                <a:spcPct val="90000"/>
              </a:lnSpc>
              <a:spcBef>
                <a:spcPts val="0"/>
              </a:spcBef>
              <a:spcAft>
                <a:spcPts val="0"/>
              </a:spcAft>
              <a:buSzPts val="1200"/>
              <a:buNone/>
            </a:pPr>
            <a:r>
              <a:t/>
            </a:r>
            <a:endParaRPr b="1" sz="3200">
              <a:latin typeface="Times New Roman"/>
              <a:ea typeface="Times New Roman"/>
              <a:cs typeface="Times New Roman"/>
              <a:sym typeface="Times New Roman"/>
            </a:endParaRPr>
          </a:p>
          <a:p>
            <a:pPr indent="0" lvl="0" marL="0" rtl="0" algn="l">
              <a:lnSpc>
                <a:spcPct val="90000"/>
              </a:lnSpc>
              <a:spcBef>
                <a:spcPts val="0"/>
              </a:spcBef>
              <a:spcAft>
                <a:spcPts val="0"/>
              </a:spcAft>
              <a:buSzPts val="1200"/>
              <a:buNone/>
            </a:pPr>
            <a:r>
              <a:rPr b="1" lang="en-US" sz="3200">
                <a:latin typeface="Times New Roman"/>
                <a:ea typeface="Times New Roman"/>
                <a:cs typeface="Times New Roman"/>
                <a:sym typeface="Times New Roman"/>
              </a:rPr>
              <a:t>2.Data </a:t>
            </a:r>
            <a:r>
              <a:rPr b="1" lang="en-US" sz="3200">
                <a:latin typeface="Times New Roman"/>
                <a:ea typeface="Times New Roman"/>
                <a:cs typeface="Times New Roman"/>
                <a:sym typeface="Times New Roman"/>
              </a:rPr>
              <a:t>preparation</a:t>
            </a:r>
            <a:endParaRPr b="1" sz="3200">
              <a:latin typeface="Times New Roman"/>
              <a:ea typeface="Times New Roman"/>
              <a:cs typeface="Times New Roman"/>
              <a:sym typeface="Times New Roman"/>
            </a:endParaRPr>
          </a:p>
          <a:p>
            <a:pPr indent="0" lvl="0" marL="0" rtl="0" algn="l">
              <a:lnSpc>
                <a:spcPct val="90000"/>
              </a:lnSpc>
              <a:spcBef>
                <a:spcPts val="0"/>
              </a:spcBef>
              <a:spcAft>
                <a:spcPts val="0"/>
              </a:spcAft>
              <a:buSzPts val="1200"/>
              <a:buNone/>
            </a:pPr>
            <a:r>
              <a:t/>
            </a:r>
            <a:endParaRPr b="1" sz="3200">
              <a:latin typeface="Times New Roman"/>
              <a:ea typeface="Times New Roman"/>
              <a:cs typeface="Times New Roman"/>
              <a:sym typeface="Times New Roman"/>
            </a:endParaRPr>
          </a:p>
          <a:p>
            <a:pPr indent="0" lvl="0" marL="0" rtl="0" algn="l">
              <a:lnSpc>
                <a:spcPct val="90000"/>
              </a:lnSpc>
              <a:spcBef>
                <a:spcPts val="0"/>
              </a:spcBef>
              <a:spcAft>
                <a:spcPts val="0"/>
              </a:spcAft>
              <a:buSzPts val="1200"/>
              <a:buNone/>
            </a:pPr>
            <a:r>
              <a:rPr b="1" lang="en-US" sz="3200">
                <a:latin typeface="Times New Roman"/>
                <a:ea typeface="Times New Roman"/>
                <a:cs typeface="Times New Roman"/>
                <a:sym typeface="Times New Roman"/>
              </a:rPr>
              <a:t>3.model building </a:t>
            </a:r>
            <a:endParaRPr b="1" sz="3200">
              <a:latin typeface="Times New Roman"/>
              <a:ea typeface="Times New Roman"/>
              <a:cs typeface="Times New Roman"/>
              <a:sym typeface="Times New Roman"/>
            </a:endParaRPr>
          </a:p>
          <a:p>
            <a:pPr indent="0" lvl="0" marL="0" rtl="0" algn="l">
              <a:lnSpc>
                <a:spcPct val="90000"/>
              </a:lnSpc>
              <a:spcBef>
                <a:spcPts val="0"/>
              </a:spcBef>
              <a:spcAft>
                <a:spcPts val="0"/>
              </a:spcAft>
              <a:buSzPts val="1200"/>
              <a:buNone/>
            </a:pPr>
            <a:r>
              <a:t/>
            </a:r>
            <a:endParaRPr b="1" sz="3200">
              <a:latin typeface="Times New Roman"/>
              <a:ea typeface="Times New Roman"/>
              <a:cs typeface="Times New Roman"/>
              <a:sym typeface="Times New Roman"/>
            </a:endParaRPr>
          </a:p>
          <a:p>
            <a:pPr indent="0" lvl="0" marL="0" rtl="0" algn="l">
              <a:lnSpc>
                <a:spcPct val="90000"/>
              </a:lnSpc>
              <a:spcBef>
                <a:spcPts val="0"/>
              </a:spcBef>
              <a:spcAft>
                <a:spcPts val="0"/>
              </a:spcAft>
              <a:buSzPts val="1200"/>
              <a:buNone/>
            </a:pPr>
            <a:r>
              <a:rPr b="1" lang="en-US" sz="3200">
                <a:latin typeface="Times New Roman"/>
                <a:ea typeface="Times New Roman"/>
                <a:cs typeface="Times New Roman"/>
                <a:sym typeface="Times New Roman"/>
              </a:rPr>
              <a:t>4.Model evaluation</a:t>
            </a:r>
            <a:endParaRPr b="1" sz="3200">
              <a:latin typeface="Times New Roman"/>
              <a:ea typeface="Times New Roman"/>
              <a:cs typeface="Times New Roman"/>
              <a:sym typeface="Times New Roman"/>
            </a:endParaRPr>
          </a:p>
          <a:p>
            <a:pPr indent="0" lvl="0" marL="0" rtl="0" algn="l">
              <a:lnSpc>
                <a:spcPct val="90000"/>
              </a:lnSpc>
              <a:spcBef>
                <a:spcPts val="0"/>
              </a:spcBef>
              <a:spcAft>
                <a:spcPts val="0"/>
              </a:spcAft>
              <a:buSzPts val="1200"/>
              <a:buNone/>
            </a:pPr>
            <a:r>
              <a:t/>
            </a:r>
            <a:endParaRPr b="1" sz="3200">
              <a:latin typeface="Times New Roman"/>
              <a:ea typeface="Times New Roman"/>
              <a:cs typeface="Times New Roman"/>
              <a:sym typeface="Times New Roman"/>
            </a:endParaRPr>
          </a:p>
          <a:p>
            <a:pPr indent="0" lvl="0" marL="0" rtl="0" algn="l">
              <a:lnSpc>
                <a:spcPct val="90000"/>
              </a:lnSpc>
              <a:spcBef>
                <a:spcPts val="0"/>
              </a:spcBef>
              <a:spcAft>
                <a:spcPts val="0"/>
              </a:spcAft>
              <a:buSzPts val="1200"/>
              <a:buNone/>
            </a:pPr>
            <a:r>
              <a:rPr b="1" lang="en-US" sz="3200">
                <a:latin typeface="Times New Roman"/>
                <a:ea typeface="Times New Roman"/>
                <a:cs typeface="Times New Roman"/>
                <a:sym typeface="Times New Roman"/>
              </a:rPr>
              <a:t>5.Model deployment</a:t>
            </a:r>
            <a:endParaRPr b="1" sz="3200">
              <a:latin typeface="Times New Roman"/>
              <a:ea typeface="Times New Roman"/>
              <a:cs typeface="Times New Roman"/>
              <a:sym typeface="Times New Roman"/>
            </a:endParaRPr>
          </a:p>
          <a:p>
            <a:pPr indent="0" lvl="0" marL="0" rtl="0" algn="l">
              <a:lnSpc>
                <a:spcPct val="90000"/>
              </a:lnSpc>
              <a:spcBef>
                <a:spcPts val="0"/>
              </a:spcBef>
              <a:spcAft>
                <a:spcPts val="0"/>
              </a:spcAft>
              <a:buSzPts val="1200"/>
              <a:buNone/>
            </a:pPr>
            <a:r>
              <a:t/>
            </a:r>
            <a:endParaRPr b="1" sz="3200">
              <a:latin typeface="Times New Roman"/>
              <a:ea typeface="Times New Roman"/>
              <a:cs typeface="Times New Roman"/>
              <a:sym typeface="Times New Roman"/>
            </a:endParaRPr>
          </a:p>
          <a:p>
            <a:pPr indent="0" lvl="0" marL="0" rtl="0" algn="l">
              <a:lnSpc>
                <a:spcPct val="90000"/>
              </a:lnSpc>
              <a:spcBef>
                <a:spcPts val="0"/>
              </a:spcBef>
              <a:spcAft>
                <a:spcPts val="0"/>
              </a:spcAft>
              <a:buSzPts val="1200"/>
              <a:buNone/>
            </a:pPr>
            <a:r>
              <a:rPr b="1" lang="en-US" sz="3200">
                <a:latin typeface="Times New Roman"/>
                <a:ea typeface="Times New Roman"/>
                <a:cs typeface="Times New Roman"/>
                <a:sym typeface="Times New Roman"/>
              </a:rPr>
              <a:t>6.</a:t>
            </a:r>
            <a:r>
              <a:rPr b="1" lang="en-US" sz="3200">
                <a:latin typeface="Times New Roman"/>
                <a:ea typeface="Times New Roman"/>
                <a:cs typeface="Times New Roman"/>
                <a:sym typeface="Times New Roman"/>
              </a:rPr>
              <a:t>Monitoring</a:t>
            </a:r>
            <a:r>
              <a:rPr b="1" lang="en-US" sz="3200">
                <a:latin typeface="Times New Roman"/>
                <a:ea typeface="Times New Roman"/>
                <a:cs typeface="Times New Roman"/>
                <a:sym typeface="Times New Roman"/>
              </a:rPr>
              <a:t> and </a:t>
            </a:r>
            <a:r>
              <a:rPr b="1" lang="en-US" sz="3200">
                <a:latin typeface="Times New Roman"/>
                <a:ea typeface="Times New Roman"/>
                <a:cs typeface="Times New Roman"/>
                <a:sym typeface="Times New Roman"/>
              </a:rPr>
              <a:t>maintenance</a:t>
            </a:r>
            <a:endParaRPr b="1" sz="3200">
              <a:latin typeface="Times New Roman"/>
              <a:ea typeface="Times New Roman"/>
              <a:cs typeface="Times New Roman"/>
              <a:sym typeface="Times New Roman"/>
            </a:endParaRPr>
          </a:p>
        </p:txBody>
      </p:sp>
      <p:pic>
        <p:nvPicPr>
          <p:cNvPr id="177" name="Google Shape;177;p14"/>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2022-02-16T01:47:29Z</dcterms:created>
  <dc:creator>VIKAS BARTHWAL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