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6" r:id="rId3"/>
    <p:sldId id="261" r:id="rId4"/>
    <p:sldId id="264" r:id="rId5"/>
    <p:sldId id="265" r:id="rId6"/>
    <p:sldId id="268" r:id="rId7"/>
    <p:sldId id="262" r:id="rId8"/>
    <p:sldId id="263" r:id="rId9"/>
    <p:sldId id="266" r:id="rId10"/>
    <p:sldId id="271" r:id="rId11"/>
    <p:sldId id="272" r:id="rId12"/>
    <p:sldId id="269" r:id="rId13"/>
    <p:sldId id="270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BB0C0-C4F3-45C4-B4E6-B8CFA1CDB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AF39C8-AA3D-436A-9A63-741541754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8C744-6DFD-4D02-8CFF-31316514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2F8D1-5DA5-40CA-B7DD-6DFCF1E0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27DAF-9F93-443A-B979-37D0BC09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AACC-70BF-41C6-93A4-B0EB758D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94148-54FD-42B2-A887-1CB5225D3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4E17-94B9-494A-B8FA-0C98B42B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C0D99-A537-483B-AC57-C45B156F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C319-0D9F-407E-BDAB-18EDD3B0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2704D2-2330-4C50-8FC9-6B93FE88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B3D8E-8240-475A-B176-5B3C4DC3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AEA90-585E-40E7-AA60-77B4BFBB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07023-E7C7-4D64-A39A-2465A466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5F97D-8C6F-4CF8-954A-8AB216E5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6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E577-47C9-40A6-AB5F-62464366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10A76-DB5C-4345-97FA-70538445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34C0C-A2C0-4BA7-983F-31755502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5D249-7741-4EE5-98D6-298CB8FB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454AC-08E9-4995-BF12-CEA8AC81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2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B814C-6C90-4A6B-8F8E-019D68CA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87F44-B589-464C-BE45-EAE40DDB7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8D47E-901E-4AD9-8F07-484FAE5C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93585-E518-4C95-9A9F-981F944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5535-BBE2-43A3-86B3-F6B8EE24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A7D91-550C-4EA7-95DA-472C46FA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AFA0D-0F45-4C17-AECE-D813F303A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D1BDC-B36F-4623-9988-EC615B07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49611-63D5-4B8F-BCDB-1AAFD1FC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478EB-2D49-4B24-8313-BB4EA9CF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D013C-97B4-4DF0-BE28-0055C637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347BB-FA61-45DC-8833-68F88C3C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F0ECE-7351-45D5-BC75-610CCA82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E10A0-3704-43AF-B564-70A7819B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11E474-FC25-4E9B-9FE6-5EDA7173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6A9BF1-0E2B-45E4-9C41-6FE2CCC16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7B30B9-ACED-4CC4-8F2E-51905F1A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75E524-AAF5-49F5-9D0D-D21CD294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4311AC-C248-492C-9B99-B5CDA3C1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EE1B4-3640-465E-86A4-C7390F4A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9BF820-C251-4904-9A6A-4D6BDA46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AED801-4361-4703-A18F-137956C4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3EAD9B-9DB4-4FD1-93CB-E9875326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68CC0-A235-47A4-B312-6D3B2B10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4CE8F-9641-4213-8774-2FC37A74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34D642-2A6F-406D-9461-EEDEBD11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11677-5433-4A9F-81BA-A308AE95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9F4F-5881-4201-A859-B6F8D39B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8C3123-CDD4-4B03-B48D-4E1E98DB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64CE5-6C9D-4CD1-9D6B-9AB270DA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094FD-82C3-4173-B49A-3537B24F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67503-B301-435B-B90A-BE5983A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DDD1-5CB7-4A91-BD68-E218CD50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C04F1F-B334-4F82-A011-356CCAE67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F905D-C4CE-4FCB-8062-A91F43F2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A02BC-FEE2-4130-A6C3-5EBACC69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A8C65-C990-46CC-A30F-D439E4A8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B908C-2995-4CDA-857C-65EFE98A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EC9D7C-8A45-4B71-906E-D927AC41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3C778-E36E-4CC3-A57E-086E9885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C7A18-161C-43EE-B464-16E13C60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7878-F32F-4369-97F8-2D188C0ADFA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268F5-B739-4187-9182-D5CD3C0C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01AC0-AEF8-4265-8995-39DBAE6B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FEEC-D84E-438F-A693-2BD7C9884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99AAB-CB3A-434D-A149-A77F611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1388"/>
            <a:ext cx="10515600" cy="740400"/>
          </a:xfrm>
        </p:spPr>
        <p:txBody>
          <a:bodyPr/>
          <a:lstStyle/>
          <a:p>
            <a:pPr algn="ctr"/>
            <a:r>
              <a:rPr lang="ko-KR" altLang="en-US" dirty="0"/>
              <a:t>영어 학습 커뮤니티 화면 설계서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7AE5B-05C8-4D6B-A349-9B8FD1E9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6499"/>
            <a:ext cx="10515600" cy="2430463"/>
          </a:xfrm>
        </p:spPr>
        <p:txBody>
          <a:bodyPr/>
          <a:lstStyle/>
          <a:p>
            <a:pPr algn="ctr"/>
            <a:r>
              <a:rPr lang="en-US" altLang="ko-KR" dirty="0"/>
              <a:t>2024 06 03 </a:t>
            </a:r>
            <a:r>
              <a:rPr lang="ko-KR" altLang="en-US" dirty="0"/>
              <a:t>전송이</a:t>
            </a:r>
          </a:p>
        </p:txBody>
      </p:sp>
    </p:spTree>
    <p:extLst>
      <p:ext uri="{BB962C8B-B14F-4D97-AF65-F5344CB8AC3E}">
        <p14:creationId xmlns:p14="http://schemas.microsoft.com/office/powerpoint/2010/main" val="287368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D63A-DF2C-43E5-AF5E-61E1C506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18ECD9F-DB1A-40CA-8AC8-BDE913B85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5D5CC9-D951-430C-A27B-FBD5E980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D9C750-D7B4-4500-AEE9-65D43D56F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0192"/>
            <a:ext cx="2001731" cy="36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AF5BF-46D2-452A-AB05-2E332854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CB44E5-BACB-45C0-BAB9-7AAAEFD2E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DF1393-C0AE-43EC-88F4-16E543A83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5C593-2D8F-4EF6-8EBA-1F2FDDDE5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05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4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F73B6F-ADFE-4F61-9443-07C6BA9F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13" y="0"/>
            <a:ext cx="8401093" cy="768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0C1DF3-57EC-4CA1-BA6A-FAE67DBD2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16" y="0"/>
            <a:ext cx="3721395" cy="6858000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FD364C4-162E-47E9-BBAB-871C287A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78073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5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4EF6F-56E9-4E46-9B2D-CB5BA028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4711A4C-CB98-42CB-9719-C9C95BDAD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4871A1-14DC-4110-9822-71D8996AD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D784B1-D43E-4C6D-8538-81B28AB23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04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4EF6F-56E9-4E46-9B2D-CB5BA028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8013AE-4573-422A-B53D-B855F1325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39973-7E4E-407A-A5DC-5DF9DB7B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FA6FB0-2D67-4FB9-A724-A6ECA59ED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04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8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9D45A1C-820C-466B-9328-CB5F57406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A0942D-3140-4248-845D-7592447E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73" y="0"/>
            <a:ext cx="7052682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842BAE-7758-4C92-B0AF-F8DD36A7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1FCE8-024D-429E-961E-61F46A10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메인페이지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DD6B1D-41C1-4CFB-9CBE-D01F0E3D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EA79D4-417C-4AE7-A22E-12C05A002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374BDE-BA2A-42E8-A738-6AEADF648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89E55-63C4-452F-879A-2EC60812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글내용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78FF5C-748C-4D82-8ED4-8B373EBD8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86B57F-CA14-4338-A596-2208927EB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39" y="0"/>
            <a:ext cx="1079291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ADB21B-F4B1-483A-AD4F-3175D6F62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C82F0-A606-4BD2-B780-578A922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글쓰기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4C80EE-6465-4B0E-AB12-578D4F786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391895-2E2A-4153-AEE1-538943C1D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98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6EF4A-4171-4BA3-AA35-635C3E3C1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3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2815-2883-456A-8D77-9829C872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707111-F58B-474D-98FF-87EAA7FC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05" y="1825625"/>
            <a:ext cx="236119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64BACB-0707-4D14-B76E-6EE2A4D74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95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7E7639-19A0-49A6-8AEF-1DD46EDF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714A7-28F7-466F-9BB8-54FDF3F3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1641DA-E1B1-4676-BECF-7D61A20F7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448C81-3A25-4CF6-8E56-AB37218FB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AB095B-AE89-4F99-94BF-3B4167DEE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6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02E1-3BBD-4309-A0BF-0F162C2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회원가입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969C005-AC8D-4EB4-846F-E329E7F11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05" y="1825625"/>
            <a:ext cx="2361190" cy="435133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6E8EE1-BFA0-4078-9BD3-935E11606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12192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55CA3D-34B3-40B6-A47F-7492B294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92DBB-861E-40B0-B0C8-448AB2D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BD5684-04F8-41D9-87D3-245A2BF2A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DF0F9A-9C38-450F-A473-5AE2E38F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97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2229E7-A71E-450F-9A5E-1C455F17B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21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17</Words>
  <Application>Microsoft Office PowerPoint</Application>
  <PresentationFormat>와이드스크린</PresentationFormat>
  <Paragraphs>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영어 학습 커뮤니티 화면 설계서</vt:lpstr>
      <vt:lpstr>PowerPoint 프레젠테이션</vt:lpstr>
      <vt:lpstr>메인페이지(리스트)</vt:lpstr>
      <vt:lpstr>글내용</vt:lpstr>
      <vt:lpstr>글쓰기</vt:lpstr>
      <vt:lpstr>PowerPoint 프레젠테이션</vt:lpstr>
      <vt:lpstr>로그인</vt:lpstr>
      <vt:lpstr>회원가입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전주 위키 (Jeonju wiki)</dc:title>
  <dc:creator>MYCOM</dc:creator>
  <cp:lastModifiedBy>MYCOM</cp:lastModifiedBy>
  <cp:revision>83</cp:revision>
  <dcterms:created xsi:type="dcterms:W3CDTF">2024-01-24T02:35:33Z</dcterms:created>
  <dcterms:modified xsi:type="dcterms:W3CDTF">2024-06-05T02:27:16Z</dcterms:modified>
</cp:coreProperties>
</file>