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11089097" r:id="rId3"/>
    <p:sldId id="11089098" r:id="rId5"/>
    <p:sldId id="110890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D24E2-4CBC-7B42-B5FD-38B3C74B2419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D0565-9C92-5244-81C7-8079B67F7A0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4C28A-7187-48B7-B30E-8AEB5DD84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988" y="-44450"/>
            <a:ext cx="13081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4913"/>
            <a:ext cx="738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11555413" y="6608763"/>
            <a:ext cx="52705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fld id="{E1CA58D9-9029-4911-9682-577EF34786EA}" type="slidenum">
              <a:rPr lang="zh-CN" altLang="en-US" sz="1200" b="1">
                <a:solidFill>
                  <a:srgbClr val="9BBB59"/>
                </a:solidFill>
                <a:latin typeface="微软雅黑" panose="020B0503020204020204" pitchFamily="34" charset="-122"/>
              </a:rPr>
            </a:fld>
            <a:endParaRPr lang="zh-CN" altLang="en-US" sz="1200" b="1">
              <a:solidFill>
                <a:srgbClr val="9BBB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938" y="-44450"/>
            <a:ext cx="13192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11063288" y="249238"/>
            <a:ext cx="0" cy="300037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5473" y="158003"/>
            <a:ext cx="8153400" cy="61118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2800" b="1">
                <a:solidFill>
                  <a:srgbClr val="0B85CF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0"/>
          </p:nvPr>
        </p:nvSpPr>
        <p:spPr>
          <a:xfrm>
            <a:off x="914400" y="1334739"/>
            <a:ext cx="10363200" cy="4570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10" y="158115"/>
            <a:ext cx="9015730" cy="610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子任务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：关键暴露面资产反测绘技术研究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7840" y="978535"/>
            <a:ext cx="11212195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7840" y="692150"/>
            <a:ext cx="1493520" cy="2794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8475" y="971550"/>
            <a:ext cx="11210925" cy="84455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just" fontAlgn="auto">
              <a:lnSpc>
                <a:spcPct val="120000"/>
              </a:lnSpc>
            </a:pPr>
            <a:r>
              <a:rPr lang="zh-CN" altLang="en-US" sz="1200">
                <a:sym typeface="+mn-ea"/>
              </a:rPr>
              <a:t>针对APT攻击阻断的关键暴露面资产反测绘技术研究：结合扫描器的指纹库特征和扫描行为分析识别恶意连接行为，同时利用隐蔽陷阱和虚假指纹等技术隐藏网络空间资产。通过反测绘，增加APT攻击的路径长度，增强攻击线索的捕获力度。</a:t>
            </a:r>
            <a:endParaRPr lang="zh-CN" altLang="en-US" sz="1200">
              <a:sym typeface="+mn-ea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559496" y="2143923"/>
            <a:ext cx="8955460" cy="609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97840" y="1816735"/>
            <a:ext cx="1493520" cy="2794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预期研发成效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97840" y="2096135"/>
            <a:ext cx="11211560" cy="54356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just" fontAlgn="auto">
              <a:lnSpc>
                <a:spcPct val="120000"/>
              </a:lnSpc>
            </a:pPr>
            <a:r>
              <a:rPr lang="zh-CN" altLang="en-US" sz="1200"/>
              <a:t>结合指纹库和流量行为分析，积累主流</a:t>
            </a:r>
            <a:r>
              <a:rPr lang="zh-CN" altLang="en-US" sz="1200">
                <a:sym typeface="+mn-ea"/>
              </a:rPr>
              <a:t>平台的测绘特征和地址知识，掌握识别非法请求探测行为能力，并结合伪造与阻断技术，针对非法请求实现识别结果混淆</a:t>
            </a:r>
            <a:r>
              <a:rPr lang="zh-CN" altLang="en-US" sz="1200">
                <a:sym typeface="+mn-ea"/>
              </a:rPr>
              <a:t>和对指定服务的定向隐藏和保护。</a:t>
            </a:r>
            <a:endParaRPr lang="zh-CN" altLang="en-US" sz="120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205" y="5967083"/>
            <a:ext cx="1529086" cy="279424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预期成果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7205" y="6246495"/>
            <a:ext cx="11212830" cy="5873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100"/>
              <a:t>1、技术方案：关键暴露面资产反测绘技术方案；2、专利：关键暴露面资产反测绘技术相关专利一篇；</a:t>
            </a:r>
            <a:endParaRPr lang="zh-CN" altLang="en-US" sz="1100"/>
          </a:p>
        </p:txBody>
      </p:sp>
      <p:sp>
        <p:nvSpPr>
          <p:cNvPr id="11" name="矩形: 圆角 58"/>
          <p:cNvSpPr/>
          <p:nvPr/>
        </p:nvSpPr>
        <p:spPr>
          <a:xfrm>
            <a:off x="497840" y="2717165"/>
            <a:ext cx="7470140" cy="3207385"/>
          </a:xfrm>
          <a:prstGeom prst="roundRect">
            <a:avLst>
              <a:gd name="adj" fmla="val 1711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矩形: 圆角 58"/>
          <p:cNvSpPr/>
          <p:nvPr/>
        </p:nvSpPr>
        <p:spPr>
          <a:xfrm>
            <a:off x="8044180" y="2717165"/>
            <a:ext cx="3665220" cy="3207385"/>
          </a:xfrm>
          <a:prstGeom prst="roundRect">
            <a:avLst>
              <a:gd name="adj" fmla="val 1711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891540" y="3382645"/>
            <a:ext cx="6417310" cy="394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44180" y="2883535"/>
            <a:ext cx="3580130" cy="2895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ym typeface="+mn-ea"/>
              </a:rPr>
              <a:t>APT测绘行为特征分析</a:t>
            </a:r>
            <a:endParaRPr lang="zh-CN" altLang="en-US" sz="1400" b="1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>
                <a:sym typeface="+mn-ea"/>
              </a:rPr>
              <a:t>基于指纹库以及流量行为分析等，获得主流测绘平台的测绘特征。</a:t>
            </a:r>
            <a:endParaRPr lang="zh-CN" altLang="en-US" sz="1400" b="1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ym typeface="+mn-ea"/>
              </a:rPr>
              <a:t>识别与分类APT组织</a:t>
            </a:r>
            <a:endParaRPr lang="zh-CN" altLang="en-US" sz="1400" b="1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>
                <a:sym typeface="+mn-ea"/>
              </a:rPr>
              <a:t>研究伪造与阻断技术，结合测绘特征，实现混淆功能。</a:t>
            </a:r>
            <a:endParaRPr lang="zh-CN" altLang="en-US" sz="1200" b="1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ym typeface="+mn-ea"/>
              </a:rPr>
              <a:t>关键资产的混淆和隐匿</a:t>
            </a:r>
            <a:endParaRPr lang="zh-CN" altLang="en-US" sz="1400" b="1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>
                <a:sym typeface="+mn-ea"/>
              </a:rPr>
              <a:t>基于欺骗网络和隐蔽陷阱等技术识别并欺骗非法访问者，实现关键服务节点的隐匿和保护。</a:t>
            </a:r>
            <a:endParaRPr lang="zh-CN" altLang="en-US" sz="1200" b="1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200" b="1">
              <a:sym typeface="+mn-ea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859790" y="3021965"/>
            <a:ext cx="2176145" cy="2675890"/>
            <a:chOff x="316186" y="1947168"/>
            <a:chExt cx="3487810" cy="4426599"/>
          </a:xfrm>
        </p:grpSpPr>
        <p:sp>
          <p:nvSpPr>
            <p:cNvPr id="99" name="矩形: 圆角 22"/>
            <p:cNvSpPr/>
            <p:nvPr/>
          </p:nvSpPr>
          <p:spPr>
            <a:xfrm>
              <a:off x="316186" y="1947168"/>
              <a:ext cx="3487810" cy="4426599"/>
            </a:xfrm>
            <a:custGeom>
              <a:avLst/>
              <a:gdLst>
                <a:gd name="connsiteX0" fmla="*/ 0 w 3487810"/>
                <a:gd name="connsiteY0" fmla="*/ 0 h 4621846"/>
                <a:gd name="connsiteX1" fmla="*/ 0 w 3487810"/>
                <a:gd name="connsiteY1" fmla="*/ 0 h 4621846"/>
                <a:gd name="connsiteX2" fmla="*/ 3487810 w 3487810"/>
                <a:gd name="connsiteY2" fmla="*/ 0 h 4621846"/>
                <a:gd name="connsiteX3" fmla="*/ 3487810 w 3487810"/>
                <a:gd name="connsiteY3" fmla="*/ 0 h 4621846"/>
                <a:gd name="connsiteX4" fmla="*/ 3487810 w 3487810"/>
                <a:gd name="connsiteY4" fmla="*/ 4621846 h 4621846"/>
                <a:gd name="connsiteX5" fmla="*/ 3487810 w 3487810"/>
                <a:gd name="connsiteY5" fmla="*/ 4621846 h 4621846"/>
                <a:gd name="connsiteX6" fmla="*/ 0 w 3487810"/>
                <a:gd name="connsiteY6" fmla="*/ 4621846 h 4621846"/>
                <a:gd name="connsiteX7" fmla="*/ 0 w 3487810"/>
                <a:gd name="connsiteY7" fmla="*/ 4621846 h 4621846"/>
                <a:gd name="connsiteX8" fmla="*/ 0 w 3487810"/>
                <a:gd name="connsiteY8" fmla="*/ 0 h 4621846"/>
                <a:gd name="connsiteX0-1" fmla="*/ 695325 w 4183135"/>
                <a:gd name="connsiteY0-2" fmla="*/ 1615442 h 6237288"/>
                <a:gd name="connsiteX1-3" fmla="*/ 0 w 4183135"/>
                <a:gd name="connsiteY1-4" fmla="*/ 0 h 6237288"/>
                <a:gd name="connsiteX2-5" fmla="*/ 695325 w 4183135"/>
                <a:gd name="connsiteY2-6" fmla="*/ 1615442 h 6237288"/>
                <a:gd name="connsiteX3-7" fmla="*/ 4183135 w 4183135"/>
                <a:gd name="connsiteY3-8" fmla="*/ 1615442 h 6237288"/>
                <a:gd name="connsiteX4-9" fmla="*/ 4183135 w 4183135"/>
                <a:gd name="connsiteY4-10" fmla="*/ 1615442 h 6237288"/>
                <a:gd name="connsiteX5-11" fmla="*/ 4183135 w 4183135"/>
                <a:gd name="connsiteY5-12" fmla="*/ 6237288 h 6237288"/>
                <a:gd name="connsiteX6-13" fmla="*/ 4183135 w 4183135"/>
                <a:gd name="connsiteY6-14" fmla="*/ 6237288 h 6237288"/>
                <a:gd name="connsiteX7-15" fmla="*/ 695325 w 4183135"/>
                <a:gd name="connsiteY7-16" fmla="*/ 6237288 h 6237288"/>
                <a:gd name="connsiteX8-17" fmla="*/ 695325 w 4183135"/>
                <a:gd name="connsiteY8-18" fmla="*/ 6237288 h 6237288"/>
                <a:gd name="connsiteX9" fmla="*/ 695325 w 4183135"/>
                <a:gd name="connsiteY9" fmla="*/ 1615442 h 6237288"/>
                <a:gd name="connsiteX0-19" fmla="*/ 0 w 3487810"/>
                <a:gd name="connsiteY0-20" fmla="*/ 0 h 4621846"/>
                <a:gd name="connsiteX1-21" fmla="*/ 0 w 3487810"/>
                <a:gd name="connsiteY1-22" fmla="*/ 0 h 4621846"/>
                <a:gd name="connsiteX2-23" fmla="*/ 3487810 w 3487810"/>
                <a:gd name="connsiteY2-24" fmla="*/ 0 h 4621846"/>
                <a:gd name="connsiteX3-25" fmla="*/ 3487810 w 3487810"/>
                <a:gd name="connsiteY3-26" fmla="*/ 0 h 4621846"/>
                <a:gd name="connsiteX4-27" fmla="*/ 3487810 w 3487810"/>
                <a:gd name="connsiteY4-28" fmla="*/ 4621846 h 4621846"/>
                <a:gd name="connsiteX5-29" fmla="*/ 3487810 w 3487810"/>
                <a:gd name="connsiteY5-30" fmla="*/ 4621846 h 4621846"/>
                <a:gd name="connsiteX6-31" fmla="*/ 0 w 3487810"/>
                <a:gd name="connsiteY6-32" fmla="*/ 4621846 h 4621846"/>
                <a:gd name="connsiteX7-33" fmla="*/ 0 w 3487810"/>
                <a:gd name="connsiteY7-34" fmla="*/ 4621846 h 4621846"/>
                <a:gd name="connsiteX8-35" fmla="*/ 0 w 3487810"/>
                <a:gd name="connsiteY8-36" fmla="*/ 0 h 46218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3487810" h="4621846">
                  <a:moveTo>
                    <a:pt x="0" y="0"/>
                  </a:moveTo>
                  <a:lnTo>
                    <a:pt x="0" y="0"/>
                  </a:lnTo>
                  <a:lnTo>
                    <a:pt x="3487810" y="0"/>
                  </a:lnTo>
                  <a:lnTo>
                    <a:pt x="3487810" y="0"/>
                  </a:lnTo>
                  <a:lnTo>
                    <a:pt x="3487810" y="4621846"/>
                  </a:lnTo>
                  <a:lnTo>
                    <a:pt x="3487810" y="4621846"/>
                  </a:lnTo>
                  <a:lnTo>
                    <a:pt x="0" y="4621846"/>
                  </a:lnTo>
                  <a:lnTo>
                    <a:pt x="0" y="4621846"/>
                  </a:lnTo>
                  <a:lnTo>
                    <a:pt x="0" y="0"/>
                  </a:lnTo>
                  <a:close/>
                </a:path>
              </a:pathLst>
            </a:cu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6" name="Rectangle 3"/>
            <p:cNvSpPr/>
            <p:nvPr/>
          </p:nvSpPr>
          <p:spPr>
            <a:xfrm>
              <a:off x="316186" y="63280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3426460" y="3030855"/>
            <a:ext cx="2030730" cy="2670810"/>
            <a:chOff x="4353420" y="1947168"/>
            <a:chExt cx="3487810" cy="4430199"/>
          </a:xfrm>
        </p:grpSpPr>
        <p:sp>
          <p:nvSpPr>
            <p:cNvPr id="97" name="矩形: 圆角 3"/>
            <p:cNvSpPr/>
            <p:nvPr/>
          </p:nvSpPr>
          <p:spPr>
            <a:xfrm>
              <a:off x="4353420" y="1947168"/>
              <a:ext cx="3487810" cy="4426600"/>
            </a:xfrm>
            <a:prstGeom prst="roundRect">
              <a:avLst>
                <a:gd name="adj" fmla="val 0"/>
              </a:avLst>
            </a:pr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17" name="Rectangle 3"/>
            <p:cNvSpPr/>
            <p:nvPr/>
          </p:nvSpPr>
          <p:spPr>
            <a:xfrm>
              <a:off x="4353420" y="63316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+mn-cs"/>
              </a:endParaRPr>
            </a:p>
          </p:txBody>
        </p:sp>
      </p:grpSp>
      <p:sp>
        <p:nvSpPr>
          <p:cNvPr id="123" name="流程图: 手动输入 1"/>
          <p:cNvSpPr/>
          <p:nvPr/>
        </p:nvSpPr>
        <p:spPr bwMode="auto">
          <a:xfrm rot="16200000">
            <a:off x="2517775" y="2863850"/>
            <a:ext cx="330200" cy="659765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7" name="流程图: 手动输入 1"/>
          <p:cNvSpPr/>
          <p:nvPr/>
        </p:nvSpPr>
        <p:spPr bwMode="auto">
          <a:xfrm rot="16200000">
            <a:off x="5004435" y="2933700"/>
            <a:ext cx="248285" cy="521970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8" name="TextBox 7"/>
          <p:cNvSpPr txBox="1"/>
          <p:nvPr/>
        </p:nvSpPr>
        <p:spPr>
          <a:xfrm>
            <a:off x="615315" y="3051810"/>
            <a:ext cx="202184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扫描特征分析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识别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369C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9" name="TextBox 7"/>
          <p:cNvSpPr txBox="1"/>
          <p:nvPr/>
        </p:nvSpPr>
        <p:spPr>
          <a:xfrm>
            <a:off x="3331210" y="3051810"/>
            <a:ext cx="1694815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扫描行为阻断伪造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369C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8" name="Freeform 9"/>
          <p:cNvSpPr>
            <a:spLocks noEditPoints="1"/>
          </p:cNvSpPr>
          <p:nvPr/>
        </p:nvSpPr>
        <p:spPr bwMode="auto">
          <a:xfrm>
            <a:off x="5017135" y="3080385"/>
            <a:ext cx="279400" cy="238760"/>
          </a:xfrm>
          <a:custGeom>
            <a:avLst/>
            <a:gdLst>
              <a:gd name="T0" fmla="*/ 1373 w 3209"/>
              <a:gd name="T1" fmla="*/ 3042 h 3192"/>
              <a:gd name="T2" fmla="*/ 1419 w 3209"/>
              <a:gd name="T3" fmla="*/ 2712 h 3192"/>
              <a:gd name="T4" fmla="*/ 1454 w 3209"/>
              <a:gd name="T5" fmla="*/ 2443 h 3192"/>
              <a:gd name="T6" fmla="*/ 1479 w 3209"/>
              <a:gd name="T7" fmla="*/ 2216 h 3192"/>
              <a:gd name="T8" fmla="*/ 1433 w 3209"/>
              <a:gd name="T9" fmla="*/ 2008 h 3192"/>
              <a:gd name="T10" fmla="*/ 1767 w 3209"/>
              <a:gd name="T11" fmla="*/ 1988 h 3192"/>
              <a:gd name="T12" fmla="*/ 1751 w 3209"/>
              <a:gd name="T13" fmla="*/ 2116 h 3192"/>
              <a:gd name="T14" fmla="*/ 1749 w 3209"/>
              <a:gd name="T15" fmla="*/ 2310 h 3192"/>
              <a:gd name="T16" fmla="*/ 1776 w 3209"/>
              <a:gd name="T17" fmla="*/ 2575 h 3192"/>
              <a:gd name="T18" fmla="*/ 1821 w 3209"/>
              <a:gd name="T19" fmla="*/ 2905 h 3192"/>
              <a:gd name="T20" fmla="*/ 1848 w 3209"/>
              <a:gd name="T21" fmla="*/ 3153 h 3192"/>
              <a:gd name="T22" fmla="*/ 1906 w 3209"/>
              <a:gd name="T23" fmla="*/ 3021 h 3192"/>
              <a:gd name="T24" fmla="*/ 1977 w 3209"/>
              <a:gd name="T25" fmla="*/ 2769 h 3192"/>
              <a:gd name="T26" fmla="*/ 2036 w 3209"/>
              <a:gd name="T27" fmla="*/ 2553 h 3192"/>
              <a:gd name="T28" fmla="*/ 2096 w 3209"/>
              <a:gd name="T29" fmla="*/ 2339 h 3192"/>
              <a:gd name="T30" fmla="*/ 2155 w 3209"/>
              <a:gd name="T31" fmla="*/ 2116 h 3192"/>
              <a:gd name="T32" fmla="*/ 2214 w 3209"/>
              <a:gd name="T33" fmla="*/ 1905 h 3192"/>
              <a:gd name="T34" fmla="*/ 2278 w 3209"/>
              <a:gd name="T35" fmla="*/ 1849 h 3192"/>
              <a:gd name="T36" fmla="*/ 2664 w 3209"/>
              <a:gd name="T37" fmla="*/ 1998 h 3192"/>
              <a:gd name="T38" fmla="*/ 3007 w 3209"/>
              <a:gd name="T39" fmla="*/ 2159 h 3192"/>
              <a:gd name="T40" fmla="*/ 3138 w 3209"/>
              <a:gd name="T41" fmla="*/ 2387 h 3192"/>
              <a:gd name="T42" fmla="*/ 3173 w 3209"/>
              <a:gd name="T43" fmla="*/ 2729 h 3192"/>
              <a:gd name="T44" fmla="*/ 3188 w 3209"/>
              <a:gd name="T45" fmla="*/ 2924 h 3192"/>
              <a:gd name="T46" fmla="*/ 3062 w 3209"/>
              <a:gd name="T47" fmla="*/ 3191 h 3192"/>
              <a:gd name="T48" fmla="*/ 160 w 3209"/>
              <a:gd name="T49" fmla="*/ 3190 h 3192"/>
              <a:gd name="T50" fmla="*/ 14 w 3209"/>
              <a:gd name="T51" fmla="*/ 2979 h 3192"/>
              <a:gd name="T52" fmla="*/ 33 w 3209"/>
              <a:gd name="T53" fmla="*/ 2780 h 3192"/>
              <a:gd name="T54" fmla="*/ 54 w 3209"/>
              <a:gd name="T55" fmla="*/ 2615 h 3192"/>
              <a:gd name="T56" fmla="*/ 111 w 3209"/>
              <a:gd name="T57" fmla="*/ 2258 h 3192"/>
              <a:gd name="T58" fmla="*/ 527 w 3209"/>
              <a:gd name="T59" fmla="*/ 2008 h 3192"/>
              <a:gd name="T60" fmla="*/ 931 w 3209"/>
              <a:gd name="T61" fmla="*/ 1849 h 3192"/>
              <a:gd name="T62" fmla="*/ 1025 w 3209"/>
              <a:gd name="T63" fmla="*/ 2001 h 3192"/>
              <a:gd name="T64" fmla="*/ 1084 w 3209"/>
              <a:gd name="T65" fmla="*/ 2218 h 3192"/>
              <a:gd name="T66" fmla="*/ 1155 w 3209"/>
              <a:gd name="T67" fmla="*/ 2478 h 3192"/>
              <a:gd name="T68" fmla="*/ 1215 w 3209"/>
              <a:gd name="T69" fmla="*/ 2694 h 3192"/>
              <a:gd name="T70" fmla="*/ 1273 w 3209"/>
              <a:gd name="T71" fmla="*/ 2911 h 3192"/>
              <a:gd name="T72" fmla="*/ 1338 w 3209"/>
              <a:gd name="T73" fmla="*/ 3159 h 3192"/>
              <a:gd name="T74" fmla="*/ 857 w 3209"/>
              <a:gd name="T75" fmla="*/ 800 h 3192"/>
              <a:gd name="T76" fmla="*/ 1004 w 3209"/>
              <a:gd name="T77" fmla="*/ 342 h 3192"/>
              <a:gd name="T78" fmla="*/ 1464 w 3209"/>
              <a:gd name="T79" fmla="*/ 19 h 3192"/>
              <a:gd name="T80" fmla="*/ 1741 w 3209"/>
              <a:gd name="T81" fmla="*/ 17 h 3192"/>
              <a:gd name="T82" fmla="*/ 2159 w 3209"/>
              <a:gd name="T83" fmla="*/ 270 h 3192"/>
              <a:gd name="T84" fmla="*/ 2333 w 3209"/>
              <a:gd name="T85" fmla="*/ 648 h 3192"/>
              <a:gd name="T86" fmla="*/ 2334 w 3209"/>
              <a:gd name="T87" fmla="*/ 976 h 3192"/>
              <a:gd name="T88" fmla="*/ 2229 w 3209"/>
              <a:gd name="T89" fmla="*/ 1284 h 3192"/>
              <a:gd name="T90" fmla="*/ 1793 w 3209"/>
              <a:gd name="T91" fmla="*/ 1675 h 3192"/>
              <a:gd name="T92" fmla="*/ 1266 w 3209"/>
              <a:gd name="T93" fmla="*/ 1599 h 3192"/>
              <a:gd name="T94" fmla="*/ 947 w 3209"/>
              <a:gd name="T95" fmla="*/ 1203 h 3192"/>
              <a:gd name="T96" fmla="*/ 874 w 3209"/>
              <a:gd name="T97" fmla="*/ 942 h 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09" h="3192">
                <a:moveTo>
                  <a:pt x="1359" y="3176"/>
                </a:moveTo>
                <a:cubicBezTo>
                  <a:pt x="1364" y="3127"/>
                  <a:pt x="1367" y="3085"/>
                  <a:pt x="1373" y="3042"/>
                </a:cubicBezTo>
                <a:cubicBezTo>
                  <a:pt x="1383" y="2969"/>
                  <a:pt x="1395" y="2896"/>
                  <a:pt x="1406" y="2822"/>
                </a:cubicBezTo>
                <a:cubicBezTo>
                  <a:pt x="1411" y="2786"/>
                  <a:pt x="1414" y="2749"/>
                  <a:pt x="1419" y="2712"/>
                </a:cubicBezTo>
                <a:lnTo>
                  <a:pt x="1441" y="2542"/>
                </a:lnTo>
                <a:cubicBezTo>
                  <a:pt x="1446" y="2509"/>
                  <a:pt x="1450" y="2476"/>
                  <a:pt x="1454" y="2443"/>
                </a:cubicBezTo>
                <a:cubicBezTo>
                  <a:pt x="1459" y="2394"/>
                  <a:pt x="1462" y="2344"/>
                  <a:pt x="1468" y="2295"/>
                </a:cubicBezTo>
                <a:cubicBezTo>
                  <a:pt x="1471" y="2268"/>
                  <a:pt x="1476" y="2242"/>
                  <a:pt x="1479" y="2216"/>
                </a:cubicBezTo>
                <a:cubicBezTo>
                  <a:pt x="1484" y="2161"/>
                  <a:pt x="1462" y="2112"/>
                  <a:pt x="1447" y="2062"/>
                </a:cubicBezTo>
                <a:cubicBezTo>
                  <a:pt x="1443" y="2044"/>
                  <a:pt x="1436" y="2026"/>
                  <a:pt x="1433" y="2008"/>
                </a:cubicBezTo>
                <a:cubicBezTo>
                  <a:pt x="1433" y="2002"/>
                  <a:pt x="1444" y="1989"/>
                  <a:pt x="1450" y="1989"/>
                </a:cubicBezTo>
                <a:cubicBezTo>
                  <a:pt x="1556" y="1988"/>
                  <a:pt x="1662" y="1988"/>
                  <a:pt x="1767" y="1988"/>
                </a:cubicBezTo>
                <a:cubicBezTo>
                  <a:pt x="1782" y="1988"/>
                  <a:pt x="1788" y="1992"/>
                  <a:pt x="1782" y="2009"/>
                </a:cubicBezTo>
                <a:cubicBezTo>
                  <a:pt x="1770" y="2044"/>
                  <a:pt x="1761" y="2080"/>
                  <a:pt x="1751" y="2116"/>
                </a:cubicBezTo>
                <a:cubicBezTo>
                  <a:pt x="1747" y="2131"/>
                  <a:pt x="1742" y="2145"/>
                  <a:pt x="1740" y="2160"/>
                </a:cubicBezTo>
                <a:cubicBezTo>
                  <a:pt x="1731" y="2210"/>
                  <a:pt x="1739" y="2260"/>
                  <a:pt x="1749" y="2310"/>
                </a:cubicBezTo>
                <a:cubicBezTo>
                  <a:pt x="1757" y="2345"/>
                  <a:pt x="1759" y="2382"/>
                  <a:pt x="1762" y="2418"/>
                </a:cubicBezTo>
                <a:cubicBezTo>
                  <a:pt x="1767" y="2470"/>
                  <a:pt x="1770" y="2523"/>
                  <a:pt x="1776" y="2575"/>
                </a:cubicBezTo>
                <a:cubicBezTo>
                  <a:pt x="1786" y="2651"/>
                  <a:pt x="1798" y="2727"/>
                  <a:pt x="1809" y="2803"/>
                </a:cubicBezTo>
                <a:cubicBezTo>
                  <a:pt x="1814" y="2837"/>
                  <a:pt x="1818" y="2871"/>
                  <a:pt x="1821" y="2905"/>
                </a:cubicBezTo>
                <a:cubicBezTo>
                  <a:pt x="1827" y="2957"/>
                  <a:pt x="1830" y="3008"/>
                  <a:pt x="1835" y="3059"/>
                </a:cubicBezTo>
                <a:cubicBezTo>
                  <a:pt x="1838" y="3091"/>
                  <a:pt x="1843" y="3122"/>
                  <a:pt x="1848" y="3153"/>
                </a:cubicBezTo>
                <a:cubicBezTo>
                  <a:pt x="1848" y="3159"/>
                  <a:pt x="1856" y="3164"/>
                  <a:pt x="1866" y="3175"/>
                </a:cubicBezTo>
                <a:cubicBezTo>
                  <a:pt x="1881" y="3118"/>
                  <a:pt x="1893" y="3069"/>
                  <a:pt x="1906" y="3021"/>
                </a:cubicBezTo>
                <a:cubicBezTo>
                  <a:pt x="1920" y="2971"/>
                  <a:pt x="1936" y="2922"/>
                  <a:pt x="1950" y="2873"/>
                </a:cubicBezTo>
                <a:cubicBezTo>
                  <a:pt x="1960" y="2839"/>
                  <a:pt x="1968" y="2804"/>
                  <a:pt x="1977" y="2769"/>
                </a:cubicBezTo>
                <a:cubicBezTo>
                  <a:pt x="1988" y="2731"/>
                  <a:pt x="1999" y="2694"/>
                  <a:pt x="2009" y="2656"/>
                </a:cubicBezTo>
                <a:cubicBezTo>
                  <a:pt x="2019" y="2622"/>
                  <a:pt x="2027" y="2587"/>
                  <a:pt x="2036" y="2553"/>
                </a:cubicBezTo>
                <a:cubicBezTo>
                  <a:pt x="2046" y="2516"/>
                  <a:pt x="2057" y="2479"/>
                  <a:pt x="2068" y="2442"/>
                </a:cubicBezTo>
                <a:cubicBezTo>
                  <a:pt x="2077" y="2408"/>
                  <a:pt x="2086" y="2373"/>
                  <a:pt x="2096" y="2339"/>
                </a:cubicBezTo>
                <a:cubicBezTo>
                  <a:pt x="2106" y="2300"/>
                  <a:pt x="2118" y="2262"/>
                  <a:pt x="2128" y="2223"/>
                </a:cubicBezTo>
                <a:cubicBezTo>
                  <a:pt x="2138" y="2187"/>
                  <a:pt x="2146" y="2152"/>
                  <a:pt x="2155" y="2116"/>
                </a:cubicBezTo>
                <a:cubicBezTo>
                  <a:pt x="2165" y="2079"/>
                  <a:pt x="2177" y="2043"/>
                  <a:pt x="2187" y="2006"/>
                </a:cubicBezTo>
                <a:cubicBezTo>
                  <a:pt x="2196" y="1973"/>
                  <a:pt x="2205" y="1939"/>
                  <a:pt x="2214" y="1905"/>
                </a:cubicBezTo>
                <a:cubicBezTo>
                  <a:pt x="2218" y="1890"/>
                  <a:pt x="2218" y="1869"/>
                  <a:pt x="2228" y="1861"/>
                </a:cubicBezTo>
                <a:cubicBezTo>
                  <a:pt x="2240" y="1851"/>
                  <a:pt x="2264" y="1845"/>
                  <a:pt x="2278" y="1849"/>
                </a:cubicBezTo>
                <a:cubicBezTo>
                  <a:pt x="2342" y="1872"/>
                  <a:pt x="2404" y="1900"/>
                  <a:pt x="2467" y="1925"/>
                </a:cubicBezTo>
                <a:cubicBezTo>
                  <a:pt x="2532" y="1950"/>
                  <a:pt x="2598" y="1974"/>
                  <a:pt x="2664" y="1998"/>
                </a:cubicBezTo>
                <a:cubicBezTo>
                  <a:pt x="2716" y="2018"/>
                  <a:pt x="2767" y="2038"/>
                  <a:pt x="2819" y="2059"/>
                </a:cubicBezTo>
                <a:cubicBezTo>
                  <a:pt x="2886" y="2085"/>
                  <a:pt x="2949" y="2117"/>
                  <a:pt x="3007" y="2159"/>
                </a:cubicBezTo>
                <a:cubicBezTo>
                  <a:pt x="3060" y="2197"/>
                  <a:pt x="3101" y="2244"/>
                  <a:pt x="3124" y="2303"/>
                </a:cubicBezTo>
                <a:cubicBezTo>
                  <a:pt x="3135" y="2329"/>
                  <a:pt x="3135" y="2359"/>
                  <a:pt x="3138" y="2387"/>
                </a:cubicBezTo>
                <a:cubicBezTo>
                  <a:pt x="3143" y="2440"/>
                  <a:pt x="3146" y="2492"/>
                  <a:pt x="3151" y="2545"/>
                </a:cubicBezTo>
                <a:cubicBezTo>
                  <a:pt x="3158" y="2606"/>
                  <a:pt x="3166" y="2667"/>
                  <a:pt x="3173" y="2729"/>
                </a:cubicBezTo>
                <a:lnTo>
                  <a:pt x="3174" y="2737"/>
                </a:lnTo>
                <a:cubicBezTo>
                  <a:pt x="3178" y="2800"/>
                  <a:pt x="3183" y="2862"/>
                  <a:pt x="3188" y="2924"/>
                </a:cubicBezTo>
                <a:cubicBezTo>
                  <a:pt x="3191" y="2967"/>
                  <a:pt x="3195" y="3010"/>
                  <a:pt x="3200" y="3052"/>
                </a:cubicBezTo>
                <a:cubicBezTo>
                  <a:pt x="3209" y="3120"/>
                  <a:pt x="3135" y="3192"/>
                  <a:pt x="3062" y="3191"/>
                </a:cubicBezTo>
                <a:cubicBezTo>
                  <a:pt x="2660" y="3188"/>
                  <a:pt x="2257" y="3189"/>
                  <a:pt x="1855" y="3189"/>
                </a:cubicBezTo>
                <a:cubicBezTo>
                  <a:pt x="1290" y="3189"/>
                  <a:pt x="725" y="3189"/>
                  <a:pt x="160" y="3190"/>
                </a:cubicBezTo>
                <a:cubicBezTo>
                  <a:pt x="110" y="3190"/>
                  <a:pt x="66" y="3180"/>
                  <a:pt x="38" y="3140"/>
                </a:cubicBezTo>
                <a:cubicBezTo>
                  <a:pt x="5" y="3091"/>
                  <a:pt x="0" y="3036"/>
                  <a:pt x="14" y="2979"/>
                </a:cubicBezTo>
                <a:cubicBezTo>
                  <a:pt x="15" y="2974"/>
                  <a:pt x="18" y="2968"/>
                  <a:pt x="18" y="2963"/>
                </a:cubicBezTo>
                <a:cubicBezTo>
                  <a:pt x="23" y="2902"/>
                  <a:pt x="27" y="2841"/>
                  <a:pt x="33" y="2780"/>
                </a:cubicBezTo>
                <a:cubicBezTo>
                  <a:pt x="38" y="2728"/>
                  <a:pt x="47" y="2676"/>
                  <a:pt x="53" y="2624"/>
                </a:cubicBezTo>
                <a:lnTo>
                  <a:pt x="54" y="2615"/>
                </a:lnTo>
                <a:cubicBezTo>
                  <a:pt x="59" y="2555"/>
                  <a:pt x="58" y="2492"/>
                  <a:pt x="69" y="2433"/>
                </a:cubicBezTo>
                <a:cubicBezTo>
                  <a:pt x="80" y="2374"/>
                  <a:pt x="71" y="2313"/>
                  <a:pt x="111" y="2258"/>
                </a:cubicBezTo>
                <a:cubicBezTo>
                  <a:pt x="151" y="2205"/>
                  <a:pt x="198" y="2161"/>
                  <a:pt x="253" y="2126"/>
                </a:cubicBezTo>
                <a:cubicBezTo>
                  <a:pt x="338" y="2073"/>
                  <a:pt x="434" y="2043"/>
                  <a:pt x="527" y="2008"/>
                </a:cubicBezTo>
                <a:cubicBezTo>
                  <a:pt x="600" y="1980"/>
                  <a:pt x="672" y="1949"/>
                  <a:pt x="746" y="1920"/>
                </a:cubicBezTo>
                <a:cubicBezTo>
                  <a:pt x="807" y="1896"/>
                  <a:pt x="869" y="1872"/>
                  <a:pt x="931" y="1849"/>
                </a:cubicBezTo>
                <a:cubicBezTo>
                  <a:pt x="960" y="1838"/>
                  <a:pt x="986" y="1858"/>
                  <a:pt x="993" y="1887"/>
                </a:cubicBezTo>
                <a:cubicBezTo>
                  <a:pt x="1002" y="1925"/>
                  <a:pt x="1015" y="1963"/>
                  <a:pt x="1025" y="2001"/>
                </a:cubicBezTo>
                <a:cubicBezTo>
                  <a:pt x="1034" y="2035"/>
                  <a:pt x="1042" y="2070"/>
                  <a:pt x="1052" y="2104"/>
                </a:cubicBezTo>
                <a:cubicBezTo>
                  <a:pt x="1062" y="2142"/>
                  <a:pt x="1074" y="2180"/>
                  <a:pt x="1084" y="2218"/>
                </a:cubicBezTo>
                <a:cubicBezTo>
                  <a:pt x="1093" y="2251"/>
                  <a:pt x="1101" y="2285"/>
                  <a:pt x="1111" y="2318"/>
                </a:cubicBezTo>
                <a:cubicBezTo>
                  <a:pt x="1125" y="2372"/>
                  <a:pt x="1141" y="2424"/>
                  <a:pt x="1155" y="2478"/>
                </a:cubicBezTo>
                <a:cubicBezTo>
                  <a:pt x="1165" y="2511"/>
                  <a:pt x="1173" y="2545"/>
                  <a:pt x="1182" y="2578"/>
                </a:cubicBezTo>
                <a:cubicBezTo>
                  <a:pt x="1192" y="2617"/>
                  <a:pt x="1204" y="2655"/>
                  <a:pt x="1215" y="2694"/>
                </a:cubicBezTo>
                <a:cubicBezTo>
                  <a:pt x="1224" y="2729"/>
                  <a:pt x="1232" y="2764"/>
                  <a:pt x="1241" y="2798"/>
                </a:cubicBezTo>
                <a:cubicBezTo>
                  <a:pt x="1252" y="2836"/>
                  <a:pt x="1263" y="2873"/>
                  <a:pt x="1273" y="2911"/>
                </a:cubicBezTo>
                <a:cubicBezTo>
                  <a:pt x="1283" y="2946"/>
                  <a:pt x="1292" y="2980"/>
                  <a:pt x="1301" y="3015"/>
                </a:cubicBezTo>
                <a:cubicBezTo>
                  <a:pt x="1313" y="3063"/>
                  <a:pt x="1325" y="3111"/>
                  <a:pt x="1338" y="3159"/>
                </a:cubicBezTo>
                <a:cubicBezTo>
                  <a:pt x="1340" y="3165"/>
                  <a:pt x="1349" y="3168"/>
                  <a:pt x="1359" y="3176"/>
                </a:cubicBezTo>
                <a:close/>
                <a:moveTo>
                  <a:pt x="857" y="800"/>
                </a:moveTo>
                <a:cubicBezTo>
                  <a:pt x="869" y="739"/>
                  <a:pt x="882" y="664"/>
                  <a:pt x="897" y="588"/>
                </a:cubicBezTo>
                <a:cubicBezTo>
                  <a:pt x="914" y="499"/>
                  <a:pt x="955" y="418"/>
                  <a:pt x="1004" y="342"/>
                </a:cubicBezTo>
                <a:cubicBezTo>
                  <a:pt x="1075" y="231"/>
                  <a:pt x="1175" y="140"/>
                  <a:pt x="1292" y="79"/>
                </a:cubicBezTo>
                <a:cubicBezTo>
                  <a:pt x="1346" y="51"/>
                  <a:pt x="1403" y="28"/>
                  <a:pt x="1464" y="19"/>
                </a:cubicBezTo>
                <a:cubicBezTo>
                  <a:pt x="1509" y="13"/>
                  <a:pt x="1555" y="1"/>
                  <a:pt x="1600" y="1"/>
                </a:cubicBezTo>
                <a:cubicBezTo>
                  <a:pt x="1647" y="0"/>
                  <a:pt x="1695" y="8"/>
                  <a:pt x="1741" y="17"/>
                </a:cubicBezTo>
                <a:cubicBezTo>
                  <a:pt x="1785" y="26"/>
                  <a:pt x="1829" y="38"/>
                  <a:pt x="1870" y="55"/>
                </a:cubicBezTo>
                <a:cubicBezTo>
                  <a:pt x="1983" y="101"/>
                  <a:pt x="2082" y="175"/>
                  <a:pt x="2159" y="270"/>
                </a:cubicBezTo>
                <a:cubicBezTo>
                  <a:pt x="2216" y="341"/>
                  <a:pt x="2261" y="417"/>
                  <a:pt x="2294" y="499"/>
                </a:cubicBezTo>
                <a:cubicBezTo>
                  <a:pt x="2313" y="547"/>
                  <a:pt x="2322" y="598"/>
                  <a:pt x="2333" y="648"/>
                </a:cubicBezTo>
                <a:cubicBezTo>
                  <a:pt x="2342" y="694"/>
                  <a:pt x="2353" y="740"/>
                  <a:pt x="2353" y="786"/>
                </a:cubicBezTo>
                <a:cubicBezTo>
                  <a:pt x="2351" y="850"/>
                  <a:pt x="2344" y="913"/>
                  <a:pt x="2334" y="976"/>
                </a:cubicBezTo>
                <a:cubicBezTo>
                  <a:pt x="2329" y="1013"/>
                  <a:pt x="2318" y="1050"/>
                  <a:pt x="2310" y="1086"/>
                </a:cubicBezTo>
                <a:cubicBezTo>
                  <a:pt x="2294" y="1156"/>
                  <a:pt x="2263" y="1220"/>
                  <a:pt x="2229" y="1284"/>
                </a:cubicBezTo>
                <a:cubicBezTo>
                  <a:pt x="2173" y="1392"/>
                  <a:pt x="2096" y="1483"/>
                  <a:pt x="2001" y="1560"/>
                </a:cubicBezTo>
                <a:cubicBezTo>
                  <a:pt x="1939" y="1611"/>
                  <a:pt x="1869" y="1650"/>
                  <a:pt x="1793" y="1675"/>
                </a:cubicBezTo>
                <a:cubicBezTo>
                  <a:pt x="1724" y="1697"/>
                  <a:pt x="1655" y="1712"/>
                  <a:pt x="1584" y="1707"/>
                </a:cubicBezTo>
                <a:cubicBezTo>
                  <a:pt x="1470" y="1700"/>
                  <a:pt x="1360" y="1663"/>
                  <a:pt x="1266" y="1599"/>
                </a:cubicBezTo>
                <a:cubicBezTo>
                  <a:pt x="1181" y="1541"/>
                  <a:pt x="1107" y="1473"/>
                  <a:pt x="1052" y="1387"/>
                </a:cubicBezTo>
                <a:cubicBezTo>
                  <a:pt x="1013" y="1328"/>
                  <a:pt x="978" y="1266"/>
                  <a:pt x="947" y="1203"/>
                </a:cubicBezTo>
                <a:cubicBezTo>
                  <a:pt x="921" y="1148"/>
                  <a:pt x="905" y="1089"/>
                  <a:pt x="888" y="1032"/>
                </a:cubicBezTo>
                <a:cubicBezTo>
                  <a:pt x="879" y="1003"/>
                  <a:pt x="878" y="972"/>
                  <a:pt x="874" y="942"/>
                </a:cubicBezTo>
                <a:cubicBezTo>
                  <a:pt x="869" y="900"/>
                  <a:pt x="864" y="858"/>
                  <a:pt x="857" y="800"/>
                </a:cubicBezTo>
                <a:close/>
              </a:path>
            </a:pathLst>
          </a:custGeom>
          <a:gradFill>
            <a:gsLst>
              <a:gs pos="10000">
                <a:schemeClr val="accent2">
                  <a:alpha val="30000"/>
                </a:schemeClr>
              </a:gs>
              <a:gs pos="100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14" name="Freeform 5"/>
          <p:cNvSpPr>
            <a:spLocks noEditPoints="1"/>
          </p:cNvSpPr>
          <p:nvPr/>
        </p:nvSpPr>
        <p:spPr bwMode="auto">
          <a:xfrm>
            <a:off x="2552065" y="3044190"/>
            <a:ext cx="216535" cy="216535"/>
          </a:xfrm>
          <a:custGeom>
            <a:avLst/>
            <a:gdLst>
              <a:gd name="T0" fmla="*/ 801 w 2344"/>
              <a:gd name="T1" fmla="*/ 144 h 2344"/>
              <a:gd name="T2" fmla="*/ 200 w 2344"/>
              <a:gd name="T3" fmla="*/ 144 h 2344"/>
              <a:gd name="T4" fmla="*/ 0 w 2344"/>
              <a:gd name="T5" fmla="*/ 344 h 2344"/>
              <a:gd name="T6" fmla="*/ 0 w 2344"/>
              <a:gd name="T7" fmla="*/ 944 h 2344"/>
              <a:gd name="T8" fmla="*/ 200 w 2344"/>
              <a:gd name="T9" fmla="*/ 1144 h 2344"/>
              <a:gd name="T10" fmla="*/ 801 w 2344"/>
              <a:gd name="T11" fmla="*/ 1144 h 2344"/>
              <a:gd name="T12" fmla="*/ 1000 w 2344"/>
              <a:gd name="T13" fmla="*/ 944 h 2344"/>
              <a:gd name="T14" fmla="*/ 1000 w 2344"/>
              <a:gd name="T15" fmla="*/ 344 h 2344"/>
              <a:gd name="T16" fmla="*/ 801 w 2344"/>
              <a:gd name="T17" fmla="*/ 144 h 2344"/>
              <a:gd name="T18" fmla="*/ 2266 w 2344"/>
              <a:gd name="T19" fmla="*/ 503 h 2344"/>
              <a:gd name="T20" fmla="*/ 1842 w 2344"/>
              <a:gd name="T21" fmla="*/ 78 h 2344"/>
              <a:gd name="T22" fmla="*/ 1559 w 2344"/>
              <a:gd name="T23" fmla="*/ 78 h 2344"/>
              <a:gd name="T24" fmla="*/ 1500 w 2344"/>
              <a:gd name="T25" fmla="*/ 137 h 2344"/>
              <a:gd name="T26" fmla="*/ 1135 w 2344"/>
              <a:gd name="T27" fmla="*/ 503 h 2344"/>
              <a:gd name="T28" fmla="*/ 1076 w 2344"/>
              <a:gd name="T29" fmla="*/ 644 h 2344"/>
              <a:gd name="T30" fmla="*/ 1135 w 2344"/>
              <a:gd name="T31" fmla="*/ 785 h 2344"/>
              <a:gd name="T32" fmla="*/ 1193 w 2344"/>
              <a:gd name="T33" fmla="*/ 844 h 2344"/>
              <a:gd name="T34" fmla="*/ 1500 w 2344"/>
              <a:gd name="T35" fmla="*/ 1151 h 2344"/>
              <a:gd name="T36" fmla="*/ 1559 w 2344"/>
              <a:gd name="T37" fmla="*/ 1210 h 2344"/>
              <a:gd name="T38" fmla="*/ 1842 w 2344"/>
              <a:gd name="T39" fmla="*/ 1210 h 2344"/>
              <a:gd name="T40" fmla="*/ 2208 w 2344"/>
              <a:gd name="T41" fmla="*/ 844 h 2344"/>
              <a:gd name="T42" fmla="*/ 2266 w 2344"/>
              <a:gd name="T43" fmla="*/ 785 h 2344"/>
              <a:gd name="T44" fmla="*/ 2266 w 2344"/>
              <a:gd name="T45" fmla="*/ 503 h 2344"/>
              <a:gd name="T46" fmla="*/ 801 w 2344"/>
              <a:gd name="T47" fmla="*/ 1344 h 2344"/>
              <a:gd name="T48" fmla="*/ 200 w 2344"/>
              <a:gd name="T49" fmla="*/ 1344 h 2344"/>
              <a:gd name="T50" fmla="*/ 0 w 2344"/>
              <a:gd name="T51" fmla="*/ 1544 h 2344"/>
              <a:gd name="T52" fmla="*/ 0 w 2344"/>
              <a:gd name="T53" fmla="*/ 2144 h 2344"/>
              <a:gd name="T54" fmla="*/ 200 w 2344"/>
              <a:gd name="T55" fmla="*/ 2344 h 2344"/>
              <a:gd name="T56" fmla="*/ 801 w 2344"/>
              <a:gd name="T57" fmla="*/ 2344 h 2344"/>
              <a:gd name="T58" fmla="*/ 1000 w 2344"/>
              <a:gd name="T59" fmla="*/ 2144 h 2344"/>
              <a:gd name="T60" fmla="*/ 1000 w 2344"/>
              <a:gd name="T61" fmla="*/ 1544 h 2344"/>
              <a:gd name="T62" fmla="*/ 801 w 2344"/>
              <a:gd name="T63" fmla="*/ 1344 h 2344"/>
              <a:gd name="T64" fmla="*/ 2001 w 2344"/>
              <a:gd name="T65" fmla="*/ 1344 h 2344"/>
              <a:gd name="T66" fmla="*/ 1400 w 2344"/>
              <a:gd name="T67" fmla="*/ 1344 h 2344"/>
              <a:gd name="T68" fmla="*/ 1200 w 2344"/>
              <a:gd name="T69" fmla="*/ 1544 h 2344"/>
              <a:gd name="T70" fmla="*/ 1200 w 2344"/>
              <a:gd name="T71" fmla="*/ 2144 h 2344"/>
              <a:gd name="T72" fmla="*/ 1400 w 2344"/>
              <a:gd name="T73" fmla="*/ 2344 h 2344"/>
              <a:gd name="T74" fmla="*/ 2001 w 2344"/>
              <a:gd name="T75" fmla="*/ 2344 h 2344"/>
              <a:gd name="T76" fmla="*/ 2200 w 2344"/>
              <a:gd name="T77" fmla="*/ 2144 h 2344"/>
              <a:gd name="T78" fmla="*/ 2200 w 2344"/>
              <a:gd name="T79" fmla="*/ 1544 h 2344"/>
              <a:gd name="T80" fmla="*/ 2001 w 2344"/>
              <a:gd name="T81" fmla="*/ 1344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44" h="2344">
                <a:moveTo>
                  <a:pt x="801" y="144"/>
                </a:moveTo>
                <a:lnTo>
                  <a:pt x="200" y="144"/>
                </a:lnTo>
                <a:cubicBezTo>
                  <a:pt x="90" y="144"/>
                  <a:pt x="0" y="233"/>
                  <a:pt x="0" y="344"/>
                </a:cubicBezTo>
                <a:lnTo>
                  <a:pt x="0" y="944"/>
                </a:lnTo>
                <a:cubicBezTo>
                  <a:pt x="1" y="1054"/>
                  <a:pt x="90" y="1144"/>
                  <a:pt x="200" y="1144"/>
                </a:cubicBezTo>
                <a:lnTo>
                  <a:pt x="801" y="1144"/>
                </a:lnTo>
                <a:cubicBezTo>
                  <a:pt x="911" y="1144"/>
                  <a:pt x="1000" y="1054"/>
                  <a:pt x="1000" y="944"/>
                </a:cubicBezTo>
                <a:lnTo>
                  <a:pt x="1000" y="344"/>
                </a:lnTo>
                <a:cubicBezTo>
                  <a:pt x="1000" y="233"/>
                  <a:pt x="911" y="144"/>
                  <a:pt x="801" y="144"/>
                </a:cubicBezTo>
                <a:moveTo>
                  <a:pt x="2266" y="503"/>
                </a:moveTo>
                <a:lnTo>
                  <a:pt x="1842" y="78"/>
                </a:lnTo>
                <a:cubicBezTo>
                  <a:pt x="1764" y="0"/>
                  <a:pt x="1637" y="0"/>
                  <a:pt x="1559" y="78"/>
                </a:cubicBezTo>
                <a:lnTo>
                  <a:pt x="1500" y="137"/>
                </a:lnTo>
                <a:lnTo>
                  <a:pt x="1135" y="503"/>
                </a:lnTo>
                <a:cubicBezTo>
                  <a:pt x="1097" y="540"/>
                  <a:pt x="1076" y="591"/>
                  <a:pt x="1076" y="644"/>
                </a:cubicBezTo>
                <a:cubicBezTo>
                  <a:pt x="1076" y="697"/>
                  <a:pt x="1097" y="748"/>
                  <a:pt x="1135" y="785"/>
                </a:cubicBezTo>
                <a:lnTo>
                  <a:pt x="1193" y="844"/>
                </a:lnTo>
                <a:lnTo>
                  <a:pt x="1500" y="1151"/>
                </a:lnTo>
                <a:lnTo>
                  <a:pt x="1559" y="1210"/>
                </a:lnTo>
                <a:cubicBezTo>
                  <a:pt x="1637" y="1288"/>
                  <a:pt x="1764" y="1288"/>
                  <a:pt x="1842" y="1210"/>
                </a:cubicBezTo>
                <a:lnTo>
                  <a:pt x="2208" y="844"/>
                </a:lnTo>
                <a:lnTo>
                  <a:pt x="2266" y="785"/>
                </a:lnTo>
                <a:cubicBezTo>
                  <a:pt x="2344" y="707"/>
                  <a:pt x="2344" y="581"/>
                  <a:pt x="2266" y="503"/>
                </a:cubicBezTo>
                <a:moveTo>
                  <a:pt x="801" y="1344"/>
                </a:moveTo>
                <a:lnTo>
                  <a:pt x="200" y="1344"/>
                </a:lnTo>
                <a:cubicBezTo>
                  <a:pt x="90" y="1344"/>
                  <a:pt x="0" y="1433"/>
                  <a:pt x="0" y="1544"/>
                </a:cubicBezTo>
                <a:lnTo>
                  <a:pt x="0" y="2144"/>
                </a:lnTo>
                <a:cubicBezTo>
                  <a:pt x="1" y="2254"/>
                  <a:pt x="90" y="2344"/>
                  <a:pt x="200" y="2344"/>
                </a:cubicBezTo>
                <a:lnTo>
                  <a:pt x="801" y="2344"/>
                </a:lnTo>
                <a:cubicBezTo>
                  <a:pt x="911" y="2344"/>
                  <a:pt x="1000" y="2254"/>
                  <a:pt x="1000" y="2144"/>
                </a:cubicBezTo>
                <a:lnTo>
                  <a:pt x="1000" y="1544"/>
                </a:lnTo>
                <a:cubicBezTo>
                  <a:pt x="1000" y="1433"/>
                  <a:pt x="911" y="1344"/>
                  <a:pt x="801" y="1344"/>
                </a:cubicBezTo>
                <a:moveTo>
                  <a:pt x="2001" y="1344"/>
                </a:moveTo>
                <a:lnTo>
                  <a:pt x="1400" y="1344"/>
                </a:lnTo>
                <a:cubicBezTo>
                  <a:pt x="1290" y="1344"/>
                  <a:pt x="1200" y="1433"/>
                  <a:pt x="1200" y="1544"/>
                </a:cubicBezTo>
                <a:lnTo>
                  <a:pt x="1200" y="2144"/>
                </a:lnTo>
                <a:cubicBezTo>
                  <a:pt x="1201" y="2254"/>
                  <a:pt x="1290" y="2344"/>
                  <a:pt x="1400" y="2344"/>
                </a:cubicBezTo>
                <a:lnTo>
                  <a:pt x="2001" y="2344"/>
                </a:lnTo>
                <a:cubicBezTo>
                  <a:pt x="2111" y="2344"/>
                  <a:pt x="2200" y="2254"/>
                  <a:pt x="2200" y="2144"/>
                </a:cubicBezTo>
                <a:lnTo>
                  <a:pt x="2200" y="1544"/>
                </a:lnTo>
                <a:cubicBezTo>
                  <a:pt x="2200" y="1433"/>
                  <a:pt x="2111" y="1344"/>
                  <a:pt x="2001" y="1344"/>
                </a:cubicBezTo>
              </a:path>
            </a:pathLst>
          </a:custGeom>
          <a:gradFill>
            <a:gsLst>
              <a:gs pos="10000">
                <a:schemeClr val="bg1">
                  <a:alpha val="37034"/>
                </a:schemeClr>
              </a:gs>
              <a:gs pos="99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4420" y="4147185"/>
            <a:ext cx="1692275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扫描器指纹库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25490" y="3031490"/>
            <a:ext cx="1586230" cy="2657475"/>
            <a:chOff x="4353420" y="1947168"/>
            <a:chExt cx="3487810" cy="4430199"/>
          </a:xfrm>
        </p:grpSpPr>
        <p:sp>
          <p:nvSpPr>
            <p:cNvPr id="7" name="矩形: 圆角 3"/>
            <p:cNvSpPr/>
            <p:nvPr/>
          </p:nvSpPr>
          <p:spPr>
            <a:xfrm>
              <a:off x="4353420" y="1947168"/>
              <a:ext cx="3487810" cy="4426600"/>
            </a:xfrm>
            <a:prstGeom prst="roundRect">
              <a:avLst>
                <a:gd name="adj" fmla="val 0"/>
              </a:avLst>
            </a:pr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4" name="Rectangle 3"/>
            <p:cNvSpPr/>
            <p:nvPr/>
          </p:nvSpPr>
          <p:spPr>
            <a:xfrm>
              <a:off x="4353420" y="63316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+mn-cs"/>
              </a:endParaRPr>
            </a:p>
          </p:txBody>
        </p:sp>
      </p:grpSp>
      <p:sp>
        <p:nvSpPr>
          <p:cNvPr id="15" name="流程图: 手动输入 1"/>
          <p:cNvSpPr/>
          <p:nvPr/>
        </p:nvSpPr>
        <p:spPr bwMode="auto">
          <a:xfrm rot="16200000">
            <a:off x="6918325" y="2947035"/>
            <a:ext cx="258445" cy="508635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5720080" y="3027045"/>
            <a:ext cx="133731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工程实现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369C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5" name="Freeform 13"/>
          <p:cNvSpPr>
            <a:spLocks noEditPoints="1"/>
          </p:cNvSpPr>
          <p:nvPr/>
        </p:nvSpPr>
        <p:spPr bwMode="auto">
          <a:xfrm>
            <a:off x="6955790" y="3094990"/>
            <a:ext cx="210820" cy="205105"/>
          </a:xfrm>
          <a:custGeom>
            <a:avLst/>
            <a:gdLst>
              <a:gd name="T0" fmla="*/ 2078 w 3198"/>
              <a:gd name="T1" fmla="*/ 3199 h 3199"/>
              <a:gd name="T2" fmla="*/ 1927 w 3198"/>
              <a:gd name="T3" fmla="*/ 3131 h 3199"/>
              <a:gd name="T4" fmla="*/ 1590 w 3198"/>
              <a:gd name="T5" fmla="*/ 2923 h 3199"/>
              <a:gd name="T6" fmla="*/ 1256 w 3198"/>
              <a:gd name="T7" fmla="*/ 3127 h 3199"/>
              <a:gd name="T8" fmla="*/ 1106 w 3198"/>
              <a:gd name="T9" fmla="*/ 3194 h 3199"/>
              <a:gd name="T10" fmla="*/ 1029 w 3198"/>
              <a:gd name="T11" fmla="*/ 3177 h 3199"/>
              <a:gd name="T12" fmla="*/ 1025 w 3198"/>
              <a:gd name="T13" fmla="*/ 3175 h 3199"/>
              <a:gd name="T14" fmla="*/ 633 w 3198"/>
              <a:gd name="T15" fmla="*/ 2943 h 3199"/>
              <a:gd name="T16" fmla="*/ 629 w 3198"/>
              <a:gd name="T17" fmla="*/ 2940 h 3199"/>
              <a:gd name="T18" fmla="*/ 565 w 3198"/>
              <a:gd name="T19" fmla="*/ 2699 h 3199"/>
              <a:gd name="T20" fmla="*/ 602 w 3198"/>
              <a:gd name="T21" fmla="*/ 2531 h 3199"/>
              <a:gd name="T22" fmla="*/ 186 w 3198"/>
              <a:gd name="T23" fmla="*/ 2090 h 3199"/>
              <a:gd name="T24" fmla="*/ 169 w 3198"/>
              <a:gd name="T25" fmla="*/ 2090 h 3199"/>
              <a:gd name="T26" fmla="*/ 33 w 3198"/>
              <a:gd name="T27" fmla="*/ 1933 h 3199"/>
              <a:gd name="T28" fmla="*/ 0 w 3198"/>
              <a:gd name="T29" fmla="*/ 1601 h 3199"/>
              <a:gd name="T30" fmla="*/ 33 w 3198"/>
              <a:gd name="T31" fmla="*/ 1269 h 3199"/>
              <a:gd name="T32" fmla="*/ 172 w 3198"/>
              <a:gd name="T33" fmla="*/ 1112 h 3199"/>
              <a:gd name="T34" fmla="*/ 186 w 3198"/>
              <a:gd name="T35" fmla="*/ 1112 h 3199"/>
              <a:gd name="T36" fmla="*/ 602 w 3198"/>
              <a:gd name="T37" fmla="*/ 671 h 3199"/>
              <a:gd name="T38" fmla="*/ 565 w 3198"/>
              <a:gd name="T39" fmla="*/ 503 h 3199"/>
              <a:gd name="T40" fmla="*/ 629 w 3198"/>
              <a:gd name="T41" fmla="*/ 262 h 3199"/>
              <a:gd name="T42" fmla="*/ 633 w 3198"/>
              <a:gd name="T43" fmla="*/ 259 h 3199"/>
              <a:gd name="T44" fmla="*/ 1047 w 3198"/>
              <a:gd name="T45" fmla="*/ 18 h 3199"/>
              <a:gd name="T46" fmla="*/ 1052 w 3198"/>
              <a:gd name="T47" fmla="*/ 16 h 3199"/>
              <a:gd name="T48" fmla="*/ 1127 w 3198"/>
              <a:gd name="T49" fmla="*/ 0 h 3199"/>
              <a:gd name="T50" fmla="*/ 1278 w 3198"/>
              <a:gd name="T51" fmla="*/ 66 h 3199"/>
              <a:gd name="T52" fmla="*/ 1607 w 3198"/>
              <a:gd name="T53" fmla="*/ 262 h 3199"/>
              <a:gd name="T54" fmla="*/ 1934 w 3198"/>
              <a:gd name="T55" fmla="*/ 70 h 3199"/>
              <a:gd name="T56" fmla="*/ 2084 w 3198"/>
              <a:gd name="T57" fmla="*/ 5 h 3199"/>
              <a:gd name="T58" fmla="*/ 2161 w 3198"/>
              <a:gd name="T59" fmla="*/ 22 h 3199"/>
              <a:gd name="T60" fmla="*/ 2165 w 3198"/>
              <a:gd name="T61" fmla="*/ 24 h 3199"/>
              <a:gd name="T62" fmla="*/ 2565 w 3198"/>
              <a:gd name="T63" fmla="*/ 259 h 3199"/>
              <a:gd name="T64" fmla="*/ 2569 w 3198"/>
              <a:gd name="T65" fmla="*/ 262 h 3199"/>
              <a:gd name="T66" fmla="*/ 2632 w 3198"/>
              <a:gd name="T67" fmla="*/ 503 h 3199"/>
              <a:gd name="T68" fmla="*/ 2596 w 3198"/>
              <a:gd name="T69" fmla="*/ 671 h 3199"/>
              <a:gd name="T70" fmla="*/ 3012 w 3198"/>
              <a:gd name="T71" fmla="*/ 1112 h 3199"/>
              <a:gd name="T72" fmla="*/ 3026 w 3198"/>
              <a:gd name="T73" fmla="*/ 1112 h 3199"/>
              <a:gd name="T74" fmla="*/ 3165 w 3198"/>
              <a:gd name="T75" fmla="*/ 1269 h 3199"/>
              <a:gd name="T76" fmla="*/ 3198 w 3198"/>
              <a:gd name="T77" fmla="*/ 1601 h 3199"/>
              <a:gd name="T78" fmla="*/ 3165 w 3198"/>
              <a:gd name="T79" fmla="*/ 1933 h 3199"/>
              <a:gd name="T80" fmla="*/ 3026 w 3198"/>
              <a:gd name="T81" fmla="*/ 2090 h 3199"/>
              <a:gd name="T82" fmla="*/ 3012 w 3198"/>
              <a:gd name="T83" fmla="*/ 2090 h 3199"/>
              <a:gd name="T84" fmla="*/ 2596 w 3198"/>
              <a:gd name="T85" fmla="*/ 2531 h 3199"/>
              <a:gd name="T86" fmla="*/ 2632 w 3198"/>
              <a:gd name="T87" fmla="*/ 2699 h 3199"/>
              <a:gd name="T88" fmla="*/ 2569 w 3198"/>
              <a:gd name="T89" fmla="*/ 2940 h 3199"/>
              <a:gd name="T90" fmla="*/ 2565 w 3198"/>
              <a:gd name="T91" fmla="*/ 2943 h 3199"/>
              <a:gd name="T92" fmla="*/ 2158 w 3198"/>
              <a:gd name="T93" fmla="*/ 3181 h 3199"/>
              <a:gd name="T94" fmla="*/ 2154 w 3198"/>
              <a:gd name="T95" fmla="*/ 3183 h 3199"/>
              <a:gd name="T96" fmla="*/ 2078 w 3198"/>
              <a:gd name="T97" fmla="*/ 3199 h 3199"/>
              <a:gd name="T98" fmla="*/ 1592 w 3198"/>
              <a:gd name="T99" fmla="*/ 2185 h 3199"/>
              <a:gd name="T100" fmla="*/ 2146 w 3198"/>
              <a:gd name="T101" fmla="*/ 1599 h 3199"/>
              <a:gd name="T102" fmla="*/ 1592 w 3198"/>
              <a:gd name="T103" fmla="*/ 1012 h 3199"/>
              <a:gd name="T104" fmla="*/ 1038 w 3198"/>
              <a:gd name="T105" fmla="*/ 1599 h 3199"/>
              <a:gd name="T106" fmla="*/ 1592 w 3198"/>
              <a:gd name="T107" fmla="*/ 2185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98" h="3199">
                <a:moveTo>
                  <a:pt x="2078" y="3199"/>
                </a:moveTo>
                <a:cubicBezTo>
                  <a:pt x="2020" y="3199"/>
                  <a:pt x="1964" y="3174"/>
                  <a:pt x="1927" y="3131"/>
                </a:cubicBezTo>
                <a:cubicBezTo>
                  <a:pt x="1877" y="3073"/>
                  <a:pt x="1720" y="2923"/>
                  <a:pt x="1590" y="2923"/>
                </a:cubicBezTo>
                <a:cubicBezTo>
                  <a:pt x="1462" y="2923"/>
                  <a:pt x="1302" y="3074"/>
                  <a:pt x="1256" y="3127"/>
                </a:cubicBezTo>
                <a:cubicBezTo>
                  <a:pt x="1218" y="3170"/>
                  <a:pt x="1163" y="3194"/>
                  <a:pt x="1106" y="3194"/>
                </a:cubicBezTo>
                <a:cubicBezTo>
                  <a:pt x="1079" y="3194"/>
                  <a:pt x="1053" y="3188"/>
                  <a:pt x="1029" y="3177"/>
                </a:cubicBezTo>
                <a:lnTo>
                  <a:pt x="1025" y="3175"/>
                </a:lnTo>
                <a:lnTo>
                  <a:pt x="633" y="2943"/>
                </a:lnTo>
                <a:lnTo>
                  <a:pt x="629" y="2940"/>
                </a:lnTo>
                <a:cubicBezTo>
                  <a:pt x="557" y="2887"/>
                  <a:pt x="530" y="2784"/>
                  <a:pt x="565" y="2699"/>
                </a:cubicBezTo>
                <a:cubicBezTo>
                  <a:pt x="566" y="2699"/>
                  <a:pt x="602" y="2611"/>
                  <a:pt x="602" y="2531"/>
                </a:cubicBezTo>
                <a:cubicBezTo>
                  <a:pt x="602" y="2288"/>
                  <a:pt x="415" y="2090"/>
                  <a:pt x="186" y="2090"/>
                </a:cubicBezTo>
                <a:lnTo>
                  <a:pt x="169" y="2090"/>
                </a:lnTo>
                <a:cubicBezTo>
                  <a:pt x="104" y="2090"/>
                  <a:pt x="50" y="2029"/>
                  <a:pt x="33" y="1933"/>
                </a:cubicBezTo>
                <a:cubicBezTo>
                  <a:pt x="32" y="1925"/>
                  <a:pt x="0" y="1744"/>
                  <a:pt x="0" y="1601"/>
                </a:cubicBezTo>
                <a:cubicBezTo>
                  <a:pt x="0" y="1458"/>
                  <a:pt x="32" y="1277"/>
                  <a:pt x="33" y="1269"/>
                </a:cubicBezTo>
                <a:cubicBezTo>
                  <a:pt x="50" y="1172"/>
                  <a:pt x="105" y="1110"/>
                  <a:pt x="172" y="1112"/>
                </a:cubicBezTo>
                <a:lnTo>
                  <a:pt x="186" y="1112"/>
                </a:lnTo>
                <a:cubicBezTo>
                  <a:pt x="415" y="1112"/>
                  <a:pt x="602" y="914"/>
                  <a:pt x="602" y="671"/>
                </a:cubicBezTo>
                <a:cubicBezTo>
                  <a:pt x="602" y="591"/>
                  <a:pt x="566" y="504"/>
                  <a:pt x="565" y="503"/>
                </a:cubicBezTo>
                <a:cubicBezTo>
                  <a:pt x="530" y="418"/>
                  <a:pt x="557" y="315"/>
                  <a:pt x="629" y="262"/>
                </a:cubicBezTo>
                <a:lnTo>
                  <a:pt x="633" y="259"/>
                </a:lnTo>
                <a:lnTo>
                  <a:pt x="1047" y="18"/>
                </a:lnTo>
                <a:lnTo>
                  <a:pt x="1052" y="16"/>
                </a:lnTo>
                <a:cubicBezTo>
                  <a:pt x="1075" y="6"/>
                  <a:pt x="1100" y="0"/>
                  <a:pt x="1127" y="0"/>
                </a:cubicBezTo>
                <a:cubicBezTo>
                  <a:pt x="1185" y="0"/>
                  <a:pt x="1241" y="25"/>
                  <a:pt x="1278" y="66"/>
                </a:cubicBezTo>
                <a:cubicBezTo>
                  <a:pt x="1327" y="120"/>
                  <a:pt x="1482" y="262"/>
                  <a:pt x="1607" y="262"/>
                </a:cubicBezTo>
                <a:cubicBezTo>
                  <a:pt x="1731" y="262"/>
                  <a:pt x="1885" y="123"/>
                  <a:pt x="1934" y="70"/>
                </a:cubicBezTo>
                <a:cubicBezTo>
                  <a:pt x="1973" y="29"/>
                  <a:pt x="2027" y="5"/>
                  <a:pt x="2084" y="5"/>
                </a:cubicBezTo>
                <a:cubicBezTo>
                  <a:pt x="2111" y="5"/>
                  <a:pt x="2137" y="11"/>
                  <a:pt x="2161" y="22"/>
                </a:cubicBezTo>
                <a:lnTo>
                  <a:pt x="2165" y="24"/>
                </a:lnTo>
                <a:lnTo>
                  <a:pt x="2565" y="259"/>
                </a:lnTo>
                <a:lnTo>
                  <a:pt x="2569" y="262"/>
                </a:lnTo>
                <a:cubicBezTo>
                  <a:pt x="2641" y="315"/>
                  <a:pt x="2668" y="419"/>
                  <a:pt x="2632" y="503"/>
                </a:cubicBezTo>
                <a:cubicBezTo>
                  <a:pt x="2632" y="504"/>
                  <a:pt x="2596" y="591"/>
                  <a:pt x="2596" y="671"/>
                </a:cubicBezTo>
                <a:cubicBezTo>
                  <a:pt x="2596" y="914"/>
                  <a:pt x="2783" y="1112"/>
                  <a:pt x="3012" y="1112"/>
                </a:cubicBezTo>
                <a:lnTo>
                  <a:pt x="3026" y="1112"/>
                </a:lnTo>
                <a:cubicBezTo>
                  <a:pt x="3093" y="1110"/>
                  <a:pt x="3147" y="1172"/>
                  <a:pt x="3165" y="1269"/>
                </a:cubicBezTo>
                <a:cubicBezTo>
                  <a:pt x="3166" y="1277"/>
                  <a:pt x="3198" y="1458"/>
                  <a:pt x="3198" y="1601"/>
                </a:cubicBezTo>
                <a:cubicBezTo>
                  <a:pt x="3198" y="1744"/>
                  <a:pt x="3166" y="1925"/>
                  <a:pt x="3165" y="1933"/>
                </a:cubicBezTo>
                <a:cubicBezTo>
                  <a:pt x="3147" y="2030"/>
                  <a:pt x="3093" y="2092"/>
                  <a:pt x="3026" y="2090"/>
                </a:cubicBezTo>
                <a:lnTo>
                  <a:pt x="3012" y="2090"/>
                </a:lnTo>
                <a:cubicBezTo>
                  <a:pt x="2783" y="2090"/>
                  <a:pt x="2596" y="2288"/>
                  <a:pt x="2596" y="2531"/>
                </a:cubicBezTo>
                <a:cubicBezTo>
                  <a:pt x="2596" y="2611"/>
                  <a:pt x="2632" y="2699"/>
                  <a:pt x="2632" y="2699"/>
                </a:cubicBezTo>
                <a:cubicBezTo>
                  <a:pt x="2668" y="2784"/>
                  <a:pt x="2640" y="2887"/>
                  <a:pt x="2569" y="2940"/>
                </a:cubicBezTo>
                <a:lnTo>
                  <a:pt x="2565" y="2943"/>
                </a:lnTo>
                <a:lnTo>
                  <a:pt x="2158" y="3181"/>
                </a:lnTo>
                <a:lnTo>
                  <a:pt x="2154" y="3183"/>
                </a:lnTo>
                <a:cubicBezTo>
                  <a:pt x="2131" y="3194"/>
                  <a:pt x="2105" y="3199"/>
                  <a:pt x="2078" y="3199"/>
                </a:cubicBezTo>
                <a:close/>
                <a:moveTo>
                  <a:pt x="1592" y="2185"/>
                </a:moveTo>
                <a:cubicBezTo>
                  <a:pt x="1897" y="2185"/>
                  <a:pt x="2146" y="1922"/>
                  <a:pt x="2146" y="1599"/>
                </a:cubicBezTo>
                <a:cubicBezTo>
                  <a:pt x="2146" y="1275"/>
                  <a:pt x="1897" y="1012"/>
                  <a:pt x="1592" y="1012"/>
                </a:cubicBezTo>
                <a:cubicBezTo>
                  <a:pt x="1286" y="1012"/>
                  <a:pt x="1038" y="1275"/>
                  <a:pt x="1038" y="1599"/>
                </a:cubicBezTo>
                <a:cubicBezTo>
                  <a:pt x="1038" y="1922"/>
                  <a:pt x="1286" y="2185"/>
                  <a:pt x="1592" y="2185"/>
                </a:cubicBezTo>
                <a:close/>
              </a:path>
            </a:pathLst>
          </a:custGeom>
          <a:gradFill>
            <a:gsLst>
              <a:gs pos="15000">
                <a:schemeClr val="bg1">
                  <a:alpha val="29000"/>
                </a:schemeClr>
              </a:gs>
              <a:gs pos="100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75055" y="3591560"/>
            <a:ext cx="1691005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IP地理位置库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02360" y="4947920"/>
            <a:ext cx="169164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... ...</a:t>
            </a:r>
            <a:endParaRPr lang="en-US" altLang="zh-CN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73785" y="4630420"/>
            <a:ext cx="1692275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流量行为分析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41395" y="4423410"/>
            <a:ext cx="1699260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虚假指纹模型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42030" y="3867785"/>
            <a:ext cx="1710690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虚假响应模型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957570" y="4384040"/>
            <a:ext cx="1404620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反测绘</a:t>
            </a:r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工具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54395" y="3817620"/>
            <a:ext cx="1377315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流量审计平台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5457190" y="3899535"/>
            <a:ext cx="361950" cy="793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3064510" y="3899535"/>
            <a:ext cx="361950" cy="793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85210" y="4937125"/>
            <a:ext cx="169164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... ...</a:t>
            </a:r>
            <a:endParaRPr lang="en-US" altLang="zh-CN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9" name="组合 118"/>
          <p:cNvGrpSpPr/>
          <p:nvPr/>
        </p:nvGrpSpPr>
        <p:grpSpPr>
          <a:xfrm>
            <a:off x="1106805" y="1266190"/>
            <a:ext cx="2258695" cy="3408680"/>
            <a:chOff x="316186" y="1947168"/>
            <a:chExt cx="3487810" cy="4426599"/>
          </a:xfrm>
        </p:grpSpPr>
        <p:sp>
          <p:nvSpPr>
            <p:cNvPr id="99" name="矩形: 圆角 22"/>
            <p:cNvSpPr/>
            <p:nvPr/>
          </p:nvSpPr>
          <p:spPr>
            <a:xfrm>
              <a:off x="316186" y="1947168"/>
              <a:ext cx="3487810" cy="4426599"/>
            </a:xfrm>
            <a:custGeom>
              <a:avLst/>
              <a:gdLst>
                <a:gd name="connsiteX0" fmla="*/ 0 w 3487810"/>
                <a:gd name="connsiteY0" fmla="*/ 0 h 4621846"/>
                <a:gd name="connsiteX1" fmla="*/ 0 w 3487810"/>
                <a:gd name="connsiteY1" fmla="*/ 0 h 4621846"/>
                <a:gd name="connsiteX2" fmla="*/ 3487810 w 3487810"/>
                <a:gd name="connsiteY2" fmla="*/ 0 h 4621846"/>
                <a:gd name="connsiteX3" fmla="*/ 3487810 w 3487810"/>
                <a:gd name="connsiteY3" fmla="*/ 0 h 4621846"/>
                <a:gd name="connsiteX4" fmla="*/ 3487810 w 3487810"/>
                <a:gd name="connsiteY4" fmla="*/ 4621846 h 4621846"/>
                <a:gd name="connsiteX5" fmla="*/ 3487810 w 3487810"/>
                <a:gd name="connsiteY5" fmla="*/ 4621846 h 4621846"/>
                <a:gd name="connsiteX6" fmla="*/ 0 w 3487810"/>
                <a:gd name="connsiteY6" fmla="*/ 4621846 h 4621846"/>
                <a:gd name="connsiteX7" fmla="*/ 0 w 3487810"/>
                <a:gd name="connsiteY7" fmla="*/ 4621846 h 4621846"/>
                <a:gd name="connsiteX8" fmla="*/ 0 w 3487810"/>
                <a:gd name="connsiteY8" fmla="*/ 0 h 4621846"/>
                <a:gd name="connsiteX0-1" fmla="*/ 695325 w 4183135"/>
                <a:gd name="connsiteY0-2" fmla="*/ 1615442 h 6237288"/>
                <a:gd name="connsiteX1-3" fmla="*/ 0 w 4183135"/>
                <a:gd name="connsiteY1-4" fmla="*/ 0 h 6237288"/>
                <a:gd name="connsiteX2-5" fmla="*/ 695325 w 4183135"/>
                <a:gd name="connsiteY2-6" fmla="*/ 1615442 h 6237288"/>
                <a:gd name="connsiteX3-7" fmla="*/ 4183135 w 4183135"/>
                <a:gd name="connsiteY3-8" fmla="*/ 1615442 h 6237288"/>
                <a:gd name="connsiteX4-9" fmla="*/ 4183135 w 4183135"/>
                <a:gd name="connsiteY4-10" fmla="*/ 1615442 h 6237288"/>
                <a:gd name="connsiteX5-11" fmla="*/ 4183135 w 4183135"/>
                <a:gd name="connsiteY5-12" fmla="*/ 6237288 h 6237288"/>
                <a:gd name="connsiteX6-13" fmla="*/ 4183135 w 4183135"/>
                <a:gd name="connsiteY6-14" fmla="*/ 6237288 h 6237288"/>
                <a:gd name="connsiteX7-15" fmla="*/ 695325 w 4183135"/>
                <a:gd name="connsiteY7-16" fmla="*/ 6237288 h 6237288"/>
                <a:gd name="connsiteX8-17" fmla="*/ 695325 w 4183135"/>
                <a:gd name="connsiteY8-18" fmla="*/ 6237288 h 6237288"/>
                <a:gd name="connsiteX9" fmla="*/ 695325 w 4183135"/>
                <a:gd name="connsiteY9" fmla="*/ 1615442 h 6237288"/>
                <a:gd name="connsiteX0-19" fmla="*/ 0 w 3487810"/>
                <a:gd name="connsiteY0-20" fmla="*/ 0 h 4621846"/>
                <a:gd name="connsiteX1-21" fmla="*/ 0 w 3487810"/>
                <a:gd name="connsiteY1-22" fmla="*/ 0 h 4621846"/>
                <a:gd name="connsiteX2-23" fmla="*/ 3487810 w 3487810"/>
                <a:gd name="connsiteY2-24" fmla="*/ 0 h 4621846"/>
                <a:gd name="connsiteX3-25" fmla="*/ 3487810 w 3487810"/>
                <a:gd name="connsiteY3-26" fmla="*/ 0 h 4621846"/>
                <a:gd name="connsiteX4-27" fmla="*/ 3487810 w 3487810"/>
                <a:gd name="connsiteY4-28" fmla="*/ 4621846 h 4621846"/>
                <a:gd name="connsiteX5-29" fmla="*/ 3487810 w 3487810"/>
                <a:gd name="connsiteY5-30" fmla="*/ 4621846 h 4621846"/>
                <a:gd name="connsiteX6-31" fmla="*/ 0 w 3487810"/>
                <a:gd name="connsiteY6-32" fmla="*/ 4621846 h 4621846"/>
                <a:gd name="connsiteX7-33" fmla="*/ 0 w 3487810"/>
                <a:gd name="connsiteY7-34" fmla="*/ 4621846 h 4621846"/>
                <a:gd name="connsiteX8-35" fmla="*/ 0 w 3487810"/>
                <a:gd name="connsiteY8-36" fmla="*/ 0 h 46218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3487810" h="4621846">
                  <a:moveTo>
                    <a:pt x="0" y="0"/>
                  </a:moveTo>
                  <a:lnTo>
                    <a:pt x="0" y="0"/>
                  </a:lnTo>
                  <a:lnTo>
                    <a:pt x="3487810" y="0"/>
                  </a:lnTo>
                  <a:lnTo>
                    <a:pt x="3487810" y="0"/>
                  </a:lnTo>
                  <a:lnTo>
                    <a:pt x="3487810" y="4621846"/>
                  </a:lnTo>
                  <a:lnTo>
                    <a:pt x="3487810" y="4621846"/>
                  </a:lnTo>
                  <a:lnTo>
                    <a:pt x="0" y="4621846"/>
                  </a:lnTo>
                  <a:lnTo>
                    <a:pt x="0" y="4621846"/>
                  </a:lnTo>
                  <a:lnTo>
                    <a:pt x="0" y="0"/>
                  </a:lnTo>
                  <a:close/>
                </a:path>
              </a:pathLst>
            </a:cu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6" name="Rectangle 3"/>
            <p:cNvSpPr/>
            <p:nvPr/>
          </p:nvSpPr>
          <p:spPr>
            <a:xfrm>
              <a:off x="316186" y="63280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3880485" y="1275080"/>
            <a:ext cx="2310765" cy="3420110"/>
            <a:chOff x="4353420" y="1947168"/>
            <a:chExt cx="3487810" cy="4430199"/>
          </a:xfrm>
        </p:grpSpPr>
        <p:sp>
          <p:nvSpPr>
            <p:cNvPr id="97" name="矩形: 圆角 3"/>
            <p:cNvSpPr/>
            <p:nvPr/>
          </p:nvSpPr>
          <p:spPr>
            <a:xfrm>
              <a:off x="4353420" y="1947168"/>
              <a:ext cx="3487810" cy="4426600"/>
            </a:xfrm>
            <a:prstGeom prst="roundRect">
              <a:avLst>
                <a:gd name="adj" fmla="val 0"/>
              </a:avLst>
            </a:pr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17" name="Rectangle 3"/>
            <p:cNvSpPr/>
            <p:nvPr/>
          </p:nvSpPr>
          <p:spPr>
            <a:xfrm>
              <a:off x="4353420" y="63316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+mn-cs"/>
              </a:endParaRPr>
            </a:p>
          </p:txBody>
        </p:sp>
      </p:grpSp>
      <p:sp>
        <p:nvSpPr>
          <p:cNvPr id="123" name="流程图: 手动输入 1"/>
          <p:cNvSpPr/>
          <p:nvPr/>
        </p:nvSpPr>
        <p:spPr bwMode="auto">
          <a:xfrm rot="16200000">
            <a:off x="2847340" y="1108075"/>
            <a:ext cx="330200" cy="659765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7" name="流程图: 手动输入 1"/>
          <p:cNvSpPr/>
          <p:nvPr/>
        </p:nvSpPr>
        <p:spPr bwMode="auto">
          <a:xfrm rot="16200000">
            <a:off x="5599430" y="1082675"/>
            <a:ext cx="354330" cy="734060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8" name="TextBox 7"/>
          <p:cNvSpPr txBox="1"/>
          <p:nvPr/>
        </p:nvSpPr>
        <p:spPr>
          <a:xfrm>
            <a:off x="944880" y="1296035"/>
            <a:ext cx="202184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扫描特征分析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识别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369C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9" name="TextBox 7"/>
          <p:cNvSpPr txBox="1"/>
          <p:nvPr/>
        </p:nvSpPr>
        <p:spPr>
          <a:xfrm>
            <a:off x="3746500" y="1296035"/>
            <a:ext cx="1812925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扫描行为阻断伪造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369C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8" name="Freeform 9"/>
          <p:cNvSpPr>
            <a:spLocks noEditPoints="1"/>
          </p:cNvSpPr>
          <p:nvPr/>
        </p:nvSpPr>
        <p:spPr bwMode="auto">
          <a:xfrm>
            <a:off x="5626735" y="1309370"/>
            <a:ext cx="374650" cy="294640"/>
          </a:xfrm>
          <a:custGeom>
            <a:avLst/>
            <a:gdLst>
              <a:gd name="T0" fmla="*/ 1373 w 3209"/>
              <a:gd name="T1" fmla="*/ 3042 h 3192"/>
              <a:gd name="T2" fmla="*/ 1419 w 3209"/>
              <a:gd name="T3" fmla="*/ 2712 h 3192"/>
              <a:gd name="T4" fmla="*/ 1454 w 3209"/>
              <a:gd name="T5" fmla="*/ 2443 h 3192"/>
              <a:gd name="T6" fmla="*/ 1479 w 3209"/>
              <a:gd name="T7" fmla="*/ 2216 h 3192"/>
              <a:gd name="T8" fmla="*/ 1433 w 3209"/>
              <a:gd name="T9" fmla="*/ 2008 h 3192"/>
              <a:gd name="T10" fmla="*/ 1767 w 3209"/>
              <a:gd name="T11" fmla="*/ 1988 h 3192"/>
              <a:gd name="T12" fmla="*/ 1751 w 3209"/>
              <a:gd name="T13" fmla="*/ 2116 h 3192"/>
              <a:gd name="T14" fmla="*/ 1749 w 3209"/>
              <a:gd name="T15" fmla="*/ 2310 h 3192"/>
              <a:gd name="T16" fmla="*/ 1776 w 3209"/>
              <a:gd name="T17" fmla="*/ 2575 h 3192"/>
              <a:gd name="T18" fmla="*/ 1821 w 3209"/>
              <a:gd name="T19" fmla="*/ 2905 h 3192"/>
              <a:gd name="T20" fmla="*/ 1848 w 3209"/>
              <a:gd name="T21" fmla="*/ 3153 h 3192"/>
              <a:gd name="T22" fmla="*/ 1906 w 3209"/>
              <a:gd name="T23" fmla="*/ 3021 h 3192"/>
              <a:gd name="T24" fmla="*/ 1977 w 3209"/>
              <a:gd name="T25" fmla="*/ 2769 h 3192"/>
              <a:gd name="T26" fmla="*/ 2036 w 3209"/>
              <a:gd name="T27" fmla="*/ 2553 h 3192"/>
              <a:gd name="T28" fmla="*/ 2096 w 3209"/>
              <a:gd name="T29" fmla="*/ 2339 h 3192"/>
              <a:gd name="T30" fmla="*/ 2155 w 3209"/>
              <a:gd name="T31" fmla="*/ 2116 h 3192"/>
              <a:gd name="T32" fmla="*/ 2214 w 3209"/>
              <a:gd name="T33" fmla="*/ 1905 h 3192"/>
              <a:gd name="T34" fmla="*/ 2278 w 3209"/>
              <a:gd name="T35" fmla="*/ 1849 h 3192"/>
              <a:gd name="T36" fmla="*/ 2664 w 3209"/>
              <a:gd name="T37" fmla="*/ 1998 h 3192"/>
              <a:gd name="T38" fmla="*/ 3007 w 3209"/>
              <a:gd name="T39" fmla="*/ 2159 h 3192"/>
              <a:gd name="T40" fmla="*/ 3138 w 3209"/>
              <a:gd name="T41" fmla="*/ 2387 h 3192"/>
              <a:gd name="T42" fmla="*/ 3173 w 3209"/>
              <a:gd name="T43" fmla="*/ 2729 h 3192"/>
              <a:gd name="T44" fmla="*/ 3188 w 3209"/>
              <a:gd name="T45" fmla="*/ 2924 h 3192"/>
              <a:gd name="T46" fmla="*/ 3062 w 3209"/>
              <a:gd name="T47" fmla="*/ 3191 h 3192"/>
              <a:gd name="T48" fmla="*/ 160 w 3209"/>
              <a:gd name="T49" fmla="*/ 3190 h 3192"/>
              <a:gd name="T50" fmla="*/ 14 w 3209"/>
              <a:gd name="T51" fmla="*/ 2979 h 3192"/>
              <a:gd name="T52" fmla="*/ 33 w 3209"/>
              <a:gd name="T53" fmla="*/ 2780 h 3192"/>
              <a:gd name="T54" fmla="*/ 54 w 3209"/>
              <a:gd name="T55" fmla="*/ 2615 h 3192"/>
              <a:gd name="T56" fmla="*/ 111 w 3209"/>
              <a:gd name="T57" fmla="*/ 2258 h 3192"/>
              <a:gd name="T58" fmla="*/ 527 w 3209"/>
              <a:gd name="T59" fmla="*/ 2008 h 3192"/>
              <a:gd name="T60" fmla="*/ 931 w 3209"/>
              <a:gd name="T61" fmla="*/ 1849 h 3192"/>
              <a:gd name="T62" fmla="*/ 1025 w 3209"/>
              <a:gd name="T63" fmla="*/ 2001 h 3192"/>
              <a:gd name="T64" fmla="*/ 1084 w 3209"/>
              <a:gd name="T65" fmla="*/ 2218 h 3192"/>
              <a:gd name="T66" fmla="*/ 1155 w 3209"/>
              <a:gd name="T67" fmla="*/ 2478 h 3192"/>
              <a:gd name="T68" fmla="*/ 1215 w 3209"/>
              <a:gd name="T69" fmla="*/ 2694 h 3192"/>
              <a:gd name="T70" fmla="*/ 1273 w 3209"/>
              <a:gd name="T71" fmla="*/ 2911 h 3192"/>
              <a:gd name="T72" fmla="*/ 1338 w 3209"/>
              <a:gd name="T73" fmla="*/ 3159 h 3192"/>
              <a:gd name="T74" fmla="*/ 857 w 3209"/>
              <a:gd name="T75" fmla="*/ 800 h 3192"/>
              <a:gd name="T76" fmla="*/ 1004 w 3209"/>
              <a:gd name="T77" fmla="*/ 342 h 3192"/>
              <a:gd name="T78" fmla="*/ 1464 w 3209"/>
              <a:gd name="T79" fmla="*/ 19 h 3192"/>
              <a:gd name="T80" fmla="*/ 1741 w 3209"/>
              <a:gd name="T81" fmla="*/ 17 h 3192"/>
              <a:gd name="T82" fmla="*/ 2159 w 3209"/>
              <a:gd name="T83" fmla="*/ 270 h 3192"/>
              <a:gd name="T84" fmla="*/ 2333 w 3209"/>
              <a:gd name="T85" fmla="*/ 648 h 3192"/>
              <a:gd name="T86" fmla="*/ 2334 w 3209"/>
              <a:gd name="T87" fmla="*/ 976 h 3192"/>
              <a:gd name="T88" fmla="*/ 2229 w 3209"/>
              <a:gd name="T89" fmla="*/ 1284 h 3192"/>
              <a:gd name="T90" fmla="*/ 1793 w 3209"/>
              <a:gd name="T91" fmla="*/ 1675 h 3192"/>
              <a:gd name="T92" fmla="*/ 1266 w 3209"/>
              <a:gd name="T93" fmla="*/ 1599 h 3192"/>
              <a:gd name="T94" fmla="*/ 947 w 3209"/>
              <a:gd name="T95" fmla="*/ 1203 h 3192"/>
              <a:gd name="T96" fmla="*/ 874 w 3209"/>
              <a:gd name="T97" fmla="*/ 942 h 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09" h="3192">
                <a:moveTo>
                  <a:pt x="1359" y="3176"/>
                </a:moveTo>
                <a:cubicBezTo>
                  <a:pt x="1364" y="3127"/>
                  <a:pt x="1367" y="3085"/>
                  <a:pt x="1373" y="3042"/>
                </a:cubicBezTo>
                <a:cubicBezTo>
                  <a:pt x="1383" y="2969"/>
                  <a:pt x="1395" y="2896"/>
                  <a:pt x="1406" y="2822"/>
                </a:cubicBezTo>
                <a:cubicBezTo>
                  <a:pt x="1411" y="2786"/>
                  <a:pt x="1414" y="2749"/>
                  <a:pt x="1419" y="2712"/>
                </a:cubicBezTo>
                <a:lnTo>
                  <a:pt x="1441" y="2542"/>
                </a:lnTo>
                <a:cubicBezTo>
                  <a:pt x="1446" y="2509"/>
                  <a:pt x="1450" y="2476"/>
                  <a:pt x="1454" y="2443"/>
                </a:cubicBezTo>
                <a:cubicBezTo>
                  <a:pt x="1459" y="2394"/>
                  <a:pt x="1462" y="2344"/>
                  <a:pt x="1468" y="2295"/>
                </a:cubicBezTo>
                <a:cubicBezTo>
                  <a:pt x="1471" y="2268"/>
                  <a:pt x="1476" y="2242"/>
                  <a:pt x="1479" y="2216"/>
                </a:cubicBezTo>
                <a:cubicBezTo>
                  <a:pt x="1484" y="2161"/>
                  <a:pt x="1462" y="2112"/>
                  <a:pt x="1447" y="2062"/>
                </a:cubicBezTo>
                <a:cubicBezTo>
                  <a:pt x="1443" y="2044"/>
                  <a:pt x="1436" y="2026"/>
                  <a:pt x="1433" y="2008"/>
                </a:cubicBezTo>
                <a:cubicBezTo>
                  <a:pt x="1433" y="2002"/>
                  <a:pt x="1444" y="1989"/>
                  <a:pt x="1450" y="1989"/>
                </a:cubicBezTo>
                <a:cubicBezTo>
                  <a:pt x="1556" y="1988"/>
                  <a:pt x="1662" y="1988"/>
                  <a:pt x="1767" y="1988"/>
                </a:cubicBezTo>
                <a:cubicBezTo>
                  <a:pt x="1782" y="1988"/>
                  <a:pt x="1788" y="1992"/>
                  <a:pt x="1782" y="2009"/>
                </a:cubicBezTo>
                <a:cubicBezTo>
                  <a:pt x="1770" y="2044"/>
                  <a:pt x="1761" y="2080"/>
                  <a:pt x="1751" y="2116"/>
                </a:cubicBezTo>
                <a:cubicBezTo>
                  <a:pt x="1747" y="2131"/>
                  <a:pt x="1742" y="2145"/>
                  <a:pt x="1740" y="2160"/>
                </a:cubicBezTo>
                <a:cubicBezTo>
                  <a:pt x="1731" y="2210"/>
                  <a:pt x="1739" y="2260"/>
                  <a:pt x="1749" y="2310"/>
                </a:cubicBezTo>
                <a:cubicBezTo>
                  <a:pt x="1757" y="2345"/>
                  <a:pt x="1759" y="2382"/>
                  <a:pt x="1762" y="2418"/>
                </a:cubicBezTo>
                <a:cubicBezTo>
                  <a:pt x="1767" y="2470"/>
                  <a:pt x="1770" y="2523"/>
                  <a:pt x="1776" y="2575"/>
                </a:cubicBezTo>
                <a:cubicBezTo>
                  <a:pt x="1786" y="2651"/>
                  <a:pt x="1798" y="2727"/>
                  <a:pt x="1809" y="2803"/>
                </a:cubicBezTo>
                <a:cubicBezTo>
                  <a:pt x="1814" y="2837"/>
                  <a:pt x="1818" y="2871"/>
                  <a:pt x="1821" y="2905"/>
                </a:cubicBezTo>
                <a:cubicBezTo>
                  <a:pt x="1827" y="2957"/>
                  <a:pt x="1830" y="3008"/>
                  <a:pt x="1835" y="3059"/>
                </a:cubicBezTo>
                <a:cubicBezTo>
                  <a:pt x="1838" y="3091"/>
                  <a:pt x="1843" y="3122"/>
                  <a:pt x="1848" y="3153"/>
                </a:cubicBezTo>
                <a:cubicBezTo>
                  <a:pt x="1848" y="3159"/>
                  <a:pt x="1856" y="3164"/>
                  <a:pt x="1866" y="3175"/>
                </a:cubicBezTo>
                <a:cubicBezTo>
                  <a:pt x="1881" y="3118"/>
                  <a:pt x="1893" y="3069"/>
                  <a:pt x="1906" y="3021"/>
                </a:cubicBezTo>
                <a:cubicBezTo>
                  <a:pt x="1920" y="2971"/>
                  <a:pt x="1936" y="2922"/>
                  <a:pt x="1950" y="2873"/>
                </a:cubicBezTo>
                <a:cubicBezTo>
                  <a:pt x="1960" y="2839"/>
                  <a:pt x="1968" y="2804"/>
                  <a:pt x="1977" y="2769"/>
                </a:cubicBezTo>
                <a:cubicBezTo>
                  <a:pt x="1988" y="2731"/>
                  <a:pt x="1999" y="2694"/>
                  <a:pt x="2009" y="2656"/>
                </a:cubicBezTo>
                <a:cubicBezTo>
                  <a:pt x="2019" y="2622"/>
                  <a:pt x="2027" y="2587"/>
                  <a:pt x="2036" y="2553"/>
                </a:cubicBezTo>
                <a:cubicBezTo>
                  <a:pt x="2046" y="2516"/>
                  <a:pt x="2057" y="2479"/>
                  <a:pt x="2068" y="2442"/>
                </a:cubicBezTo>
                <a:cubicBezTo>
                  <a:pt x="2077" y="2408"/>
                  <a:pt x="2086" y="2373"/>
                  <a:pt x="2096" y="2339"/>
                </a:cubicBezTo>
                <a:cubicBezTo>
                  <a:pt x="2106" y="2300"/>
                  <a:pt x="2118" y="2262"/>
                  <a:pt x="2128" y="2223"/>
                </a:cubicBezTo>
                <a:cubicBezTo>
                  <a:pt x="2138" y="2187"/>
                  <a:pt x="2146" y="2152"/>
                  <a:pt x="2155" y="2116"/>
                </a:cubicBezTo>
                <a:cubicBezTo>
                  <a:pt x="2165" y="2079"/>
                  <a:pt x="2177" y="2043"/>
                  <a:pt x="2187" y="2006"/>
                </a:cubicBezTo>
                <a:cubicBezTo>
                  <a:pt x="2196" y="1973"/>
                  <a:pt x="2205" y="1939"/>
                  <a:pt x="2214" y="1905"/>
                </a:cubicBezTo>
                <a:cubicBezTo>
                  <a:pt x="2218" y="1890"/>
                  <a:pt x="2218" y="1869"/>
                  <a:pt x="2228" y="1861"/>
                </a:cubicBezTo>
                <a:cubicBezTo>
                  <a:pt x="2240" y="1851"/>
                  <a:pt x="2264" y="1845"/>
                  <a:pt x="2278" y="1849"/>
                </a:cubicBezTo>
                <a:cubicBezTo>
                  <a:pt x="2342" y="1872"/>
                  <a:pt x="2404" y="1900"/>
                  <a:pt x="2467" y="1925"/>
                </a:cubicBezTo>
                <a:cubicBezTo>
                  <a:pt x="2532" y="1950"/>
                  <a:pt x="2598" y="1974"/>
                  <a:pt x="2664" y="1998"/>
                </a:cubicBezTo>
                <a:cubicBezTo>
                  <a:pt x="2716" y="2018"/>
                  <a:pt x="2767" y="2038"/>
                  <a:pt x="2819" y="2059"/>
                </a:cubicBezTo>
                <a:cubicBezTo>
                  <a:pt x="2886" y="2085"/>
                  <a:pt x="2949" y="2117"/>
                  <a:pt x="3007" y="2159"/>
                </a:cubicBezTo>
                <a:cubicBezTo>
                  <a:pt x="3060" y="2197"/>
                  <a:pt x="3101" y="2244"/>
                  <a:pt x="3124" y="2303"/>
                </a:cubicBezTo>
                <a:cubicBezTo>
                  <a:pt x="3135" y="2329"/>
                  <a:pt x="3135" y="2359"/>
                  <a:pt x="3138" y="2387"/>
                </a:cubicBezTo>
                <a:cubicBezTo>
                  <a:pt x="3143" y="2440"/>
                  <a:pt x="3146" y="2492"/>
                  <a:pt x="3151" y="2545"/>
                </a:cubicBezTo>
                <a:cubicBezTo>
                  <a:pt x="3158" y="2606"/>
                  <a:pt x="3166" y="2667"/>
                  <a:pt x="3173" y="2729"/>
                </a:cubicBezTo>
                <a:lnTo>
                  <a:pt x="3174" y="2737"/>
                </a:lnTo>
                <a:cubicBezTo>
                  <a:pt x="3178" y="2800"/>
                  <a:pt x="3183" y="2862"/>
                  <a:pt x="3188" y="2924"/>
                </a:cubicBezTo>
                <a:cubicBezTo>
                  <a:pt x="3191" y="2967"/>
                  <a:pt x="3195" y="3010"/>
                  <a:pt x="3200" y="3052"/>
                </a:cubicBezTo>
                <a:cubicBezTo>
                  <a:pt x="3209" y="3120"/>
                  <a:pt x="3135" y="3192"/>
                  <a:pt x="3062" y="3191"/>
                </a:cubicBezTo>
                <a:cubicBezTo>
                  <a:pt x="2660" y="3188"/>
                  <a:pt x="2257" y="3189"/>
                  <a:pt x="1855" y="3189"/>
                </a:cubicBezTo>
                <a:cubicBezTo>
                  <a:pt x="1290" y="3189"/>
                  <a:pt x="725" y="3189"/>
                  <a:pt x="160" y="3190"/>
                </a:cubicBezTo>
                <a:cubicBezTo>
                  <a:pt x="110" y="3190"/>
                  <a:pt x="66" y="3180"/>
                  <a:pt x="38" y="3140"/>
                </a:cubicBezTo>
                <a:cubicBezTo>
                  <a:pt x="5" y="3091"/>
                  <a:pt x="0" y="3036"/>
                  <a:pt x="14" y="2979"/>
                </a:cubicBezTo>
                <a:cubicBezTo>
                  <a:pt x="15" y="2974"/>
                  <a:pt x="18" y="2968"/>
                  <a:pt x="18" y="2963"/>
                </a:cubicBezTo>
                <a:cubicBezTo>
                  <a:pt x="23" y="2902"/>
                  <a:pt x="27" y="2841"/>
                  <a:pt x="33" y="2780"/>
                </a:cubicBezTo>
                <a:cubicBezTo>
                  <a:pt x="38" y="2728"/>
                  <a:pt x="47" y="2676"/>
                  <a:pt x="53" y="2624"/>
                </a:cubicBezTo>
                <a:lnTo>
                  <a:pt x="54" y="2615"/>
                </a:lnTo>
                <a:cubicBezTo>
                  <a:pt x="59" y="2555"/>
                  <a:pt x="58" y="2492"/>
                  <a:pt x="69" y="2433"/>
                </a:cubicBezTo>
                <a:cubicBezTo>
                  <a:pt x="80" y="2374"/>
                  <a:pt x="71" y="2313"/>
                  <a:pt x="111" y="2258"/>
                </a:cubicBezTo>
                <a:cubicBezTo>
                  <a:pt x="151" y="2205"/>
                  <a:pt x="198" y="2161"/>
                  <a:pt x="253" y="2126"/>
                </a:cubicBezTo>
                <a:cubicBezTo>
                  <a:pt x="338" y="2073"/>
                  <a:pt x="434" y="2043"/>
                  <a:pt x="527" y="2008"/>
                </a:cubicBezTo>
                <a:cubicBezTo>
                  <a:pt x="600" y="1980"/>
                  <a:pt x="672" y="1949"/>
                  <a:pt x="746" y="1920"/>
                </a:cubicBezTo>
                <a:cubicBezTo>
                  <a:pt x="807" y="1896"/>
                  <a:pt x="869" y="1872"/>
                  <a:pt x="931" y="1849"/>
                </a:cubicBezTo>
                <a:cubicBezTo>
                  <a:pt x="960" y="1838"/>
                  <a:pt x="986" y="1858"/>
                  <a:pt x="993" y="1887"/>
                </a:cubicBezTo>
                <a:cubicBezTo>
                  <a:pt x="1002" y="1925"/>
                  <a:pt x="1015" y="1963"/>
                  <a:pt x="1025" y="2001"/>
                </a:cubicBezTo>
                <a:cubicBezTo>
                  <a:pt x="1034" y="2035"/>
                  <a:pt x="1042" y="2070"/>
                  <a:pt x="1052" y="2104"/>
                </a:cubicBezTo>
                <a:cubicBezTo>
                  <a:pt x="1062" y="2142"/>
                  <a:pt x="1074" y="2180"/>
                  <a:pt x="1084" y="2218"/>
                </a:cubicBezTo>
                <a:cubicBezTo>
                  <a:pt x="1093" y="2251"/>
                  <a:pt x="1101" y="2285"/>
                  <a:pt x="1111" y="2318"/>
                </a:cubicBezTo>
                <a:cubicBezTo>
                  <a:pt x="1125" y="2372"/>
                  <a:pt x="1141" y="2424"/>
                  <a:pt x="1155" y="2478"/>
                </a:cubicBezTo>
                <a:cubicBezTo>
                  <a:pt x="1165" y="2511"/>
                  <a:pt x="1173" y="2545"/>
                  <a:pt x="1182" y="2578"/>
                </a:cubicBezTo>
                <a:cubicBezTo>
                  <a:pt x="1192" y="2617"/>
                  <a:pt x="1204" y="2655"/>
                  <a:pt x="1215" y="2694"/>
                </a:cubicBezTo>
                <a:cubicBezTo>
                  <a:pt x="1224" y="2729"/>
                  <a:pt x="1232" y="2764"/>
                  <a:pt x="1241" y="2798"/>
                </a:cubicBezTo>
                <a:cubicBezTo>
                  <a:pt x="1252" y="2836"/>
                  <a:pt x="1263" y="2873"/>
                  <a:pt x="1273" y="2911"/>
                </a:cubicBezTo>
                <a:cubicBezTo>
                  <a:pt x="1283" y="2946"/>
                  <a:pt x="1292" y="2980"/>
                  <a:pt x="1301" y="3015"/>
                </a:cubicBezTo>
                <a:cubicBezTo>
                  <a:pt x="1313" y="3063"/>
                  <a:pt x="1325" y="3111"/>
                  <a:pt x="1338" y="3159"/>
                </a:cubicBezTo>
                <a:cubicBezTo>
                  <a:pt x="1340" y="3165"/>
                  <a:pt x="1349" y="3168"/>
                  <a:pt x="1359" y="3176"/>
                </a:cubicBezTo>
                <a:close/>
                <a:moveTo>
                  <a:pt x="857" y="800"/>
                </a:moveTo>
                <a:cubicBezTo>
                  <a:pt x="869" y="739"/>
                  <a:pt x="882" y="664"/>
                  <a:pt x="897" y="588"/>
                </a:cubicBezTo>
                <a:cubicBezTo>
                  <a:pt x="914" y="499"/>
                  <a:pt x="955" y="418"/>
                  <a:pt x="1004" y="342"/>
                </a:cubicBezTo>
                <a:cubicBezTo>
                  <a:pt x="1075" y="231"/>
                  <a:pt x="1175" y="140"/>
                  <a:pt x="1292" y="79"/>
                </a:cubicBezTo>
                <a:cubicBezTo>
                  <a:pt x="1346" y="51"/>
                  <a:pt x="1403" y="28"/>
                  <a:pt x="1464" y="19"/>
                </a:cubicBezTo>
                <a:cubicBezTo>
                  <a:pt x="1509" y="13"/>
                  <a:pt x="1555" y="1"/>
                  <a:pt x="1600" y="1"/>
                </a:cubicBezTo>
                <a:cubicBezTo>
                  <a:pt x="1647" y="0"/>
                  <a:pt x="1695" y="8"/>
                  <a:pt x="1741" y="17"/>
                </a:cubicBezTo>
                <a:cubicBezTo>
                  <a:pt x="1785" y="26"/>
                  <a:pt x="1829" y="38"/>
                  <a:pt x="1870" y="55"/>
                </a:cubicBezTo>
                <a:cubicBezTo>
                  <a:pt x="1983" y="101"/>
                  <a:pt x="2082" y="175"/>
                  <a:pt x="2159" y="270"/>
                </a:cubicBezTo>
                <a:cubicBezTo>
                  <a:pt x="2216" y="341"/>
                  <a:pt x="2261" y="417"/>
                  <a:pt x="2294" y="499"/>
                </a:cubicBezTo>
                <a:cubicBezTo>
                  <a:pt x="2313" y="547"/>
                  <a:pt x="2322" y="598"/>
                  <a:pt x="2333" y="648"/>
                </a:cubicBezTo>
                <a:cubicBezTo>
                  <a:pt x="2342" y="694"/>
                  <a:pt x="2353" y="740"/>
                  <a:pt x="2353" y="786"/>
                </a:cubicBezTo>
                <a:cubicBezTo>
                  <a:pt x="2351" y="850"/>
                  <a:pt x="2344" y="913"/>
                  <a:pt x="2334" y="976"/>
                </a:cubicBezTo>
                <a:cubicBezTo>
                  <a:pt x="2329" y="1013"/>
                  <a:pt x="2318" y="1050"/>
                  <a:pt x="2310" y="1086"/>
                </a:cubicBezTo>
                <a:cubicBezTo>
                  <a:pt x="2294" y="1156"/>
                  <a:pt x="2263" y="1220"/>
                  <a:pt x="2229" y="1284"/>
                </a:cubicBezTo>
                <a:cubicBezTo>
                  <a:pt x="2173" y="1392"/>
                  <a:pt x="2096" y="1483"/>
                  <a:pt x="2001" y="1560"/>
                </a:cubicBezTo>
                <a:cubicBezTo>
                  <a:pt x="1939" y="1611"/>
                  <a:pt x="1869" y="1650"/>
                  <a:pt x="1793" y="1675"/>
                </a:cubicBezTo>
                <a:cubicBezTo>
                  <a:pt x="1724" y="1697"/>
                  <a:pt x="1655" y="1712"/>
                  <a:pt x="1584" y="1707"/>
                </a:cubicBezTo>
                <a:cubicBezTo>
                  <a:pt x="1470" y="1700"/>
                  <a:pt x="1360" y="1663"/>
                  <a:pt x="1266" y="1599"/>
                </a:cubicBezTo>
                <a:cubicBezTo>
                  <a:pt x="1181" y="1541"/>
                  <a:pt x="1107" y="1473"/>
                  <a:pt x="1052" y="1387"/>
                </a:cubicBezTo>
                <a:cubicBezTo>
                  <a:pt x="1013" y="1328"/>
                  <a:pt x="978" y="1266"/>
                  <a:pt x="947" y="1203"/>
                </a:cubicBezTo>
                <a:cubicBezTo>
                  <a:pt x="921" y="1148"/>
                  <a:pt x="905" y="1089"/>
                  <a:pt x="888" y="1032"/>
                </a:cubicBezTo>
                <a:cubicBezTo>
                  <a:pt x="879" y="1003"/>
                  <a:pt x="878" y="972"/>
                  <a:pt x="874" y="942"/>
                </a:cubicBezTo>
                <a:cubicBezTo>
                  <a:pt x="869" y="900"/>
                  <a:pt x="864" y="858"/>
                  <a:pt x="857" y="800"/>
                </a:cubicBezTo>
                <a:close/>
              </a:path>
            </a:pathLst>
          </a:custGeom>
          <a:gradFill>
            <a:gsLst>
              <a:gs pos="10000">
                <a:schemeClr val="accent2">
                  <a:alpha val="30000"/>
                </a:schemeClr>
              </a:gs>
              <a:gs pos="100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14" name="Freeform 5"/>
          <p:cNvSpPr>
            <a:spLocks noEditPoints="1"/>
          </p:cNvSpPr>
          <p:nvPr/>
        </p:nvSpPr>
        <p:spPr bwMode="auto">
          <a:xfrm>
            <a:off x="2881630" y="1288415"/>
            <a:ext cx="269240" cy="298450"/>
          </a:xfrm>
          <a:custGeom>
            <a:avLst/>
            <a:gdLst>
              <a:gd name="T0" fmla="*/ 801 w 2344"/>
              <a:gd name="T1" fmla="*/ 144 h 2344"/>
              <a:gd name="T2" fmla="*/ 200 w 2344"/>
              <a:gd name="T3" fmla="*/ 144 h 2344"/>
              <a:gd name="T4" fmla="*/ 0 w 2344"/>
              <a:gd name="T5" fmla="*/ 344 h 2344"/>
              <a:gd name="T6" fmla="*/ 0 w 2344"/>
              <a:gd name="T7" fmla="*/ 944 h 2344"/>
              <a:gd name="T8" fmla="*/ 200 w 2344"/>
              <a:gd name="T9" fmla="*/ 1144 h 2344"/>
              <a:gd name="T10" fmla="*/ 801 w 2344"/>
              <a:gd name="T11" fmla="*/ 1144 h 2344"/>
              <a:gd name="T12" fmla="*/ 1000 w 2344"/>
              <a:gd name="T13" fmla="*/ 944 h 2344"/>
              <a:gd name="T14" fmla="*/ 1000 w 2344"/>
              <a:gd name="T15" fmla="*/ 344 h 2344"/>
              <a:gd name="T16" fmla="*/ 801 w 2344"/>
              <a:gd name="T17" fmla="*/ 144 h 2344"/>
              <a:gd name="T18" fmla="*/ 2266 w 2344"/>
              <a:gd name="T19" fmla="*/ 503 h 2344"/>
              <a:gd name="T20" fmla="*/ 1842 w 2344"/>
              <a:gd name="T21" fmla="*/ 78 h 2344"/>
              <a:gd name="T22" fmla="*/ 1559 w 2344"/>
              <a:gd name="T23" fmla="*/ 78 h 2344"/>
              <a:gd name="T24" fmla="*/ 1500 w 2344"/>
              <a:gd name="T25" fmla="*/ 137 h 2344"/>
              <a:gd name="T26" fmla="*/ 1135 w 2344"/>
              <a:gd name="T27" fmla="*/ 503 h 2344"/>
              <a:gd name="T28" fmla="*/ 1076 w 2344"/>
              <a:gd name="T29" fmla="*/ 644 h 2344"/>
              <a:gd name="T30" fmla="*/ 1135 w 2344"/>
              <a:gd name="T31" fmla="*/ 785 h 2344"/>
              <a:gd name="T32" fmla="*/ 1193 w 2344"/>
              <a:gd name="T33" fmla="*/ 844 h 2344"/>
              <a:gd name="T34" fmla="*/ 1500 w 2344"/>
              <a:gd name="T35" fmla="*/ 1151 h 2344"/>
              <a:gd name="T36" fmla="*/ 1559 w 2344"/>
              <a:gd name="T37" fmla="*/ 1210 h 2344"/>
              <a:gd name="T38" fmla="*/ 1842 w 2344"/>
              <a:gd name="T39" fmla="*/ 1210 h 2344"/>
              <a:gd name="T40" fmla="*/ 2208 w 2344"/>
              <a:gd name="T41" fmla="*/ 844 h 2344"/>
              <a:gd name="T42" fmla="*/ 2266 w 2344"/>
              <a:gd name="T43" fmla="*/ 785 h 2344"/>
              <a:gd name="T44" fmla="*/ 2266 w 2344"/>
              <a:gd name="T45" fmla="*/ 503 h 2344"/>
              <a:gd name="T46" fmla="*/ 801 w 2344"/>
              <a:gd name="T47" fmla="*/ 1344 h 2344"/>
              <a:gd name="T48" fmla="*/ 200 w 2344"/>
              <a:gd name="T49" fmla="*/ 1344 h 2344"/>
              <a:gd name="T50" fmla="*/ 0 w 2344"/>
              <a:gd name="T51" fmla="*/ 1544 h 2344"/>
              <a:gd name="T52" fmla="*/ 0 w 2344"/>
              <a:gd name="T53" fmla="*/ 2144 h 2344"/>
              <a:gd name="T54" fmla="*/ 200 w 2344"/>
              <a:gd name="T55" fmla="*/ 2344 h 2344"/>
              <a:gd name="T56" fmla="*/ 801 w 2344"/>
              <a:gd name="T57" fmla="*/ 2344 h 2344"/>
              <a:gd name="T58" fmla="*/ 1000 w 2344"/>
              <a:gd name="T59" fmla="*/ 2144 h 2344"/>
              <a:gd name="T60" fmla="*/ 1000 w 2344"/>
              <a:gd name="T61" fmla="*/ 1544 h 2344"/>
              <a:gd name="T62" fmla="*/ 801 w 2344"/>
              <a:gd name="T63" fmla="*/ 1344 h 2344"/>
              <a:gd name="T64" fmla="*/ 2001 w 2344"/>
              <a:gd name="T65" fmla="*/ 1344 h 2344"/>
              <a:gd name="T66" fmla="*/ 1400 w 2344"/>
              <a:gd name="T67" fmla="*/ 1344 h 2344"/>
              <a:gd name="T68" fmla="*/ 1200 w 2344"/>
              <a:gd name="T69" fmla="*/ 1544 h 2344"/>
              <a:gd name="T70" fmla="*/ 1200 w 2344"/>
              <a:gd name="T71" fmla="*/ 2144 h 2344"/>
              <a:gd name="T72" fmla="*/ 1400 w 2344"/>
              <a:gd name="T73" fmla="*/ 2344 h 2344"/>
              <a:gd name="T74" fmla="*/ 2001 w 2344"/>
              <a:gd name="T75" fmla="*/ 2344 h 2344"/>
              <a:gd name="T76" fmla="*/ 2200 w 2344"/>
              <a:gd name="T77" fmla="*/ 2144 h 2344"/>
              <a:gd name="T78" fmla="*/ 2200 w 2344"/>
              <a:gd name="T79" fmla="*/ 1544 h 2344"/>
              <a:gd name="T80" fmla="*/ 2001 w 2344"/>
              <a:gd name="T81" fmla="*/ 1344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44" h="2344">
                <a:moveTo>
                  <a:pt x="801" y="144"/>
                </a:moveTo>
                <a:lnTo>
                  <a:pt x="200" y="144"/>
                </a:lnTo>
                <a:cubicBezTo>
                  <a:pt x="90" y="144"/>
                  <a:pt x="0" y="233"/>
                  <a:pt x="0" y="344"/>
                </a:cubicBezTo>
                <a:lnTo>
                  <a:pt x="0" y="944"/>
                </a:lnTo>
                <a:cubicBezTo>
                  <a:pt x="1" y="1054"/>
                  <a:pt x="90" y="1144"/>
                  <a:pt x="200" y="1144"/>
                </a:cubicBezTo>
                <a:lnTo>
                  <a:pt x="801" y="1144"/>
                </a:lnTo>
                <a:cubicBezTo>
                  <a:pt x="911" y="1144"/>
                  <a:pt x="1000" y="1054"/>
                  <a:pt x="1000" y="944"/>
                </a:cubicBezTo>
                <a:lnTo>
                  <a:pt x="1000" y="344"/>
                </a:lnTo>
                <a:cubicBezTo>
                  <a:pt x="1000" y="233"/>
                  <a:pt x="911" y="144"/>
                  <a:pt x="801" y="144"/>
                </a:cubicBezTo>
                <a:moveTo>
                  <a:pt x="2266" y="503"/>
                </a:moveTo>
                <a:lnTo>
                  <a:pt x="1842" y="78"/>
                </a:lnTo>
                <a:cubicBezTo>
                  <a:pt x="1764" y="0"/>
                  <a:pt x="1637" y="0"/>
                  <a:pt x="1559" y="78"/>
                </a:cubicBezTo>
                <a:lnTo>
                  <a:pt x="1500" y="137"/>
                </a:lnTo>
                <a:lnTo>
                  <a:pt x="1135" y="503"/>
                </a:lnTo>
                <a:cubicBezTo>
                  <a:pt x="1097" y="540"/>
                  <a:pt x="1076" y="591"/>
                  <a:pt x="1076" y="644"/>
                </a:cubicBezTo>
                <a:cubicBezTo>
                  <a:pt x="1076" y="697"/>
                  <a:pt x="1097" y="748"/>
                  <a:pt x="1135" y="785"/>
                </a:cubicBezTo>
                <a:lnTo>
                  <a:pt x="1193" y="844"/>
                </a:lnTo>
                <a:lnTo>
                  <a:pt x="1500" y="1151"/>
                </a:lnTo>
                <a:lnTo>
                  <a:pt x="1559" y="1210"/>
                </a:lnTo>
                <a:cubicBezTo>
                  <a:pt x="1637" y="1288"/>
                  <a:pt x="1764" y="1288"/>
                  <a:pt x="1842" y="1210"/>
                </a:cubicBezTo>
                <a:lnTo>
                  <a:pt x="2208" y="844"/>
                </a:lnTo>
                <a:lnTo>
                  <a:pt x="2266" y="785"/>
                </a:lnTo>
                <a:cubicBezTo>
                  <a:pt x="2344" y="707"/>
                  <a:pt x="2344" y="581"/>
                  <a:pt x="2266" y="503"/>
                </a:cubicBezTo>
                <a:moveTo>
                  <a:pt x="801" y="1344"/>
                </a:moveTo>
                <a:lnTo>
                  <a:pt x="200" y="1344"/>
                </a:lnTo>
                <a:cubicBezTo>
                  <a:pt x="90" y="1344"/>
                  <a:pt x="0" y="1433"/>
                  <a:pt x="0" y="1544"/>
                </a:cubicBezTo>
                <a:lnTo>
                  <a:pt x="0" y="2144"/>
                </a:lnTo>
                <a:cubicBezTo>
                  <a:pt x="1" y="2254"/>
                  <a:pt x="90" y="2344"/>
                  <a:pt x="200" y="2344"/>
                </a:cubicBezTo>
                <a:lnTo>
                  <a:pt x="801" y="2344"/>
                </a:lnTo>
                <a:cubicBezTo>
                  <a:pt x="911" y="2344"/>
                  <a:pt x="1000" y="2254"/>
                  <a:pt x="1000" y="2144"/>
                </a:cubicBezTo>
                <a:lnTo>
                  <a:pt x="1000" y="1544"/>
                </a:lnTo>
                <a:cubicBezTo>
                  <a:pt x="1000" y="1433"/>
                  <a:pt x="911" y="1344"/>
                  <a:pt x="801" y="1344"/>
                </a:cubicBezTo>
                <a:moveTo>
                  <a:pt x="2001" y="1344"/>
                </a:moveTo>
                <a:lnTo>
                  <a:pt x="1400" y="1344"/>
                </a:lnTo>
                <a:cubicBezTo>
                  <a:pt x="1290" y="1344"/>
                  <a:pt x="1200" y="1433"/>
                  <a:pt x="1200" y="1544"/>
                </a:cubicBezTo>
                <a:lnTo>
                  <a:pt x="1200" y="2144"/>
                </a:lnTo>
                <a:cubicBezTo>
                  <a:pt x="1201" y="2254"/>
                  <a:pt x="1290" y="2344"/>
                  <a:pt x="1400" y="2344"/>
                </a:cubicBezTo>
                <a:lnTo>
                  <a:pt x="2001" y="2344"/>
                </a:lnTo>
                <a:cubicBezTo>
                  <a:pt x="2111" y="2344"/>
                  <a:pt x="2200" y="2254"/>
                  <a:pt x="2200" y="2144"/>
                </a:cubicBezTo>
                <a:lnTo>
                  <a:pt x="2200" y="1544"/>
                </a:lnTo>
                <a:cubicBezTo>
                  <a:pt x="2200" y="1433"/>
                  <a:pt x="2111" y="1344"/>
                  <a:pt x="2001" y="1344"/>
                </a:cubicBezTo>
              </a:path>
            </a:pathLst>
          </a:custGeom>
          <a:gradFill>
            <a:gsLst>
              <a:gs pos="10000">
                <a:schemeClr val="bg1">
                  <a:alpha val="37034"/>
                </a:schemeClr>
              </a:gs>
              <a:gs pos="99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0625" y="2640965"/>
            <a:ext cx="169227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扫描器指纹库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99885" y="1299210"/>
            <a:ext cx="1997075" cy="3420110"/>
            <a:chOff x="4353420" y="1947168"/>
            <a:chExt cx="3487810" cy="4430199"/>
          </a:xfrm>
        </p:grpSpPr>
        <p:sp>
          <p:nvSpPr>
            <p:cNvPr id="11" name="矩形: 圆角 3"/>
            <p:cNvSpPr/>
            <p:nvPr/>
          </p:nvSpPr>
          <p:spPr>
            <a:xfrm>
              <a:off x="4353420" y="1947168"/>
              <a:ext cx="3487810" cy="4426600"/>
            </a:xfrm>
            <a:prstGeom prst="roundRect">
              <a:avLst>
                <a:gd name="adj" fmla="val 0"/>
              </a:avLst>
            </a:pr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2" name="Rectangle 3"/>
            <p:cNvSpPr/>
            <p:nvPr/>
          </p:nvSpPr>
          <p:spPr>
            <a:xfrm>
              <a:off x="4353420" y="63316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+mn-cs"/>
              </a:endParaRPr>
            </a:p>
          </p:txBody>
        </p:sp>
      </p:grpSp>
      <p:sp>
        <p:nvSpPr>
          <p:cNvPr id="13" name="流程图: 手动输入 1"/>
          <p:cNvSpPr/>
          <p:nvPr/>
        </p:nvSpPr>
        <p:spPr bwMode="auto">
          <a:xfrm rot="16200000">
            <a:off x="8101330" y="1107440"/>
            <a:ext cx="354330" cy="734060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517005" y="1320165"/>
            <a:ext cx="160655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工程实现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369C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5" name="Freeform 13"/>
          <p:cNvSpPr>
            <a:spLocks noEditPoints="1"/>
          </p:cNvSpPr>
          <p:nvPr/>
        </p:nvSpPr>
        <p:spPr bwMode="auto">
          <a:xfrm>
            <a:off x="8157845" y="1320165"/>
            <a:ext cx="295275" cy="331470"/>
          </a:xfrm>
          <a:custGeom>
            <a:avLst/>
            <a:gdLst>
              <a:gd name="T0" fmla="*/ 2078 w 3198"/>
              <a:gd name="T1" fmla="*/ 3199 h 3199"/>
              <a:gd name="T2" fmla="*/ 1927 w 3198"/>
              <a:gd name="T3" fmla="*/ 3131 h 3199"/>
              <a:gd name="T4" fmla="*/ 1590 w 3198"/>
              <a:gd name="T5" fmla="*/ 2923 h 3199"/>
              <a:gd name="T6" fmla="*/ 1256 w 3198"/>
              <a:gd name="T7" fmla="*/ 3127 h 3199"/>
              <a:gd name="T8" fmla="*/ 1106 w 3198"/>
              <a:gd name="T9" fmla="*/ 3194 h 3199"/>
              <a:gd name="T10" fmla="*/ 1029 w 3198"/>
              <a:gd name="T11" fmla="*/ 3177 h 3199"/>
              <a:gd name="T12" fmla="*/ 1025 w 3198"/>
              <a:gd name="T13" fmla="*/ 3175 h 3199"/>
              <a:gd name="T14" fmla="*/ 633 w 3198"/>
              <a:gd name="T15" fmla="*/ 2943 h 3199"/>
              <a:gd name="T16" fmla="*/ 629 w 3198"/>
              <a:gd name="T17" fmla="*/ 2940 h 3199"/>
              <a:gd name="T18" fmla="*/ 565 w 3198"/>
              <a:gd name="T19" fmla="*/ 2699 h 3199"/>
              <a:gd name="T20" fmla="*/ 602 w 3198"/>
              <a:gd name="T21" fmla="*/ 2531 h 3199"/>
              <a:gd name="T22" fmla="*/ 186 w 3198"/>
              <a:gd name="T23" fmla="*/ 2090 h 3199"/>
              <a:gd name="T24" fmla="*/ 169 w 3198"/>
              <a:gd name="T25" fmla="*/ 2090 h 3199"/>
              <a:gd name="T26" fmla="*/ 33 w 3198"/>
              <a:gd name="T27" fmla="*/ 1933 h 3199"/>
              <a:gd name="T28" fmla="*/ 0 w 3198"/>
              <a:gd name="T29" fmla="*/ 1601 h 3199"/>
              <a:gd name="T30" fmla="*/ 33 w 3198"/>
              <a:gd name="T31" fmla="*/ 1269 h 3199"/>
              <a:gd name="T32" fmla="*/ 172 w 3198"/>
              <a:gd name="T33" fmla="*/ 1112 h 3199"/>
              <a:gd name="T34" fmla="*/ 186 w 3198"/>
              <a:gd name="T35" fmla="*/ 1112 h 3199"/>
              <a:gd name="T36" fmla="*/ 602 w 3198"/>
              <a:gd name="T37" fmla="*/ 671 h 3199"/>
              <a:gd name="T38" fmla="*/ 565 w 3198"/>
              <a:gd name="T39" fmla="*/ 503 h 3199"/>
              <a:gd name="T40" fmla="*/ 629 w 3198"/>
              <a:gd name="T41" fmla="*/ 262 h 3199"/>
              <a:gd name="T42" fmla="*/ 633 w 3198"/>
              <a:gd name="T43" fmla="*/ 259 h 3199"/>
              <a:gd name="T44" fmla="*/ 1047 w 3198"/>
              <a:gd name="T45" fmla="*/ 18 h 3199"/>
              <a:gd name="T46" fmla="*/ 1052 w 3198"/>
              <a:gd name="T47" fmla="*/ 16 h 3199"/>
              <a:gd name="T48" fmla="*/ 1127 w 3198"/>
              <a:gd name="T49" fmla="*/ 0 h 3199"/>
              <a:gd name="T50" fmla="*/ 1278 w 3198"/>
              <a:gd name="T51" fmla="*/ 66 h 3199"/>
              <a:gd name="T52" fmla="*/ 1607 w 3198"/>
              <a:gd name="T53" fmla="*/ 262 h 3199"/>
              <a:gd name="T54" fmla="*/ 1934 w 3198"/>
              <a:gd name="T55" fmla="*/ 70 h 3199"/>
              <a:gd name="T56" fmla="*/ 2084 w 3198"/>
              <a:gd name="T57" fmla="*/ 5 h 3199"/>
              <a:gd name="T58" fmla="*/ 2161 w 3198"/>
              <a:gd name="T59" fmla="*/ 22 h 3199"/>
              <a:gd name="T60" fmla="*/ 2165 w 3198"/>
              <a:gd name="T61" fmla="*/ 24 h 3199"/>
              <a:gd name="T62" fmla="*/ 2565 w 3198"/>
              <a:gd name="T63" fmla="*/ 259 h 3199"/>
              <a:gd name="T64" fmla="*/ 2569 w 3198"/>
              <a:gd name="T65" fmla="*/ 262 h 3199"/>
              <a:gd name="T66" fmla="*/ 2632 w 3198"/>
              <a:gd name="T67" fmla="*/ 503 h 3199"/>
              <a:gd name="T68" fmla="*/ 2596 w 3198"/>
              <a:gd name="T69" fmla="*/ 671 h 3199"/>
              <a:gd name="T70" fmla="*/ 3012 w 3198"/>
              <a:gd name="T71" fmla="*/ 1112 h 3199"/>
              <a:gd name="T72" fmla="*/ 3026 w 3198"/>
              <a:gd name="T73" fmla="*/ 1112 h 3199"/>
              <a:gd name="T74" fmla="*/ 3165 w 3198"/>
              <a:gd name="T75" fmla="*/ 1269 h 3199"/>
              <a:gd name="T76" fmla="*/ 3198 w 3198"/>
              <a:gd name="T77" fmla="*/ 1601 h 3199"/>
              <a:gd name="T78" fmla="*/ 3165 w 3198"/>
              <a:gd name="T79" fmla="*/ 1933 h 3199"/>
              <a:gd name="T80" fmla="*/ 3026 w 3198"/>
              <a:gd name="T81" fmla="*/ 2090 h 3199"/>
              <a:gd name="T82" fmla="*/ 3012 w 3198"/>
              <a:gd name="T83" fmla="*/ 2090 h 3199"/>
              <a:gd name="T84" fmla="*/ 2596 w 3198"/>
              <a:gd name="T85" fmla="*/ 2531 h 3199"/>
              <a:gd name="T86" fmla="*/ 2632 w 3198"/>
              <a:gd name="T87" fmla="*/ 2699 h 3199"/>
              <a:gd name="T88" fmla="*/ 2569 w 3198"/>
              <a:gd name="T89" fmla="*/ 2940 h 3199"/>
              <a:gd name="T90" fmla="*/ 2565 w 3198"/>
              <a:gd name="T91" fmla="*/ 2943 h 3199"/>
              <a:gd name="T92" fmla="*/ 2158 w 3198"/>
              <a:gd name="T93" fmla="*/ 3181 h 3199"/>
              <a:gd name="T94" fmla="*/ 2154 w 3198"/>
              <a:gd name="T95" fmla="*/ 3183 h 3199"/>
              <a:gd name="T96" fmla="*/ 2078 w 3198"/>
              <a:gd name="T97" fmla="*/ 3199 h 3199"/>
              <a:gd name="T98" fmla="*/ 1592 w 3198"/>
              <a:gd name="T99" fmla="*/ 2185 h 3199"/>
              <a:gd name="T100" fmla="*/ 2146 w 3198"/>
              <a:gd name="T101" fmla="*/ 1599 h 3199"/>
              <a:gd name="T102" fmla="*/ 1592 w 3198"/>
              <a:gd name="T103" fmla="*/ 1012 h 3199"/>
              <a:gd name="T104" fmla="*/ 1038 w 3198"/>
              <a:gd name="T105" fmla="*/ 1599 h 3199"/>
              <a:gd name="T106" fmla="*/ 1592 w 3198"/>
              <a:gd name="T107" fmla="*/ 2185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98" h="3199">
                <a:moveTo>
                  <a:pt x="2078" y="3199"/>
                </a:moveTo>
                <a:cubicBezTo>
                  <a:pt x="2020" y="3199"/>
                  <a:pt x="1964" y="3174"/>
                  <a:pt x="1927" y="3131"/>
                </a:cubicBezTo>
                <a:cubicBezTo>
                  <a:pt x="1877" y="3073"/>
                  <a:pt x="1720" y="2923"/>
                  <a:pt x="1590" y="2923"/>
                </a:cubicBezTo>
                <a:cubicBezTo>
                  <a:pt x="1462" y="2923"/>
                  <a:pt x="1302" y="3074"/>
                  <a:pt x="1256" y="3127"/>
                </a:cubicBezTo>
                <a:cubicBezTo>
                  <a:pt x="1218" y="3170"/>
                  <a:pt x="1163" y="3194"/>
                  <a:pt x="1106" y="3194"/>
                </a:cubicBezTo>
                <a:cubicBezTo>
                  <a:pt x="1079" y="3194"/>
                  <a:pt x="1053" y="3188"/>
                  <a:pt x="1029" y="3177"/>
                </a:cubicBezTo>
                <a:lnTo>
                  <a:pt x="1025" y="3175"/>
                </a:lnTo>
                <a:lnTo>
                  <a:pt x="633" y="2943"/>
                </a:lnTo>
                <a:lnTo>
                  <a:pt x="629" y="2940"/>
                </a:lnTo>
                <a:cubicBezTo>
                  <a:pt x="557" y="2887"/>
                  <a:pt x="530" y="2784"/>
                  <a:pt x="565" y="2699"/>
                </a:cubicBezTo>
                <a:cubicBezTo>
                  <a:pt x="566" y="2699"/>
                  <a:pt x="602" y="2611"/>
                  <a:pt x="602" y="2531"/>
                </a:cubicBezTo>
                <a:cubicBezTo>
                  <a:pt x="602" y="2288"/>
                  <a:pt x="415" y="2090"/>
                  <a:pt x="186" y="2090"/>
                </a:cubicBezTo>
                <a:lnTo>
                  <a:pt x="169" y="2090"/>
                </a:lnTo>
                <a:cubicBezTo>
                  <a:pt x="104" y="2090"/>
                  <a:pt x="50" y="2029"/>
                  <a:pt x="33" y="1933"/>
                </a:cubicBezTo>
                <a:cubicBezTo>
                  <a:pt x="32" y="1925"/>
                  <a:pt x="0" y="1744"/>
                  <a:pt x="0" y="1601"/>
                </a:cubicBezTo>
                <a:cubicBezTo>
                  <a:pt x="0" y="1458"/>
                  <a:pt x="32" y="1277"/>
                  <a:pt x="33" y="1269"/>
                </a:cubicBezTo>
                <a:cubicBezTo>
                  <a:pt x="50" y="1172"/>
                  <a:pt x="105" y="1110"/>
                  <a:pt x="172" y="1112"/>
                </a:cubicBezTo>
                <a:lnTo>
                  <a:pt x="186" y="1112"/>
                </a:lnTo>
                <a:cubicBezTo>
                  <a:pt x="415" y="1112"/>
                  <a:pt x="602" y="914"/>
                  <a:pt x="602" y="671"/>
                </a:cubicBezTo>
                <a:cubicBezTo>
                  <a:pt x="602" y="591"/>
                  <a:pt x="566" y="504"/>
                  <a:pt x="565" y="503"/>
                </a:cubicBezTo>
                <a:cubicBezTo>
                  <a:pt x="530" y="418"/>
                  <a:pt x="557" y="315"/>
                  <a:pt x="629" y="262"/>
                </a:cubicBezTo>
                <a:lnTo>
                  <a:pt x="633" y="259"/>
                </a:lnTo>
                <a:lnTo>
                  <a:pt x="1047" y="18"/>
                </a:lnTo>
                <a:lnTo>
                  <a:pt x="1052" y="16"/>
                </a:lnTo>
                <a:cubicBezTo>
                  <a:pt x="1075" y="6"/>
                  <a:pt x="1100" y="0"/>
                  <a:pt x="1127" y="0"/>
                </a:cubicBezTo>
                <a:cubicBezTo>
                  <a:pt x="1185" y="0"/>
                  <a:pt x="1241" y="25"/>
                  <a:pt x="1278" y="66"/>
                </a:cubicBezTo>
                <a:cubicBezTo>
                  <a:pt x="1327" y="120"/>
                  <a:pt x="1482" y="262"/>
                  <a:pt x="1607" y="262"/>
                </a:cubicBezTo>
                <a:cubicBezTo>
                  <a:pt x="1731" y="262"/>
                  <a:pt x="1885" y="123"/>
                  <a:pt x="1934" y="70"/>
                </a:cubicBezTo>
                <a:cubicBezTo>
                  <a:pt x="1973" y="29"/>
                  <a:pt x="2027" y="5"/>
                  <a:pt x="2084" y="5"/>
                </a:cubicBezTo>
                <a:cubicBezTo>
                  <a:pt x="2111" y="5"/>
                  <a:pt x="2137" y="11"/>
                  <a:pt x="2161" y="22"/>
                </a:cubicBezTo>
                <a:lnTo>
                  <a:pt x="2165" y="24"/>
                </a:lnTo>
                <a:lnTo>
                  <a:pt x="2565" y="259"/>
                </a:lnTo>
                <a:lnTo>
                  <a:pt x="2569" y="262"/>
                </a:lnTo>
                <a:cubicBezTo>
                  <a:pt x="2641" y="315"/>
                  <a:pt x="2668" y="419"/>
                  <a:pt x="2632" y="503"/>
                </a:cubicBezTo>
                <a:cubicBezTo>
                  <a:pt x="2632" y="504"/>
                  <a:pt x="2596" y="591"/>
                  <a:pt x="2596" y="671"/>
                </a:cubicBezTo>
                <a:cubicBezTo>
                  <a:pt x="2596" y="914"/>
                  <a:pt x="2783" y="1112"/>
                  <a:pt x="3012" y="1112"/>
                </a:cubicBezTo>
                <a:lnTo>
                  <a:pt x="3026" y="1112"/>
                </a:lnTo>
                <a:cubicBezTo>
                  <a:pt x="3093" y="1110"/>
                  <a:pt x="3147" y="1172"/>
                  <a:pt x="3165" y="1269"/>
                </a:cubicBezTo>
                <a:cubicBezTo>
                  <a:pt x="3166" y="1277"/>
                  <a:pt x="3198" y="1458"/>
                  <a:pt x="3198" y="1601"/>
                </a:cubicBezTo>
                <a:cubicBezTo>
                  <a:pt x="3198" y="1744"/>
                  <a:pt x="3166" y="1925"/>
                  <a:pt x="3165" y="1933"/>
                </a:cubicBezTo>
                <a:cubicBezTo>
                  <a:pt x="3147" y="2030"/>
                  <a:pt x="3093" y="2092"/>
                  <a:pt x="3026" y="2090"/>
                </a:cubicBezTo>
                <a:lnTo>
                  <a:pt x="3012" y="2090"/>
                </a:lnTo>
                <a:cubicBezTo>
                  <a:pt x="2783" y="2090"/>
                  <a:pt x="2596" y="2288"/>
                  <a:pt x="2596" y="2531"/>
                </a:cubicBezTo>
                <a:cubicBezTo>
                  <a:pt x="2596" y="2611"/>
                  <a:pt x="2632" y="2699"/>
                  <a:pt x="2632" y="2699"/>
                </a:cubicBezTo>
                <a:cubicBezTo>
                  <a:pt x="2668" y="2784"/>
                  <a:pt x="2640" y="2887"/>
                  <a:pt x="2569" y="2940"/>
                </a:cubicBezTo>
                <a:lnTo>
                  <a:pt x="2565" y="2943"/>
                </a:lnTo>
                <a:lnTo>
                  <a:pt x="2158" y="3181"/>
                </a:lnTo>
                <a:lnTo>
                  <a:pt x="2154" y="3183"/>
                </a:lnTo>
                <a:cubicBezTo>
                  <a:pt x="2131" y="3194"/>
                  <a:pt x="2105" y="3199"/>
                  <a:pt x="2078" y="3199"/>
                </a:cubicBezTo>
                <a:close/>
                <a:moveTo>
                  <a:pt x="1592" y="2185"/>
                </a:moveTo>
                <a:cubicBezTo>
                  <a:pt x="1897" y="2185"/>
                  <a:pt x="2146" y="1922"/>
                  <a:pt x="2146" y="1599"/>
                </a:cubicBezTo>
                <a:cubicBezTo>
                  <a:pt x="2146" y="1275"/>
                  <a:pt x="1897" y="1012"/>
                  <a:pt x="1592" y="1012"/>
                </a:cubicBezTo>
                <a:cubicBezTo>
                  <a:pt x="1286" y="1012"/>
                  <a:pt x="1038" y="1275"/>
                  <a:pt x="1038" y="1599"/>
                </a:cubicBezTo>
                <a:cubicBezTo>
                  <a:pt x="1038" y="1922"/>
                  <a:pt x="1286" y="2185"/>
                  <a:pt x="1592" y="2185"/>
                </a:cubicBezTo>
                <a:close/>
              </a:path>
            </a:pathLst>
          </a:custGeom>
          <a:gradFill>
            <a:gsLst>
              <a:gs pos="15000">
                <a:schemeClr val="bg1">
                  <a:alpha val="29000"/>
                </a:schemeClr>
              </a:gs>
              <a:gs pos="100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91260" y="2085340"/>
            <a:ext cx="169100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IP地理位置库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1260" y="3195955"/>
            <a:ext cx="169164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爬虫指纹库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0625" y="3750945"/>
            <a:ext cx="169227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流量行为分析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04945" y="3028950"/>
            <a:ext cx="169926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虚假指纹模型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05580" y="2473325"/>
            <a:ext cx="171069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虚假</a:t>
            </a:r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响应模型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65925" y="3032760"/>
            <a:ext cx="170243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虚假指纹模型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76720" y="2477135"/>
            <a:ext cx="167449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流量审计平台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260465" y="2453640"/>
            <a:ext cx="361950" cy="793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3449320" y="2461895"/>
            <a:ext cx="361950" cy="793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680720" y="3493770"/>
            <a:ext cx="2198370" cy="118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特定扫描工具的指纹特征分析和流量行为分析，实现扫描行为的</a:t>
            </a:r>
            <a:r>
              <a:rPr lang="zh-CN" altLang="en-US"/>
              <a:t>识别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344545" y="3493770"/>
            <a:ext cx="2028825" cy="118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研究积累伪造阻断技术，实现对扫描结果的混淆或</a:t>
            </a:r>
            <a:r>
              <a:rPr lang="zh-CN" altLang="en-US">
                <a:sym typeface="+mn-ea"/>
              </a:rPr>
              <a:t>隐藏</a:t>
            </a:r>
            <a:endParaRPr lang="zh-CN" altLang="en-US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69610" y="3493770"/>
            <a:ext cx="1949450" cy="118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工程实现，搭建流量审计平台及反测绘系统</a:t>
            </a:r>
            <a:r>
              <a:rPr lang="zh-CN" altLang="en-US">
                <a:sym typeface="+mn-ea"/>
              </a:rPr>
              <a:t>工具</a:t>
            </a:r>
            <a:endParaRPr lang="zh-CN" altLang="en-US">
              <a:sym typeface="+mn-ea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5445125" y="3896360"/>
            <a:ext cx="32258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2950210" y="3898900"/>
            <a:ext cx="32258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WPS 演示</Application>
  <PresentationFormat>宽屏</PresentationFormat>
  <Paragraphs>74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方正黑体简体</vt:lpstr>
      <vt:lpstr>等线</vt:lpstr>
      <vt:lpstr>Arial Unicode MS</vt:lpstr>
      <vt:lpstr>等线 Light</vt:lpstr>
      <vt:lpstr>Wingdings</vt:lpstr>
      <vt:lpstr>Roboto Regular</vt:lpstr>
      <vt:lpstr>黑体</vt:lpstr>
      <vt:lpstr>思源黑体 CN Regular</vt:lpstr>
      <vt:lpstr>Arial</vt:lpstr>
      <vt:lpstr>Segoe Print</vt:lpstr>
      <vt:lpstr>Times New Roman</vt:lpstr>
      <vt:lpstr>Office 主题​​</vt:lpstr>
      <vt:lpstr>子任务2：关键暴露面资产反测绘技术研究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子任务2：关键暴露面资产反测绘技术研究（设计院负责）</dc:title>
  <dc:creator>Microsoft Office User</dc:creator>
  <cp:lastModifiedBy>huangkai</cp:lastModifiedBy>
  <cp:revision>32</cp:revision>
  <dcterms:created xsi:type="dcterms:W3CDTF">2024-04-16T15:20:00Z</dcterms:created>
  <dcterms:modified xsi:type="dcterms:W3CDTF">2024-04-19T08:49:10Z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2B18876E061E4F1495462FC866367F4D</vt:lpwstr>
  </property>
  <property fmtid="{D5CDD505-2E9C-101B-9397-08002B2CF9AE}" pid="3" name="KSOProductBuildVer">
    <vt:lpwstr>2052-11.8.2.12085</vt:lpwstr>
  </property>
</Properties>
</file>