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0955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探测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11925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绘制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87410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475355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50840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26325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53135" y="2683510"/>
            <a:ext cx="132524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实体资源</a:t>
            </a:r>
            <a:endParaRPr lang="zh-CN" altLang="en-US"/>
          </a:p>
          <a:p>
            <a:pPr algn="ctr"/>
            <a:r>
              <a:rPr lang="zh-CN" altLang="en-US"/>
              <a:t>虚拟资源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29280" y="1979930"/>
            <a:ext cx="120269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协同探测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18560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15940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13015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49215" y="1703070"/>
            <a:ext cx="120269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融合分析</a:t>
            </a:r>
            <a:endParaRPr lang="zh-CN" altLang="en-US"/>
          </a:p>
          <a:p>
            <a:r>
              <a:rPr lang="zh-CN" altLang="en-US"/>
              <a:t>时空映射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55510" y="1703070"/>
            <a:ext cx="140335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关联组织</a:t>
            </a:r>
            <a:endParaRPr lang="zh-CN" altLang="en-US"/>
          </a:p>
          <a:p>
            <a:r>
              <a:rPr lang="zh-CN" altLang="en-US"/>
              <a:t>可视化表达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5" idx="0"/>
          </p:cNvCxnSpPr>
          <p:nvPr/>
        </p:nvCxnSpPr>
        <p:spPr>
          <a:xfrm flipH="1">
            <a:off x="3018155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375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025640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0010" y="421640"/>
            <a:ext cx="1726565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策略</a:t>
            </a:r>
            <a:r>
              <a:rPr lang="en-US" altLang="zh-CN" sz="2400"/>
              <a:t>&amp;</a:t>
            </a:r>
            <a:r>
              <a:rPr lang="zh-CN" altLang="en-US" sz="2400"/>
              <a:t>目标</a:t>
            </a:r>
            <a:endParaRPr lang="zh-CN" altLang="en-US" sz="2400"/>
          </a:p>
        </p:txBody>
      </p:sp>
      <p:cxnSp>
        <p:nvCxnSpPr>
          <p:cNvPr id="23" name="肘形连接符 22"/>
          <p:cNvCxnSpPr>
            <a:stCxn id="22" idx="1"/>
            <a:endCxn id="5" idx="0"/>
          </p:cNvCxnSpPr>
          <p:nvPr/>
        </p:nvCxnSpPr>
        <p:spPr>
          <a:xfrm rot="10800000" flipV="1">
            <a:off x="3018155" y="652145"/>
            <a:ext cx="2141855" cy="1896745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  <a:endCxn id="6" idx="0"/>
          </p:cNvCxnSpPr>
          <p:nvPr/>
        </p:nvCxnSpPr>
        <p:spPr>
          <a:xfrm rot="10800000" flipV="1">
            <a:off x="4993640" y="651510"/>
            <a:ext cx="166370" cy="1896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2" idx="3"/>
          </p:cNvCxnSpPr>
          <p:nvPr/>
        </p:nvCxnSpPr>
        <p:spPr>
          <a:xfrm>
            <a:off x="6886575" y="652145"/>
            <a:ext cx="138430" cy="1830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3"/>
            <a:endCxn id="8" idx="0"/>
          </p:cNvCxnSpPr>
          <p:nvPr/>
        </p:nvCxnSpPr>
        <p:spPr>
          <a:xfrm>
            <a:off x="6886575" y="652145"/>
            <a:ext cx="2058035" cy="1896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5" idx="2"/>
          </p:cNvCxnSpPr>
          <p:nvPr/>
        </p:nvCxnSpPr>
        <p:spPr>
          <a:xfrm rot="5400000">
            <a:off x="4005580" y="2475230"/>
            <a:ext cx="3175" cy="197548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5" idx="2"/>
          </p:cNvCxnSpPr>
          <p:nvPr/>
        </p:nvCxnSpPr>
        <p:spPr>
          <a:xfrm rot="5400000">
            <a:off x="4993640" y="1487805"/>
            <a:ext cx="3175" cy="3950970"/>
          </a:xfrm>
          <a:prstGeom prst="bentConnector3">
            <a:avLst>
              <a:gd name="adj1" fmla="val 177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2"/>
            <a:endCxn id="5" idx="2"/>
          </p:cNvCxnSpPr>
          <p:nvPr/>
        </p:nvCxnSpPr>
        <p:spPr>
          <a:xfrm rot="5400000">
            <a:off x="5981065" y="499745"/>
            <a:ext cx="3175" cy="5926455"/>
          </a:xfrm>
          <a:prstGeom prst="bentConnector3">
            <a:avLst>
              <a:gd name="adj1" fmla="val 303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9015" y="414909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3549015" y="37388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3549015" y="33286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huangkai</cp:lastModifiedBy>
  <cp:revision>10</cp:revision>
  <dcterms:created xsi:type="dcterms:W3CDTF">2019-09-19T02:01:00Z</dcterms:created>
  <dcterms:modified xsi:type="dcterms:W3CDTF">2024-01-22T06:53:04Z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0EA378D042274EBEAC9D5F2A3ED1F8CD</vt:lpwstr>
  </property>
</Properties>
</file>