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9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9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038" y="2074742"/>
            <a:ext cx="1784656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93661" y="1671145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93661" y="2599208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abstract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3216166" y="1872944"/>
            <a:ext cx="1191872" cy="59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3"/>
          </p:cNvCxnSpPr>
          <p:nvPr/>
        </p:nvCxnSpPr>
        <p:spPr>
          <a:xfrm flipH="1">
            <a:off x="3216166" y="2468880"/>
            <a:ext cx="1135117" cy="3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 flipH="1">
            <a:off x="2654913" y="3002805"/>
            <a:ext cx="1" cy="52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93661" y="3527271"/>
            <a:ext cx="1122505" cy="37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bm25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51283" y="3540934"/>
            <a:ext cx="1122505" cy="37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Result_list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3216166" y="3715407"/>
            <a:ext cx="1135117" cy="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05407" y="3474718"/>
            <a:ext cx="780918" cy="681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query or</a:t>
            </a:r>
          </a:p>
          <a:p>
            <a:pPr algn="ctr"/>
            <a:r>
              <a:rPr lang="en-US" altLang="zh-CN" sz="1400" dirty="0" smtClean="0"/>
              <a:t>abstract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449859" y="35625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486325" y="3564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41874" y="3525170"/>
            <a:ext cx="825452" cy="405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prompt</a:t>
            </a:r>
            <a:endParaRPr lang="zh-CN" altLang="en-US" sz="1600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5608114" y="3029921"/>
            <a:ext cx="19458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344045" y="2226564"/>
            <a:ext cx="1954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86407" y="2267081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Final_result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786407" y="362507"/>
            <a:ext cx="5498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Trick:</a:t>
            </a:r>
          </a:p>
          <a:p>
            <a:r>
              <a:rPr lang="en-US" altLang="zh-CN" dirty="0" smtClean="0"/>
              <a:t>1.final_result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修正</a:t>
            </a:r>
            <a:r>
              <a:rPr lang="en-US" altLang="zh-CN" dirty="0" err="1" smtClean="0"/>
              <a:t>index_document</a:t>
            </a:r>
            <a:r>
              <a:rPr lang="zh-CN" altLang="en-US" dirty="0" smtClean="0"/>
              <a:t>与重排（</a:t>
            </a:r>
            <a:r>
              <a:rPr lang="en-US" altLang="zh-CN" dirty="0" smtClean="0"/>
              <a:t>+bm25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2.bm25</a:t>
            </a:r>
            <a:r>
              <a:rPr lang="zh-CN" altLang="en-US" dirty="0" smtClean="0"/>
              <a:t>检索去重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重新</a:t>
            </a:r>
            <a:r>
              <a:rPr lang="zh-CN" altLang="en-US" dirty="0" smtClean="0"/>
              <a:t>训练</a:t>
            </a:r>
            <a:r>
              <a:rPr lang="en-US" altLang="zh-CN" dirty="0" smtClean="0"/>
              <a:t>LLM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qa+tuple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81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2023-10-17T02:10:00Z</dcterms:created>
  <dcterms:modified xsi:type="dcterms:W3CDTF">2023-10-18T12:51:35Z</dcterms:modified>
</cp:coreProperties>
</file>