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2.xml><?xml version="1.0" encoding="utf-8"?>
<p:tagLst xmlns:p="http://schemas.openxmlformats.org/presentationml/2006/main">
  <p:tag name="commondata" val="eyJoZGlkIjoiMDNjNzVkZmI2OWJiY2Y0NTEwZTUwMzdjMjA2MjM5N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宽屏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</cp:lastModifiedBy>
  <cp:revision>32</cp:revision>
  <dcterms:created xsi:type="dcterms:W3CDTF">2024-01-28T10:42:00Z</dcterms:created>
  <dcterms:modified xsi:type="dcterms:W3CDTF">2024-02-07T08:32:37Z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