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61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DNjNzVkZmI2OWJiY2Y0NTEwZTUwMzdjMjA2MjM5N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演示</Application>
  <PresentationFormat>宽屏</PresentationFormat>
  <Paragraphs>136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黄凯</cp:lastModifiedBy>
  <cp:revision>37</cp:revision>
  <dcterms:created xsi:type="dcterms:W3CDTF">2024-01-28T10:42:00Z</dcterms:created>
  <dcterms:modified xsi:type="dcterms:W3CDTF">2024-02-17T17:45:23Z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2052-12.1.0.16250</vt:lpwstr>
  </property>
</Properties>
</file>