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57" r:id="rId9"/>
    <p:sldId id="261" r:id="rId10"/>
    <p:sldId id="260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5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/>
              <a:t>AC</a:t>
            </a:r>
            <a:r>
              <a:rPr lang="zh-CN" altLang="en-US"/>
              <a:t>机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序列标注</a:t>
            </a:r>
            <a:endParaRPr lang="zh-CN" altLang="en-US"/>
          </a:p>
          <a:p>
            <a:pPr indent="457200" algn="just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7139305" y="3318510"/>
            <a:ext cx="547370" cy="25565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4025" y="4305935"/>
            <a:ext cx="137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UIE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fasttext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fasttext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53.xml><?xml version="1.0" encoding="utf-8"?>
<p:tagLst xmlns:p="http://schemas.openxmlformats.org/presentationml/2006/main">
  <p:tag name="commondata" val="eyJoZGlkIjoiMDNjNzVkZmI2OWJiY2Y0NTEwZTUwMzdjMjA2MjM5NWM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WPS 演示</Application>
  <PresentationFormat>宽屏</PresentationFormat>
  <Paragraphs>234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黄凯</cp:lastModifiedBy>
  <cp:revision>40</cp:revision>
  <dcterms:created xsi:type="dcterms:W3CDTF">2024-01-28T10:42:00Z</dcterms:created>
  <dcterms:modified xsi:type="dcterms:W3CDTF">2024-02-18T15:56:54Z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2052-12.1.0.16250</vt:lpwstr>
  </property>
</Properties>
</file>