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76" r:id="rId10"/>
    <p:sldId id="281" r:id="rId11"/>
    <p:sldId id="280" r:id="rId12"/>
    <p:sldId id="257" r:id="rId13"/>
    <p:sldId id="261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729220" y="1864995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29485" y="1758950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2040" y="2041525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7915" y="3106420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3325" y="1758950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53485" y="3633470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804920" y="3262630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64915" y="250317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05420" y="235521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05420" y="30010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05420" y="461518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5420" y="364680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8185" y="3319780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88805" y="112268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88170" y="5243195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9043670" y="3769360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245090" y="441007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88475" y="2711450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6250" y="1758950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4990" y="440880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68645" y="261556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042150" y="2753995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29125" y="3107055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58265" y="3319780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63540" y="3155950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90815" y="1864995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99045" y="4292600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517765" y="3712210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64425" y="581088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042795" y="3312795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7915" y="4292600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50310" y="421703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87140" y="4599305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5087620" y="469900"/>
            <a:ext cx="262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界面展示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0430" y="112649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70430" y="26225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图片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70430" y="187452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3430" y="1369060"/>
            <a:ext cx="523240" cy="1198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信息处理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96280" y="17843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4040505" y="1339850"/>
            <a:ext cx="5429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 flipV="1">
            <a:off x="3953510" y="1940560"/>
            <a:ext cx="620395" cy="87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4011295" y="1950720"/>
            <a:ext cx="552450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>
            <p:custDataLst>
              <p:tags r:id="rId6"/>
            </p:custDataLst>
          </p:nvPr>
        </p:nvCxnSpPr>
        <p:spPr>
          <a:xfrm>
            <a:off x="5106670" y="1968500"/>
            <a:ext cx="689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97505" y="1276985"/>
            <a:ext cx="7181215" cy="430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许力</a:t>
            </a:r>
            <a:r>
              <a:rPr lang="zh-CN" altLang="en-US"/>
              <a:t>：</a:t>
            </a:r>
            <a:endParaRPr lang="zh-CN" altLang="en-US"/>
          </a:p>
          <a:p>
            <a:pPr indent="457200" algn="just"/>
            <a:r>
              <a:rPr lang="zh-CN" altLang="en-US"/>
              <a:t>关键词匹配：</a:t>
            </a:r>
            <a:r>
              <a:rPr lang="en-US" altLang="zh-CN"/>
              <a:t>DFA</a:t>
            </a:r>
            <a:r>
              <a:rPr lang="zh-CN" altLang="en-US"/>
              <a:t>算法实现</a:t>
            </a:r>
            <a:endParaRPr lang="zh-CN" altLang="en-US"/>
          </a:p>
          <a:p>
            <a:pPr indent="457200" algn="just"/>
            <a:r>
              <a:rPr lang="en-US" altLang="zh-CN"/>
              <a:t>Flask API</a:t>
            </a:r>
            <a:r>
              <a:rPr lang="zh-CN" altLang="en-US"/>
              <a:t>接口框架搭建</a:t>
            </a:r>
            <a:endParaRPr lang="zh-CN" altLang="en-US"/>
          </a:p>
          <a:p>
            <a:pPr indent="0" algn="just"/>
            <a:r>
              <a:rPr lang="zh-CN" altLang="en-US" b="1"/>
              <a:t>黄凯：</a:t>
            </a:r>
            <a:endParaRPr lang="zh-CN" altLang="en-US" b="1"/>
          </a:p>
          <a:p>
            <a:pPr indent="457200" algn="just"/>
            <a:r>
              <a:rPr lang="zh-CN" altLang="en-US"/>
              <a:t>方案设计</a:t>
            </a:r>
            <a:endParaRPr lang="zh-CN" altLang="en-US"/>
          </a:p>
          <a:p>
            <a:pPr indent="457200" algn="just"/>
            <a:r>
              <a:rPr lang="zh-CN" altLang="en-US"/>
              <a:t>检索匹配</a:t>
            </a:r>
            <a:endParaRPr lang="zh-CN" altLang="en-US"/>
          </a:p>
          <a:p>
            <a:pPr indent="457200" algn="just"/>
            <a:r>
              <a:rPr lang="zh-CN" altLang="en-US"/>
              <a:t>不良关键信息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>
                <a:solidFill>
                  <a:schemeClr val="tx1"/>
                </a:solidFill>
                <a:sym typeface="+mn-ea"/>
              </a:rPr>
              <a:t>李忻原：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indent="457200" algn="just"/>
            <a:r>
              <a:rPr lang="zh-CN" altLang="en-US">
                <a:sym typeface="+mn-ea"/>
              </a:rPr>
              <a:t>文字、文档、图片解析和处理</a:t>
            </a:r>
            <a:endParaRPr lang="zh-CN" altLang="en-US">
              <a:sym typeface="+mn-ea"/>
            </a:endParaRPr>
          </a:p>
          <a:p>
            <a:pPr indent="0" algn="just"/>
            <a:r>
              <a:rPr lang="zh-CN" altLang="en-US" b="1"/>
              <a:t>张宁：</a:t>
            </a:r>
            <a:endParaRPr lang="zh-CN" altLang="en-US" b="1"/>
          </a:p>
          <a:p>
            <a:pPr indent="457200" algn="just"/>
            <a:r>
              <a:rPr lang="zh-CN" altLang="en-US"/>
              <a:t>隐私信息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/>
              <a:t>陈文舟：</a:t>
            </a:r>
            <a:endParaRPr lang="zh-CN" altLang="en-US" b="1"/>
          </a:p>
          <a:p>
            <a:pPr indent="457200" algn="just"/>
            <a:r>
              <a:rPr lang="en-US" altLang="zh-CN"/>
              <a:t>Streamlit</a:t>
            </a:r>
            <a:r>
              <a:rPr lang="zh-CN" altLang="en-US"/>
              <a:t>框架搭建</a:t>
            </a:r>
            <a:endParaRPr lang="zh-CN" altLang="en-US"/>
          </a:p>
          <a:p>
            <a:pPr indent="0" algn="just"/>
            <a:endParaRPr lang="zh-CN" altLang="en-US"/>
          </a:p>
          <a:p>
            <a:pPr indent="457200" algn="just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288415" y="220345"/>
            <a:ext cx="914400" cy="102743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600575" y="55118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2202815" y="728345"/>
            <a:ext cx="239776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414395" y="42862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217795" y="92646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620895" y="1247775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93995" y="926465"/>
            <a:ext cx="76644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600"/>
              <a:t>DFA</a:t>
            </a:r>
            <a:endParaRPr 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169660" y="74168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 rot="19620000">
            <a:off x="5586730" y="1146810"/>
            <a:ext cx="485140" cy="18732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011930" y="170434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2846705" y="147320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291965" y="129159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852670" y="216154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035" y="2398395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252720" y="191770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932420" y="6877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6321425" y="246824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2590" y="3453765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253990" y="3004820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280025" y="3139440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3495040" y="5434330"/>
            <a:ext cx="126555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不良信息片段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18"/>
            </p:custDataLst>
          </p:nvPr>
        </p:nvSpPr>
        <p:spPr>
          <a:xfrm>
            <a:off x="6158230" y="5434330"/>
            <a:ext cx="110680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3064510" y="510286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5470525" y="510286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1"/>
            </p:custDataLst>
          </p:nvPr>
        </p:nvSpPr>
        <p:spPr>
          <a:xfrm>
            <a:off x="4760595" y="596582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5412105" y="556069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3"/>
            </p:custDataLst>
          </p:nvPr>
        </p:nvCxnSpPr>
        <p:spPr>
          <a:xfrm>
            <a:off x="4760595" y="5635625"/>
            <a:ext cx="627380" cy="3175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24"/>
            </p:custDataLst>
          </p:nvPr>
        </p:nvCxnSpPr>
        <p:spPr>
          <a:xfrm flipH="1">
            <a:off x="5347970" y="563562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>
          <a:xfrm>
            <a:off x="4067175" y="482727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26"/>
            </p:custDataLst>
          </p:nvPr>
        </p:nvSpPr>
        <p:spPr>
          <a:xfrm>
            <a:off x="5454650" y="481965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27"/>
            </p:custDataLst>
          </p:nvPr>
        </p:nvSpPr>
        <p:spPr>
          <a:xfrm>
            <a:off x="2934970" y="4827270"/>
            <a:ext cx="489204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2"/>
            <a:endCxn id="32" idx="0"/>
          </p:cNvCxnSpPr>
          <p:nvPr>
            <p:custDataLst>
              <p:tags r:id="rId28"/>
            </p:custDataLst>
          </p:nvPr>
        </p:nvCxnSpPr>
        <p:spPr>
          <a:xfrm rot="5400000">
            <a:off x="3933508" y="4113848"/>
            <a:ext cx="1515110" cy="1125855"/>
          </a:xfrm>
          <a:prstGeom prst="bentConnector3">
            <a:avLst>
              <a:gd name="adj1" fmla="val 49979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" idx="2"/>
            <a:endCxn id="33" idx="0"/>
          </p:cNvCxnSpPr>
          <p:nvPr>
            <p:custDataLst>
              <p:tags r:id="rId29"/>
            </p:custDataLst>
          </p:nvPr>
        </p:nvCxnSpPr>
        <p:spPr>
          <a:xfrm rot="5400000" flipV="1">
            <a:off x="5225415" y="3947795"/>
            <a:ext cx="1515110" cy="145796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30"/>
            </p:custDataLst>
          </p:nvPr>
        </p:nvSpPr>
        <p:spPr>
          <a:xfrm>
            <a:off x="6953250" y="428625"/>
            <a:ext cx="4072890" cy="36849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823960" y="3011170"/>
            <a:ext cx="156845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i="1"/>
              <a:t>存储策略：</a:t>
            </a:r>
            <a:r>
              <a:rPr lang="zh-CN" altLang="en-US" sz="1200" i="1"/>
              <a:t>长度分桶</a:t>
            </a:r>
            <a:endParaRPr lang="zh-CN" altLang="en-US" sz="1200" i="1"/>
          </a:p>
          <a:p>
            <a:pPr algn="ctr"/>
            <a:r>
              <a:rPr lang="zh-CN" altLang="en-US" sz="1200" i="1"/>
              <a:t>索引方法：</a:t>
            </a:r>
            <a:r>
              <a:rPr lang="en-US" altLang="zh-CN" sz="1200" i="1"/>
              <a:t>HNSW</a:t>
            </a:r>
            <a:endParaRPr lang="en-US" altLang="zh-CN" sz="1200" i="1"/>
          </a:p>
          <a:p>
            <a:pPr algn="ctr"/>
            <a:r>
              <a:rPr lang="zh-CN" altLang="en-US" sz="1200">
                <a:sym typeface="+mn-ea"/>
              </a:rPr>
              <a:t>向量构建：</a:t>
            </a:r>
            <a:r>
              <a:rPr lang="en-US" altLang="zh-CN" sz="1200">
                <a:sym typeface="+mn-ea"/>
              </a:rPr>
              <a:t>SBERT</a:t>
            </a:r>
            <a:endParaRPr lang="en-US" altLang="zh-CN" sz="1200" i="1"/>
          </a:p>
        </p:txBody>
      </p:sp>
      <p:sp>
        <p:nvSpPr>
          <p:cNvPr id="28" name="圆柱形 27"/>
          <p:cNvSpPr/>
          <p:nvPr>
            <p:custDataLst>
              <p:tags r:id="rId31"/>
            </p:custDataLst>
          </p:nvPr>
        </p:nvSpPr>
        <p:spPr>
          <a:xfrm>
            <a:off x="7137400" y="2239010"/>
            <a:ext cx="887095" cy="144780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索引库</a:t>
            </a:r>
            <a:endParaRPr lang="zh-CN" altLang="en-US" sz="1200"/>
          </a:p>
        </p:txBody>
      </p:sp>
      <p:sp>
        <p:nvSpPr>
          <p:cNvPr id="30" name="直角上箭头 29"/>
          <p:cNvSpPr/>
          <p:nvPr/>
        </p:nvSpPr>
        <p:spPr>
          <a:xfrm rot="16200000" flipH="1">
            <a:off x="8867140" y="1489710"/>
            <a:ext cx="901700" cy="19259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435850" y="770890"/>
            <a:ext cx="49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sp>
        <p:nvSpPr>
          <p:cNvPr id="67" name="右箭头 66"/>
          <p:cNvSpPr/>
          <p:nvPr/>
        </p:nvSpPr>
        <p:spPr>
          <a:xfrm>
            <a:off x="9151620" y="911225"/>
            <a:ext cx="4622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柱形 67"/>
          <p:cNvSpPr/>
          <p:nvPr>
            <p:custDataLst>
              <p:tags r:id="rId32"/>
            </p:custDataLst>
          </p:nvPr>
        </p:nvSpPr>
        <p:spPr>
          <a:xfrm>
            <a:off x="9797415" y="551180"/>
            <a:ext cx="1064895" cy="136652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知识库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72565" y="235775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SBERT</a:t>
            </a:r>
            <a:r>
              <a:rPr lang="zh-CN" altLang="en-US"/>
              <a:t>向量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81525" y="82994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隐私信息抽取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81525" y="235775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消息</a:t>
            </a:r>
            <a:r>
              <a:rPr lang="en-US" altLang="zh-CN"/>
              <a:t>/</a:t>
            </a:r>
            <a:r>
              <a:rPr lang="zh-CN" altLang="en-US"/>
              <a:t>知识库</a:t>
            </a:r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1525" y="388556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不良信息</a:t>
            </a:r>
            <a:r>
              <a:rPr lang="zh-CN" altLang="en-US"/>
              <a:t>片段抽取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3307080" y="101409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6" idx="1"/>
          </p:cNvCxnSpPr>
          <p:nvPr>
            <p:custDataLst>
              <p:tags r:id="rId4"/>
            </p:custDataLst>
          </p:nvPr>
        </p:nvCxnSpPr>
        <p:spPr>
          <a:xfrm>
            <a:off x="3307080" y="2541905"/>
            <a:ext cx="1274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3307080" y="254190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19080000">
            <a:off x="3053715" y="154622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r>
              <a:rPr lang="en-US" altLang="zh-CN"/>
              <a:t>gru-crf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665220" y="2245360"/>
            <a:ext cx="1182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检索匹配</a:t>
            </a:r>
            <a:endParaRPr lang="zh-CN" altLang="en-US" sz="14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 rot="2700000">
            <a:off x="3067685" y="3424555"/>
            <a:ext cx="1182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KeyBERT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133.xml><?xml version="1.0" encoding="utf-8"?>
<p:tagLst xmlns:p="http://schemas.openxmlformats.org/presentationml/2006/main">
  <p:tag name="commondata" val="eyJoZGlkIjoiMDNjNzVkZmI2OWJiY2Y0NTEwZTUwMzdjMjA2MjM5NWM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>宽屏</PresentationFormat>
  <Paragraphs>378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黄凯</cp:lastModifiedBy>
  <cp:revision>54</cp:revision>
  <dcterms:created xsi:type="dcterms:W3CDTF">2024-01-28T10:42:00Z</dcterms:created>
  <dcterms:modified xsi:type="dcterms:W3CDTF">2024-03-10T16:56:35Z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2052-12.1.0.16250</vt:lpwstr>
  </property>
</Properties>
</file>