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57" r:id="rId10"/>
    <p:sldId id="261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778750" y="73279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36090" y="6057265"/>
            <a:ext cx="561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88.xml><?xml version="1.0" encoding="utf-8"?>
<p:tagLst xmlns:p="http://schemas.openxmlformats.org/presentationml/2006/main">
  <p:tag name="commondata" val="eyJoZGlkIjoiMDNjNzVkZmI2OWJiY2Y0NTEwZTUwMzdjMjA2MjM5NWM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304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huangkai2</cp:lastModifiedBy>
  <cp:revision>45</cp:revision>
  <dcterms:created xsi:type="dcterms:W3CDTF">2024-01-28T10:42:00Z</dcterms:created>
  <dcterms:modified xsi:type="dcterms:W3CDTF">2024-02-29T08:55:14Z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