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7354-8D30-A21B-A4C3-730595D48400}"/>
              </a:ext>
            </a:extLst>
          </p:cNvPr>
          <p:cNvSpPr>
            <a:spLocks noGrp="1"/>
          </p:cNvSpPr>
          <p:nvPr>
            <p:ph type="ctrTitle"/>
          </p:nvPr>
        </p:nvSpPr>
        <p:spPr/>
        <p:txBody>
          <a:bodyPr/>
          <a:lstStyle/>
          <a:p>
            <a:r>
              <a:rPr lang="en-US" dirty="0"/>
              <a:t>Artificial intelligence </a:t>
            </a:r>
          </a:p>
        </p:txBody>
      </p:sp>
      <p:sp>
        <p:nvSpPr>
          <p:cNvPr id="3" name="Subtitle 2">
            <a:extLst>
              <a:ext uri="{FF2B5EF4-FFF2-40B4-BE49-F238E27FC236}">
                <a16:creationId xmlns:a16="http://schemas.microsoft.com/office/drawing/2014/main" id="{C0246E5C-BF21-300D-F0E6-3F1893AA7C26}"/>
              </a:ext>
            </a:extLst>
          </p:cNvPr>
          <p:cNvSpPr>
            <a:spLocks noGrp="1"/>
          </p:cNvSpPr>
          <p:nvPr>
            <p:ph type="subTitle" idx="1"/>
          </p:nvPr>
        </p:nvSpPr>
        <p:spPr/>
        <p:txBody>
          <a:bodyPr/>
          <a:lstStyle/>
          <a:p>
            <a:r>
              <a:rPr lang="en-US" dirty="0"/>
              <a:t>Future of our world</a:t>
            </a:r>
          </a:p>
        </p:txBody>
      </p:sp>
    </p:spTree>
    <p:extLst>
      <p:ext uri="{BB962C8B-B14F-4D97-AF65-F5344CB8AC3E}">
        <p14:creationId xmlns:p14="http://schemas.microsoft.com/office/powerpoint/2010/main" val="25936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14A3-B3EE-9756-AEAC-688E9CF5BCA9}"/>
              </a:ext>
            </a:extLst>
          </p:cNvPr>
          <p:cNvSpPr>
            <a:spLocks noGrp="1"/>
          </p:cNvSpPr>
          <p:nvPr>
            <p:ph type="title"/>
          </p:nvPr>
        </p:nvSpPr>
        <p:spPr/>
        <p:txBody>
          <a:bodyPr/>
          <a:lstStyle/>
          <a:p>
            <a:r>
              <a:rPr lang="en-US" dirty="0"/>
              <a:t>What is artificial intelligence ?</a:t>
            </a:r>
          </a:p>
        </p:txBody>
      </p:sp>
      <p:sp>
        <p:nvSpPr>
          <p:cNvPr id="3" name="Content Placeholder 2">
            <a:extLst>
              <a:ext uri="{FF2B5EF4-FFF2-40B4-BE49-F238E27FC236}">
                <a16:creationId xmlns:a16="http://schemas.microsoft.com/office/drawing/2014/main" id="{3D733B44-8CCD-18D7-8FCD-7221A466D2C6}"/>
              </a:ext>
            </a:extLst>
          </p:cNvPr>
          <p:cNvSpPr>
            <a:spLocks noGrp="1"/>
          </p:cNvSpPr>
          <p:nvPr>
            <p:ph idx="1"/>
          </p:nvPr>
        </p:nvSpPr>
        <p:spPr/>
        <p:txBody>
          <a:bodyPr/>
          <a:lstStyle/>
          <a:p>
            <a:r>
              <a:rPr lang="en-US" dirty="0"/>
              <a:t>Artificial intelligence is a field of science concerned with building computers and machines that can reason, learn, and act in such a way that would normally require human intelligence or that involves data whose scale exceeds what humans can analyze.</a:t>
            </a:r>
          </a:p>
        </p:txBody>
      </p:sp>
    </p:spTree>
    <p:extLst>
      <p:ext uri="{BB962C8B-B14F-4D97-AF65-F5344CB8AC3E}">
        <p14:creationId xmlns:p14="http://schemas.microsoft.com/office/powerpoint/2010/main" val="248913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CF6F-6EC3-561E-AE89-73A41B88C949}"/>
              </a:ext>
            </a:extLst>
          </p:cNvPr>
          <p:cNvSpPr>
            <a:spLocks noGrp="1"/>
          </p:cNvSpPr>
          <p:nvPr>
            <p:ph type="title"/>
          </p:nvPr>
        </p:nvSpPr>
        <p:spPr/>
        <p:txBody>
          <a:bodyPr/>
          <a:lstStyle/>
          <a:p>
            <a:r>
              <a:rPr lang="en-US" dirty="0"/>
              <a:t>History of Artificial intelligence </a:t>
            </a:r>
          </a:p>
        </p:txBody>
      </p:sp>
      <p:sp>
        <p:nvSpPr>
          <p:cNvPr id="3" name="Content Placeholder 2">
            <a:extLst>
              <a:ext uri="{FF2B5EF4-FFF2-40B4-BE49-F238E27FC236}">
                <a16:creationId xmlns:a16="http://schemas.microsoft.com/office/drawing/2014/main" id="{F094A546-FE84-5371-A0CD-0F4BD4D89CF2}"/>
              </a:ext>
            </a:extLst>
          </p:cNvPr>
          <p:cNvSpPr>
            <a:spLocks noGrp="1"/>
          </p:cNvSpPr>
          <p:nvPr>
            <p:ph idx="1"/>
          </p:nvPr>
        </p:nvSpPr>
        <p:spPr>
          <a:xfrm>
            <a:off x="1141412" y="2249486"/>
            <a:ext cx="9905999" cy="3810371"/>
          </a:xfrm>
        </p:spPr>
        <p:txBody>
          <a:bodyPr>
            <a:noAutofit/>
          </a:bodyPr>
          <a:lstStyle/>
          <a:p>
            <a:r>
              <a:rPr lang="en-US" sz="1600" dirty="0"/>
              <a:t>1956 – John McCarthy coined the term ‘artificial intelligence’ and had the first AI conference.
1969 – </a:t>
            </a:r>
            <a:r>
              <a:rPr lang="en-US" sz="1600" dirty="0" err="1"/>
              <a:t>Shakey</a:t>
            </a:r>
            <a:r>
              <a:rPr lang="en-US" sz="1600" dirty="0"/>
              <a:t> was the first general-purpose mobile robot built. It is now able to do things with a purpose vs. just a list of instructions.
1997 – Supercomputer ‘Deep Blue’ was designed, and it defeated the world champion chess player in a match. It was a massive milestone by IBM to create this large computer.
2002 – The first commercially successful robotic vacuum cleaner was created. 
2005 – 2019 – Today, we have speech recognition, robotic process automation (RPA), a dancing robot, smart homes, and other innovations make their debut.
2020 – Baidu releases the </a:t>
            </a:r>
            <a:r>
              <a:rPr lang="en-US" sz="1600" dirty="0" err="1"/>
              <a:t>LinearFold</a:t>
            </a:r>
            <a:r>
              <a:rPr lang="en-US" sz="1600" dirty="0"/>
              <a:t> AI algorithm to medical and scientific and medical teams developing a vaccine during the early stages of the SARS-CoV-2 (COVID-19) pandemic. The algorithm can predict the RNA sequence of the virus in only 27 seconds, which is 120 times faster than other methods. </a:t>
            </a:r>
          </a:p>
        </p:txBody>
      </p:sp>
    </p:spTree>
    <p:extLst>
      <p:ext uri="{BB962C8B-B14F-4D97-AF65-F5344CB8AC3E}">
        <p14:creationId xmlns:p14="http://schemas.microsoft.com/office/powerpoint/2010/main" val="390826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D2CC-8ECD-1BA1-CD10-6A70B6314293}"/>
              </a:ext>
            </a:extLst>
          </p:cNvPr>
          <p:cNvSpPr>
            <a:spLocks noGrp="1"/>
          </p:cNvSpPr>
          <p:nvPr>
            <p:ph type="title"/>
          </p:nvPr>
        </p:nvSpPr>
        <p:spPr/>
        <p:txBody>
          <a:bodyPr/>
          <a:lstStyle/>
          <a:p>
            <a:r>
              <a:rPr lang="en-US" dirty="0"/>
              <a:t>Applications of artificial intelligence </a:t>
            </a:r>
          </a:p>
        </p:txBody>
      </p:sp>
      <p:sp>
        <p:nvSpPr>
          <p:cNvPr id="3" name="Content Placeholder 2">
            <a:extLst>
              <a:ext uri="{FF2B5EF4-FFF2-40B4-BE49-F238E27FC236}">
                <a16:creationId xmlns:a16="http://schemas.microsoft.com/office/drawing/2014/main" id="{D922A8D1-A648-DB10-2658-32B9750A8069}"/>
              </a:ext>
            </a:extLst>
          </p:cNvPr>
          <p:cNvSpPr>
            <a:spLocks noGrp="1"/>
          </p:cNvSpPr>
          <p:nvPr>
            <p:ph idx="1"/>
          </p:nvPr>
        </p:nvSpPr>
        <p:spPr/>
        <p:txBody>
          <a:bodyPr/>
          <a:lstStyle/>
          <a:p>
            <a:r>
              <a:rPr lang="en-US" dirty="0"/>
              <a:t>Health Care</a:t>
            </a:r>
          </a:p>
          <a:p>
            <a:r>
              <a:rPr lang="en-US" dirty="0"/>
              <a:t>Marketing</a:t>
            </a:r>
          </a:p>
          <a:p>
            <a:r>
              <a:rPr lang="en-US" dirty="0"/>
              <a:t>Facial Recognition</a:t>
            </a:r>
          </a:p>
          <a:p>
            <a:r>
              <a:rPr lang="en-US" dirty="0"/>
              <a:t>E-Commerce</a:t>
            </a:r>
          </a:p>
          <a:p>
            <a:r>
              <a:rPr lang="en-US" dirty="0"/>
              <a:t>Social Media</a:t>
            </a:r>
          </a:p>
          <a:p>
            <a:r>
              <a:rPr lang="en-US" dirty="0"/>
              <a:t>Finance</a:t>
            </a:r>
          </a:p>
        </p:txBody>
      </p:sp>
    </p:spTree>
    <p:extLst>
      <p:ext uri="{BB962C8B-B14F-4D97-AF65-F5344CB8AC3E}">
        <p14:creationId xmlns:p14="http://schemas.microsoft.com/office/powerpoint/2010/main" val="259783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07EBC-B619-1159-FE9C-08DE7D5D320B}"/>
              </a:ext>
            </a:extLst>
          </p:cNvPr>
          <p:cNvSpPr>
            <a:spLocks noGrp="1"/>
          </p:cNvSpPr>
          <p:nvPr>
            <p:ph type="title"/>
          </p:nvPr>
        </p:nvSpPr>
        <p:spPr/>
        <p:txBody>
          <a:bodyPr/>
          <a:lstStyle/>
          <a:p>
            <a:r>
              <a:rPr lang="en-US" dirty="0"/>
              <a:t>Could Artificial intelligence be dangerous ?</a:t>
            </a:r>
          </a:p>
        </p:txBody>
      </p:sp>
      <p:sp>
        <p:nvSpPr>
          <p:cNvPr id="3" name="Content Placeholder 2">
            <a:extLst>
              <a:ext uri="{FF2B5EF4-FFF2-40B4-BE49-F238E27FC236}">
                <a16:creationId xmlns:a16="http://schemas.microsoft.com/office/drawing/2014/main" id="{30EDCE08-B1B7-75F3-DC8D-FCA17A43C545}"/>
              </a:ext>
            </a:extLst>
          </p:cNvPr>
          <p:cNvSpPr>
            <a:spLocks noGrp="1"/>
          </p:cNvSpPr>
          <p:nvPr>
            <p:ph idx="1"/>
          </p:nvPr>
        </p:nvSpPr>
        <p:spPr/>
        <p:txBody>
          <a:bodyPr/>
          <a:lstStyle/>
          <a:p>
            <a:r>
              <a:rPr lang="en-US" dirty="0"/>
              <a:t>Artificial Intelligence is a great tool for development currently. It has revolutionized technology in all industries and solved many problems faced by humanity. But AI is still in its beginning phases and it can also lead to great harm if it is not managed properly. There are many areas in which Artificial Intelligence can pose a danger to human beings and it is best if these dangers are discussed now so that they can be anticipated and managed in the future</a:t>
            </a:r>
          </a:p>
        </p:txBody>
      </p:sp>
    </p:spTree>
    <p:extLst>
      <p:ext uri="{BB962C8B-B14F-4D97-AF65-F5344CB8AC3E}">
        <p14:creationId xmlns:p14="http://schemas.microsoft.com/office/powerpoint/2010/main" val="410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49C1-64BC-C4E9-D9F9-D77B36711140}"/>
              </a:ext>
            </a:extLst>
          </p:cNvPr>
          <p:cNvSpPr>
            <a:spLocks noGrp="1"/>
          </p:cNvSpPr>
          <p:nvPr>
            <p:ph type="title"/>
          </p:nvPr>
        </p:nvSpPr>
        <p:spPr>
          <a:xfrm>
            <a:off x="5233857" y="3023486"/>
            <a:ext cx="2977220" cy="405514"/>
          </a:xfrm>
        </p:spPr>
        <p:txBody>
          <a:bodyPr>
            <a:noAutofit/>
          </a:bodyPr>
          <a:lstStyle/>
          <a:p>
            <a:r>
              <a:rPr lang="en-US" sz="4800" dirty="0" err="1"/>
              <a:t>ThanKs</a:t>
            </a:r>
            <a:endParaRPr lang="en-US" sz="4800" dirty="0"/>
          </a:p>
        </p:txBody>
      </p:sp>
    </p:spTree>
    <p:extLst>
      <p:ext uri="{BB962C8B-B14F-4D97-AF65-F5344CB8AC3E}">
        <p14:creationId xmlns:p14="http://schemas.microsoft.com/office/powerpoint/2010/main" val="748875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Artificial intelligence </vt:lpstr>
      <vt:lpstr>What is artificial intelligence ?</vt:lpstr>
      <vt:lpstr>History of Artificial intelligence </vt:lpstr>
      <vt:lpstr>Applications of artificial intelligence </vt:lpstr>
      <vt:lpstr>Could Artificial intelligence be dangerous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dc:title>
  <dc:creator>Kathan Patel</dc:creator>
  <cp:lastModifiedBy>Kathan Patel</cp:lastModifiedBy>
  <cp:revision>1</cp:revision>
  <dcterms:created xsi:type="dcterms:W3CDTF">2023-02-12T03:36:43Z</dcterms:created>
  <dcterms:modified xsi:type="dcterms:W3CDTF">2023-02-12T04:05:05Z</dcterms:modified>
</cp:coreProperties>
</file>