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A1C-ABF6-4C9B-A904-E05C49642B8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D036-7785-4E9D-90B7-C8D2480F8F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40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A1C-ABF6-4C9B-A904-E05C49642B8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D036-7785-4E9D-90B7-C8D2480F8F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0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A1C-ABF6-4C9B-A904-E05C49642B8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D036-7785-4E9D-90B7-C8D2480F8F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871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10D-9546-4BA8-B57E-30294E698AA1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2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4289-4FD9-4BFB-A643-AA064A2F9499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18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93A-2177-45A5-B34E-FDABF2F079D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8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BE76-3AF9-44D7-9A9F-AD42EA5F5F9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15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6A61-16FA-4B8F-9064-750A44CA1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51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65CA-A53D-402A-BC91-A9D83475D447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37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46A4-0C66-450A-80E9-40AC515573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601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B0D2-9332-43C5-8052-B2AC550FE6C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1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A1C-ABF6-4C9B-A904-E05C49642B8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D036-7785-4E9D-90B7-C8D2480F8F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097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2DEC-924D-46EE-98D3-6A4F16C2D09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97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2E14-B35F-4CF1-94D6-CD18077EE29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29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661F-E3AB-48A0-844B-2743E113468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A1C-ABF6-4C9B-A904-E05C49642B8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D036-7785-4E9D-90B7-C8D2480F8F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91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A1C-ABF6-4C9B-A904-E05C49642B8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D036-7785-4E9D-90B7-C8D2480F8F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18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A1C-ABF6-4C9B-A904-E05C49642B8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D036-7785-4E9D-90B7-C8D2480F8F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02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A1C-ABF6-4C9B-A904-E05C49642B8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D036-7785-4E9D-90B7-C8D2480F8F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06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A1C-ABF6-4C9B-A904-E05C49642B8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D036-7785-4E9D-90B7-C8D2480F8F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62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A1C-ABF6-4C9B-A904-E05C49642B8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D036-7785-4E9D-90B7-C8D2480F8F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18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0A1C-ABF6-4C9B-A904-E05C49642B8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D036-7785-4E9D-90B7-C8D2480F8F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3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0A1C-ABF6-4C9B-A904-E05C49642B8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D036-7785-4E9D-90B7-C8D2480F8F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05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6E59-EC28-4C48-A039-A6ED4C8001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7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50"/>
          <p:cNvSpPr txBox="1">
            <a:spLocks/>
          </p:cNvSpPr>
          <p:nvPr/>
        </p:nvSpPr>
        <p:spPr>
          <a:xfrm>
            <a:off x="251520" y="188640"/>
            <a:ext cx="8640960" cy="108012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「」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ja-JP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TODO</a:t>
            </a:r>
            <a:r>
              <a:rPr lang="ja-JP" altLang="en-US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：記載</a:t>
            </a:r>
            <a:endParaRPr lang="en-US" altLang="ja-JP" sz="12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532" y="1196752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どんな内容か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32" y="2636912"/>
            <a:ext cx="4336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既往研究と比べて優れている点は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12" y="4077072"/>
            <a:ext cx="3353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技術や手法のキモはどこ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012" y="5517232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有効性の検証方法は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1596932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3037022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4474850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012" y="5917412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</p:spTree>
    <p:extLst>
      <p:ext uri="{BB962C8B-B14F-4D97-AF65-F5344CB8AC3E}">
        <p14:creationId xmlns:p14="http://schemas.microsoft.com/office/powerpoint/2010/main" val="144613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/>
                </a:solidFill>
              </a:rPr>
              <a:pPr/>
              <a:t>10</a:t>
            </a:fld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" name="タイトル 50"/>
          <p:cNvSpPr txBox="1">
            <a:spLocks/>
          </p:cNvSpPr>
          <p:nvPr/>
        </p:nvSpPr>
        <p:spPr>
          <a:xfrm>
            <a:off x="251520" y="188640"/>
            <a:ext cx="8640960" cy="108012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「」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ja-JP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TODO</a:t>
            </a:r>
            <a:r>
              <a:rPr lang="ja-JP" altLang="en-US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：記載</a:t>
            </a:r>
            <a:endParaRPr lang="en-US" altLang="ja-JP" sz="12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000" y="1195200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議論は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00" y="2638800"/>
            <a:ext cx="289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次に読むべき論文は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3038400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598400"/>
            <a:ext cx="208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rgbClr val="FF0000"/>
                </a:solidFill>
              </a:rPr>
              <a:t>成果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  <a:endParaRPr lang="en-US" altLang="ja-JP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rgbClr val="0000FF"/>
                </a:solidFill>
              </a:rPr>
              <a:t>課題</a:t>
            </a:r>
            <a:r>
              <a:rPr lang="en-US" altLang="ja-JP" sz="1600" dirty="0">
                <a:solidFill>
                  <a:srgbClr val="0000FF"/>
                </a:solidFill>
              </a:rPr>
              <a:t>1</a:t>
            </a:r>
            <a:r>
              <a:rPr lang="ja-JP" altLang="en-US" sz="1600" dirty="0">
                <a:solidFill>
                  <a:prstClr val="black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97162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/>
                </a:solidFill>
              </a:rPr>
              <a:pPr/>
              <a:t>2</a:t>
            </a:fld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" name="タイトル 50"/>
          <p:cNvSpPr txBox="1">
            <a:spLocks/>
          </p:cNvSpPr>
          <p:nvPr/>
        </p:nvSpPr>
        <p:spPr>
          <a:xfrm>
            <a:off x="251520" y="188640"/>
            <a:ext cx="8640960" cy="108012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「」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ja-JP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TODO</a:t>
            </a:r>
            <a:r>
              <a:rPr lang="ja-JP" altLang="en-US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：記載</a:t>
            </a:r>
            <a:endParaRPr lang="en-US" altLang="ja-JP" sz="12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000" y="1195200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議論は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00" y="2638800"/>
            <a:ext cx="289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次に読むべき論文は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3038400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598400"/>
            <a:ext cx="208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rgbClr val="FF0000"/>
                </a:solidFill>
              </a:rPr>
              <a:t>成果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  <a:endParaRPr lang="en-US" altLang="ja-JP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rgbClr val="0000FF"/>
                </a:solidFill>
              </a:rPr>
              <a:t>課題</a:t>
            </a:r>
            <a:r>
              <a:rPr lang="en-US" altLang="ja-JP" sz="1600" dirty="0">
                <a:solidFill>
                  <a:srgbClr val="0000FF"/>
                </a:solidFill>
              </a:rPr>
              <a:t>1</a:t>
            </a:r>
            <a:r>
              <a:rPr lang="ja-JP" altLang="en-US" sz="1600" dirty="0">
                <a:solidFill>
                  <a:prstClr val="black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47550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50"/>
          <p:cNvSpPr txBox="1">
            <a:spLocks/>
          </p:cNvSpPr>
          <p:nvPr/>
        </p:nvSpPr>
        <p:spPr>
          <a:xfrm>
            <a:off x="251520" y="188640"/>
            <a:ext cx="8640960" cy="108012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「」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ja-JP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TODO</a:t>
            </a:r>
            <a:r>
              <a:rPr lang="ja-JP" altLang="en-US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：記載</a:t>
            </a:r>
            <a:endParaRPr lang="en-US" altLang="ja-JP" sz="12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/>
                </a:solidFill>
              </a:rPr>
              <a:pPr/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532" y="1196752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どんな内容か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32" y="2636912"/>
            <a:ext cx="4336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既往研究と比べて優れている点は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12" y="4077072"/>
            <a:ext cx="3353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技術や手法のキモはどこ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012" y="5517232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有効性の検証方法は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1596932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3037022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4474850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012" y="5917412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</p:spTree>
    <p:extLst>
      <p:ext uri="{BB962C8B-B14F-4D97-AF65-F5344CB8AC3E}">
        <p14:creationId xmlns:p14="http://schemas.microsoft.com/office/powerpoint/2010/main" val="370996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/>
                </a:solidFill>
              </a:rPr>
              <a:pPr/>
              <a:t>4</a:t>
            </a:fld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" name="タイトル 50"/>
          <p:cNvSpPr txBox="1">
            <a:spLocks/>
          </p:cNvSpPr>
          <p:nvPr/>
        </p:nvSpPr>
        <p:spPr>
          <a:xfrm>
            <a:off x="251520" y="188640"/>
            <a:ext cx="8640960" cy="108012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「」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ja-JP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TODO</a:t>
            </a:r>
            <a:r>
              <a:rPr lang="ja-JP" altLang="en-US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：記載</a:t>
            </a:r>
            <a:endParaRPr lang="en-US" altLang="ja-JP" sz="12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000" y="1195200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議論は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00" y="2638800"/>
            <a:ext cx="289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次に読むべき論文は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3038400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598400"/>
            <a:ext cx="208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rgbClr val="FF0000"/>
                </a:solidFill>
              </a:rPr>
              <a:t>成果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  <a:endParaRPr lang="en-US" altLang="ja-JP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rgbClr val="0000FF"/>
                </a:solidFill>
              </a:rPr>
              <a:t>課題</a:t>
            </a:r>
            <a:r>
              <a:rPr lang="en-US" altLang="ja-JP" sz="1600" dirty="0">
                <a:solidFill>
                  <a:srgbClr val="0000FF"/>
                </a:solidFill>
              </a:rPr>
              <a:t>1</a:t>
            </a:r>
            <a:r>
              <a:rPr lang="ja-JP" altLang="en-US" sz="1600" dirty="0">
                <a:solidFill>
                  <a:prstClr val="black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37154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50"/>
          <p:cNvSpPr txBox="1">
            <a:spLocks/>
          </p:cNvSpPr>
          <p:nvPr/>
        </p:nvSpPr>
        <p:spPr>
          <a:xfrm>
            <a:off x="251520" y="188640"/>
            <a:ext cx="8640960" cy="108012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「」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ja-JP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TODO</a:t>
            </a:r>
            <a:r>
              <a:rPr lang="ja-JP" altLang="en-US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：記載</a:t>
            </a:r>
            <a:endParaRPr lang="en-US" altLang="ja-JP" sz="12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/>
                </a:solidFill>
              </a:rPr>
              <a:pPr/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532" y="1196752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どんな内容か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32" y="2636912"/>
            <a:ext cx="4336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既往研究と比べて優れている点は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12" y="4077072"/>
            <a:ext cx="3353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技術や手法のキモはどこ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012" y="5517232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有効性の検証方法は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1596932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3037022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4474850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012" y="5917412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</p:spTree>
    <p:extLst>
      <p:ext uri="{BB962C8B-B14F-4D97-AF65-F5344CB8AC3E}">
        <p14:creationId xmlns:p14="http://schemas.microsoft.com/office/powerpoint/2010/main" val="390802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/>
                </a:solidFill>
              </a:rPr>
              <a:pPr/>
              <a:t>6</a:t>
            </a:fld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" name="タイトル 50"/>
          <p:cNvSpPr txBox="1">
            <a:spLocks/>
          </p:cNvSpPr>
          <p:nvPr/>
        </p:nvSpPr>
        <p:spPr>
          <a:xfrm>
            <a:off x="251520" y="188640"/>
            <a:ext cx="8640960" cy="108012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「」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ja-JP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TODO</a:t>
            </a:r>
            <a:r>
              <a:rPr lang="ja-JP" altLang="en-US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：記載</a:t>
            </a:r>
            <a:endParaRPr lang="en-US" altLang="ja-JP" sz="12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000" y="1195200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議論は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00" y="2638800"/>
            <a:ext cx="289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次に読むべき論文は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3038400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598400"/>
            <a:ext cx="208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rgbClr val="FF0000"/>
                </a:solidFill>
              </a:rPr>
              <a:t>成果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  <a:endParaRPr lang="en-US" altLang="ja-JP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rgbClr val="0000FF"/>
                </a:solidFill>
              </a:rPr>
              <a:t>課題</a:t>
            </a:r>
            <a:r>
              <a:rPr lang="en-US" altLang="ja-JP" sz="1600" dirty="0">
                <a:solidFill>
                  <a:srgbClr val="0000FF"/>
                </a:solidFill>
              </a:rPr>
              <a:t>1</a:t>
            </a:r>
            <a:r>
              <a:rPr lang="ja-JP" altLang="en-US" sz="1600" dirty="0">
                <a:solidFill>
                  <a:prstClr val="black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59573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50"/>
          <p:cNvSpPr txBox="1">
            <a:spLocks/>
          </p:cNvSpPr>
          <p:nvPr/>
        </p:nvSpPr>
        <p:spPr>
          <a:xfrm>
            <a:off x="251520" y="188640"/>
            <a:ext cx="8640960" cy="108012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「」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ja-JP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TODO</a:t>
            </a:r>
            <a:r>
              <a:rPr lang="ja-JP" altLang="en-US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：記載</a:t>
            </a:r>
            <a:endParaRPr lang="en-US" altLang="ja-JP" sz="12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/>
                </a:solidFill>
              </a:rPr>
              <a:pPr/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532" y="1196752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どんな内容か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32" y="2636912"/>
            <a:ext cx="4336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既往研究と比べて優れている点は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12" y="4077072"/>
            <a:ext cx="3353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技術や手法のキモはどこ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012" y="5517232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有効性の検証方法は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1596932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3037022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4474850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012" y="5917412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</p:spTree>
    <p:extLst>
      <p:ext uri="{BB962C8B-B14F-4D97-AF65-F5344CB8AC3E}">
        <p14:creationId xmlns:p14="http://schemas.microsoft.com/office/powerpoint/2010/main" val="312166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/>
                </a:solidFill>
              </a:rPr>
              <a:pPr/>
              <a:t>8</a:t>
            </a:fld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" name="タイトル 50"/>
          <p:cNvSpPr txBox="1">
            <a:spLocks/>
          </p:cNvSpPr>
          <p:nvPr/>
        </p:nvSpPr>
        <p:spPr>
          <a:xfrm>
            <a:off x="251520" y="188640"/>
            <a:ext cx="8640960" cy="108012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「」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ja-JP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TODO</a:t>
            </a:r>
            <a:r>
              <a:rPr lang="ja-JP" altLang="en-US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：記載</a:t>
            </a:r>
            <a:endParaRPr lang="en-US" altLang="ja-JP" sz="12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000" y="1195200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議論は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00" y="2638800"/>
            <a:ext cx="289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次に読むべき論文は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3038400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598400"/>
            <a:ext cx="208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rgbClr val="FF0000"/>
                </a:solidFill>
              </a:rPr>
              <a:t>成果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  <a:endParaRPr lang="en-US" altLang="ja-JP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rgbClr val="0000FF"/>
                </a:solidFill>
              </a:rPr>
              <a:t>課題</a:t>
            </a:r>
            <a:r>
              <a:rPr lang="en-US" altLang="ja-JP" sz="1600" dirty="0">
                <a:solidFill>
                  <a:srgbClr val="0000FF"/>
                </a:solidFill>
              </a:rPr>
              <a:t>1</a:t>
            </a:r>
            <a:r>
              <a:rPr lang="ja-JP" altLang="en-US" sz="1600" dirty="0">
                <a:solidFill>
                  <a:prstClr val="black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1353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50"/>
          <p:cNvSpPr txBox="1">
            <a:spLocks/>
          </p:cNvSpPr>
          <p:nvPr/>
        </p:nvSpPr>
        <p:spPr>
          <a:xfrm>
            <a:off x="251520" y="188640"/>
            <a:ext cx="8640960" cy="108012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「」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ja-JP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TODO</a:t>
            </a:r>
            <a:r>
              <a:rPr lang="ja-JP" altLang="en-US" sz="12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：記載</a:t>
            </a:r>
            <a:endParaRPr lang="en-US" altLang="ja-JP" sz="12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/>
                </a:solidFill>
              </a:rPr>
              <a:pPr/>
              <a:t>9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532" y="1196752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どんな内容か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32" y="2636912"/>
            <a:ext cx="4336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既往研究と比べて優れている点は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012" y="4077072"/>
            <a:ext cx="3353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技術や手法のキモはどこ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012" y="5517232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prstClr val="black"/>
                </a:solidFill>
              </a:rPr>
              <a:t>有効性の検証方法は</a:t>
            </a:r>
            <a:r>
              <a:rPr lang="en-US" altLang="ja-JP" sz="2000" dirty="0">
                <a:solidFill>
                  <a:prstClr val="black"/>
                </a:solidFill>
              </a:rPr>
              <a:t>?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1596932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3037022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4474850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012" y="5917412"/>
            <a:ext cx="20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prstClr val="black"/>
                </a:solidFill>
              </a:rPr>
              <a:t>TODO</a:t>
            </a:r>
            <a:r>
              <a:rPr lang="ja-JP" altLang="en-US" sz="1600" dirty="0">
                <a:solidFill>
                  <a:prstClr val="black"/>
                </a:solidFill>
              </a:rPr>
              <a:t>：読んで記載</a:t>
            </a:r>
          </a:p>
        </p:txBody>
      </p:sp>
    </p:spTree>
    <p:extLst>
      <p:ext uri="{BB962C8B-B14F-4D97-AF65-F5344CB8AC3E}">
        <p14:creationId xmlns:p14="http://schemas.microsoft.com/office/powerpoint/2010/main" val="150608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画面に合わせる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Wingdings</vt:lpstr>
      <vt:lpstr>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2023-03-16T09:16:46Z</dcterms:created>
  <dcterms:modified xsi:type="dcterms:W3CDTF">2023-03-16T09:16:56Z</dcterms:modified>
</cp:coreProperties>
</file>