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8648B4D-E9F5-4B17-8521-57CE1021D3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D6CA66-8881-41AF-B95F-87B1780826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8/17/2024 1:51:59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898C4A8-9D55-4DE3-8402-55E3D2E6F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2024-08-17T18:52:00Z</dcterms:created>
  <dcterms:modified xsi:type="dcterms:W3CDTF">2024-08-17T18:52:00Z</dcterms:modified>
</cp:coreProperties>
</file>