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146.69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68.56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mpg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vincent</cp:lastModifiedBy>
  <cp:revision>3</cp:revision>
  <dcterms:created xsi:type="dcterms:W3CDTF">2017-02-13T16:18:36Z</dcterms:created>
  <dcterms:modified xsi:type="dcterms:W3CDTF">2023-05-18T03:12:32Z</dcterms:modified>
  <cp:category/>
</cp:coreProperties>
</file>