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73548"/>
            <a:ext cx="6596301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Handling in Linux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essential file handling utilities in Unix-like operating systems. Learn how to copy, move, delete, create directories, list files, view file contents, search for text, and more.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161598"/>
            <a:ext cx="307669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Pooja Kattegummula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Empty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touch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touch [options] file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touch newfile.txt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647355"/>
            <a:ext cx="10554414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Archiving and Compressing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55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459986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634508"/>
            <a:ext cx="35538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 (creating an archive)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5203865"/>
            <a:ext cx="4444008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tar -cvf archive.tar file1 file2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55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75590" y="459986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634508"/>
            <a:ext cx="38039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 (extracting an archive)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5203865"/>
            <a:ext cx="4444008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tar -xvf archive.tar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994541"/>
            <a:ext cx="5426154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Copying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cp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2110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425267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287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856678"/>
            <a:ext cx="4444008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cp [options] source_file destination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2110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75590" y="425267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287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856678"/>
            <a:ext cx="4444008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cp file.txt /path/to/destination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Moving/Renaming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mv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mv [options] source destination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689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mv file.txt new_name.txt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84690"/>
            <a:ext cx="6003846" cy="709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5011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354282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5774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146828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rm [options] file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49208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68904" y="496252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49971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566529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rm file.txt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Directories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mkdir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mkdir [options] directory_name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689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mkdir my_folder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Listing Files and Directories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[options] [directory]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-l /path/to/directory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Viewing File Contents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 [options] file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689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 myfile.txt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Displaying File Content Page by Page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less [options] file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less long_text_file.txt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37504"/>
            <a:ext cx="7477601" cy="1403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Searching for Text within Files with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grep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8483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89001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9246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494014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grep [options] pattern file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8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30971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443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13715"/>
            <a:ext cx="6755487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grep "search_term" myfile.txt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2023-09-15T07:06:11Z</dcterms:created>
  <dcterms:modified xsi:type="dcterms:W3CDTF">2023-09-15T07:06:11Z</dcterms:modified>
</cp:coreProperties>
</file>