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10" r:id="rId3"/>
    <p:sldMasterId id="2147483722" r:id="rId4"/>
    <p:sldMasterId id="2147483734" r:id="rId5"/>
  </p:sldMasterIdLst>
  <p:sldIdLst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74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4648"/>
  </p:normalViewPr>
  <p:slideViewPr>
    <p:cSldViewPr>
      <p:cViewPr varScale="1">
        <p:scale>
          <a:sx n="117" d="100"/>
          <a:sy n="117" d="100"/>
        </p:scale>
        <p:origin x="14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 /><Relationship Id="rId13" Type="http://schemas.openxmlformats.org/officeDocument/2006/relationships/slide" Target="slides/slide8.xml" /><Relationship Id="rId18" Type="http://schemas.openxmlformats.org/officeDocument/2006/relationships/theme" Target="theme/theme1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5" Type="http://schemas.openxmlformats.org/officeDocument/2006/relationships/slideMaster" Target="slideMasters/slideMaster5.xml" /><Relationship Id="rId15" Type="http://schemas.openxmlformats.org/officeDocument/2006/relationships/slide" Target="slides/slide10.xml" /><Relationship Id="rId10" Type="http://schemas.openxmlformats.org/officeDocument/2006/relationships/slide" Target="slides/slide5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4.xml" /><Relationship Id="rId14" Type="http://schemas.openxmlformats.org/officeDocument/2006/relationships/slide" Target="slides/slide9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4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 /><Relationship Id="rId3" Type="http://schemas.openxmlformats.org/officeDocument/2006/relationships/slideLayout" Target="../slideLayouts/slideLayout26.xml" /><Relationship Id="rId7" Type="http://schemas.openxmlformats.org/officeDocument/2006/relationships/slideLayout" Target="../slideLayouts/slideLayout30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Relationship Id="rId6" Type="http://schemas.openxmlformats.org/officeDocument/2006/relationships/slideLayout" Target="../slideLayouts/slideLayout29.xml" /><Relationship Id="rId11" Type="http://schemas.openxmlformats.org/officeDocument/2006/relationships/slideLayout" Target="../slideLayouts/slideLayout34.xml" /><Relationship Id="rId5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33.xml" /><Relationship Id="rId4" Type="http://schemas.openxmlformats.org/officeDocument/2006/relationships/slideLayout" Target="../slideLayouts/slideLayout27.xml" /><Relationship Id="rId9" Type="http://schemas.openxmlformats.org/officeDocument/2006/relationships/slideLayout" Target="../slideLayouts/slideLayout32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 /><Relationship Id="rId13" Type="http://schemas.openxmlformats.org/officeDocument/2006/relationships/image" Target="../media/image2.jpeg" /><Relationship Id="rId3" Type="http://schemas.openxmlformats.org/officeDocument/2006/relationships/slideLayout" Target="../slideLayouts/slideLayout37.xml" /><Relationship Id="rId7" Type="http://schemas.openxmlformats.org/officeDocument/2006/relationships/slideLayout" Target="../slideLayouts/slideLayout41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6.xml" /><Relationship Id="rId1" Type="http://schemas.openxmlformats.org/officeDocument/2006/relationships/slideLayout" Target="../slideLayouts/slideLayout35.xml" /><Relationship Id="rId6" Type="http://schemas.openxmlformats.org/officeDocument/2006/relationships/slideLayout" Target="../slideLayouts/slideLayout40.xml" /><Relationship Id="rId11" Type="http://schemas.openxmlformats.org/officeDocument/2006/relationships/slideLayout" Target="../slideLayouts/slideLayout45.xml" /><Relationship Id="rId5" Type="http://schemas.openxmlformats.org/officeDocument/2006/relationships/slideLayout" Target="../slideLayouts/slideLayout39.xml" /><Relationship Id="rId15" Type="http://schemas.openxmlformats.org/officeDocument/2006/relationships/image" Target="../media/image4.jpeg" /><Relationship Id="rId10" Type="http://schemas.openxmlformats.org/officeDocument/2006/relationships/slideLayout" Target="../slideLayouts/slideLayout44.xml" /><Relationship Id="rId4" Type="http://schemas.openxmlformats.org/officeDocument/2006/relationships/slideLayout" Target="../slideLayouts/slideLayout38.xml" /><Relationship Id="rId9" Type="http://schemas.openxmlformats.org/officeDocument/2006/relationships/slideLayout" Target="../slideLayouts/slideLayout43.xml" /><Relationship Id="rId14" Type="http://schemas.openxmlformats.org/officeDocument/2006/relationships/image" Target="../media/image3.jpeg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 /><Relationship Id="rId13" Type="http://schemas.openxmlformats.org/officeDocument/2006/relationships/theme" Target="../theme/theme5.xml" /><Relationship Id="rId3" Type="http://schemas.openxmlformats.org/officeDocument/2006/relationships/slideLayout" Target="../slideLayouts/slideLayout48.xml" /><Relationship Id="rId7" Type="http://schemas.openxmlformats.org/officeDocument/2006/relationships/slideLayout" Target="../slideLayouts/slideLayout52.xml" /><Relationship Id="rId12" Type="http://schemas.openxmlformats.org/officeDocument/2006/relationships/slideLayout" Target="../slideLayouts/slideLayout57.xml" /><Relationship Id="rId2" Type="http://schemas.openxmlformats.org/officeDocument/2006/relationships/slideLayout" Target="../slideLayouts/slideLayout47.xml" /><Relationship Id="rId1" Type="http://schemas.openxmlformats.org/officeDocument/2006/relationships/slideLayout" Target="../slideLayouts/slideLayout46.xml" /><Relationship Id="rId6" Type="http://schemas.openxmlformats.org/officeDocument/2006/relationships/slideLayout" Target="../slideLayouts/slideLayout51.xml" /><Relationship Id="rId11" Type="http://schemas.openxmlformats.org/officeDocument/2006/relationships/slideLayout" Target="../slideLayouts/slideLayout56.xml" /><Relationship Id="rId5" Type="http://schemas.openxmlformats.org/officeDocument/2006/relationships/slideLayout" Target="../slideLayouts/slideLayout50.xml" /><Relationship Id="rId10" Type="http://schemas.openxmlformats.org/officeDocument/2006/relationships/slideLayout" Target="../slideLayouts/slideLayout55.xml" /><Relationship Id="rId4" Type="http://schemas.openxmlformats.org/officeDocument/2006/relationships/slideLayout" Target="../slideLayouts/slideLayout49.xml" /><Relationship Id="rId9" Type="http://schemas.openxmlformats.org/officeDocument/2006/relationships/slideLayout" Target="../slideLayouts/slideLayout5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E39C41-7BB3-4B07-968F-0781B795A615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1027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6.xml" /><Relationship Id="rId4" Type="http://schemas.openxmlformats.org/officeDocument/2006/relationships/image" Target="../media/image6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5" Type="http://schemas.openxmlformats.org/officeDocument/2006/relationships/image" Target="../media/image7.png" /><Relationship Id="rId4" Type="http://schemas.openxmlformats.org/officeDocument/2006/relationships/image" Target="../media/image5.jpe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8.xml" /><Relationship Id="rId4" Type="http://schemas.openxmlformats.org/officeDocument/2006/relationships/image" Target="../media/image9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8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8.xml" /><Relationship Id="rId4" Type="http://schemas.openxmlformats.org/officeDocument/2006/relationships/image" Target="../media/image12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8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4.tmp" /><Relationship Id="rId1" Type="http://schemas.openxmlformats.org/officeDocument/2006/relationships/slideLayout" Target="../slideLayouts/slideLayout48.xml" /><Relationship Id="rId4" Type="http://schemas.openxmlformats.org/officeDocument/2006/relationships/image" Target="../media/image1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1470025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HEART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DETECTOR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28728" y="4114800"/>
            <a:ext cx="6400800" cy="2743200"/>
          </a:xfrm>
        </p:spPr>
        <p:txBody>
          <a:bodyPr>
            <a:normAutofit/>
          </a:bodyPr>
          <a:lstStyle/>
          <a:p>
            <a:r>
              <a:rPr lang="en-IN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  <a:endParaRPr lang="en-IN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-  22R21A67D5</a:t>
            </a:r>
          </a:p>
          <a:p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Tanuja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-  22R21A67F7</a:t>
            </a:r>
          </a:p>
          <a:p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 22R21A67F3</a:t>
            </a:r>
          </a:p>
          <a:p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Sravan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-  22R21A67D7</a:t>
            </a:r>
          </a:p>
          <a:p>
            <a:endParaRPr lang="en-IN" dirty="0">
              <a:solidFill>
                <a:schemeClr val="tx1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Team No: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785926"/>
            <a:ext cx="4723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Team Name: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United  Hearts</a:t>
            </a:r>
          </a:p>
        </p:txBody>
      </p:sp>
      <p:pic>
        <p:nvPicPr>
          <p:cNvPr id="1026" name="Picture 2" descr="C:\Users\mt001\Desktop\MLR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30805" cy="838200"/>
          </a:xfrm>
          <a:prstGeom prst="rect">
            <a:avLst/>
          </a:prstGeom>
          <a:noFill/>
        </p:spPr>
      </p:pic>
      <p:pic>
        <p:nvPicPr>
          <p:cNvPr id="1027" name="Picture 3" descr="C:\Users\mt001\Desktop\cie logo sho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0"/>
            <a:ext cx="1150937" cy="8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5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6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28CD4BA-865D-C5CD-2085-A9BD1F6AF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60" y="2607463"/>
            <a:ext cx="4286280" cy="1643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/>
          <p:cNvCxnSpPr/>
          <p:nvPr/>
        </p:nvCxnSpPr>
        <p:spPr>
          <a:xfrm rot="10800000">
            <a:off x="357158" y="928670"/>
            <a:ext cx="864400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4336524" cy="85010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288177" y="1268760"/>
            <a:ext cx="6696744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Loss of lives in the absence of  supervision during  heart attack.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pic>
        <p:nvPicPr>
          <p:cNvPr id="9" name="Picture 3" descr="C:\Users\mt001\Desktop\cie logo sho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B9C2BF-6C3F-B079-2399-6353175ADA99}"/>
              </a:ext>
            </a:extLst>
          </p:cNvPr>
          <p:cNvSpPr txBox="1"/>
          <p:nvPr/>
        </p:nvSpPr>
        <p:spPr>
          <a:xfrm>
            <a:off x="3665852" y="22768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1089375623-preview.mp4">
            <a:hlinkClick r:id="" action="ppaction://media"/>
            <a:extLst>
              <a:ext uri="{FF2B5EF4-FFF2-40B4-BE49-F238E27FC236}">
                <a16:creationId xmlns:a16="http://schemas.microsoft.com/office/drawing/2014/main" id="{A61D7BDC-6729-97DC-6FED-764F0D51FC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64028" y="2636912"/>
            <a:ext cx="4032448" cy="325792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39552" y="1073134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4084364" cy="92211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Customer Survey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Doctors said that in most of the cases people are being late to hospital and loosing their life.</a:t>
            </a:r>
          </a:p>
          <a:p>
            <a:pPr marL="0" indent="0" algn="just">
              <a:buNone/>
            </a:pP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said that our device would definitely help patients to get medications in time</a:t>
            </a:r>
            <a:r>
              <a:rPr lang="en-IN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IN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357158" y="1071546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4407962" cy="92211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Existing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21481" y="1124744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are devices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which can only monitor heart rate of the patients.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These are  mostly used in hospitals and in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smart watches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too.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These can only monitor the heart rate of the patients but it should also provide some safety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10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CAEF4BF-8816-A43B-D30F-D1A7E6C0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7367"/>
            <a:ext cx="4345214" cy="325891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CC4FBFF-5B73-CC14-4C04-8D48DFDE9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51" y="3806023"/>
            <a:ext cx="4069717" cy="304211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4282" y="1071546"/>
            <a:ext cx="8643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3286148" cy="92211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Our 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product “Heart Rate Detector” can detect the heart rate and send an alert to the hospital and also send a message to family and friends when the heart rate goes abnormal.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Shares current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gps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location with the ambulance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03A4862-A75E-C53F-25A1-1100BA629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01" y="4221088"/>
            <a:ext cx="2446671" cy="242889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57158" y="1071546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51020"/>
            <a:ext cx="3857652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Value Proposition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Unlike other solutions ,our device can monitor heart rate of the patients.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Send alert to family and hospital which is not done by the existing solution.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Shares current GPS location with the ambulance in their helpless condition during cardiac arrest.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285720" y="1071546"/>
            <a:ext cx="8643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5857916" cy="92211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Customers &amp; Consumers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0" y="1500174"/>
            <a:ext cx="5143504" cy="17145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Heart patients, drivers, passengers and other patients suffering with different problems like asthma would be our consumers.</a:t>
            </a:r>
          </a:p>
          <a:p>
            <a:pPr algn="just">
              <a:buNone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142844" y="1142984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AutoShape 2" descr="Who are the public? | NC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Who are the public? | NC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Who are the public? | NC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214422"/>
            <a:ext cx="3380430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4429124" y="478632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customers would be health industries ,electronic stores and e-commerce websites.</a:t>
            </a:r>
            <a:endParaRPr lang="en-US" sz="2400" dirty="0"/>
          </a:p>
        </p:txBody>
      </p:sp>
      <p:pic>
        <p:nvPicPr>
          <p:cNvPr id="16" name="Picture 15" descr="download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86190"/>
            <a:ext cx="4143404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8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4470766" cy="92211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Design – Blueprint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142844" y="1142984"/>
            <a:ext cx="8229600" cy="336471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smart band that can detect our pulse rate and can send an alert to family and hospital during cardiac arrest and shares our current GPS location  to the nearby hospital.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We would add temperature detector and also oxygen percentage check.  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would also try to add all the smart watch features to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6" name="Picture 5" descr="WhatsApp Image 2022-12-05 at 7.01.10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221088"/>
            <a:ext cx="8033794" cy="247754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2844" y="1000108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862644"/>
            <a:ext cx="4470766" cy="119820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283968" y="2710508"/>
            <a:ext cx="3458952" cy="3326942"/>
          </a:xfrm>
        </p:spPr>
      </p:pic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70137" y="2132856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FFCB46F8-57F4-23F3-CC62-868C46A96B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26" y="2507353"/>
            <a:ext cx="2323418" cy="37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a="http://schemas.openxmlformats.org/drawingml/2006/main" name="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 Idea Presentation</Template>
  <TotalTime>262</TotalTime>
  <Words>322</Words>
  <Application>Microsoft Office PowerPoint</Application>
  <PresentationFormat>On-screen Show (4:3)</PresentationFormat>
  <Paragraphs>37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CIE Idea Presentation</vt:lpstr>
      <vt:lpstr>2_Custom Design</vt:lpstr>
      <vt:lpstr>Oriel</vt:lpstr>
      <vt:lpstr>Concourse</vt:lpstr>
      <vt:lpstr>1_CIE Idea Presentation</vt:lpstr>
      <vt:lpstr>HEART RATE DETECTOR</vt:lpstr>
      <vt:lpstr>Problem Statement</vt:lpstr>
      <vt:lpstr>Customer Survey</vt:lpstr>
      <vt:lpstr>Existing Solutions</vt:lpstr>
      <vt:lpstr>Our Solution</vt:lpstr>
      <vt:lpstr>Value Proposition</vt:lpstr>
      <vt:lpstr>Customers &amp; Consumers</vt:lpstr>
      <vt:lpstr>Design – Blueprint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mt001</dc:creator>
  <cp:lastModifiedBy>Sravan Kumar</cp:lastModifiedBy>
  <cp:revision>45</cp:revision>
  <dcterms:created xsi:type="dcterms:W3CDTF">2019-11-02T17:09:15Z</dcterms:created>
  <dcterms:modified xsi:type="dcterms:W3CDTF">2023-07-10T13:43:00Z</dcterms:modified>
</cp:coreProperties>
</file>