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4:5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6479 2008 8191,'-73'0'0,"-17"-6"5063,4-1-5063,30-1 0,-20-5 0,-16-2 0,-9-3 0,-6-1 0,1 0 0,5 1 0,11 2 0,16 3 0,-18-2 0,16 2 0,-15-3 68,16 3 0,-16-3 0,-10-2 1,-7-1-1,1 0 0,3-1 1,10 2-1,13 2 0,20 1-68,-5-4 0,11 0 959,-22-5 0,-4-2-959,3 0 0,-2-2 0,12 5 0,-3 0 0,1-1 0,0 0 0,1-1 0,0 1 0,0 2 0,1 1 0,-3-3 1460,-20-9 1,-4-3 0,0 1-1461,23 9 0,0 1 0,-1-1 0,-3-1 0,-10-3 0,-2 0 0,-3-2 0,-3-1-527,17 4 0,-3-1 1,-3-2-1,0 0 0,2 1 1,2 2 526,-1-1 0,2 2 0,2 0 0,-1 0 0,-2-2 0,-11-6 0,-4-1 0,1-1 0,1 1 0,6 1 329,2 2 0,4 0 0,3 2 0,4 1-329,-3 0 0,4 1 0,4 1 41,-15-8 0,9 5-41,-3-1 1254,1-5-1254,27 15 3810,20 5-3810,7 8 1105,9 2-1105,-3 0 0,7 0 0,-7-2 0,7 2 0,-3 1 0,8 9 0,0 3 0,8 8 0,-3 4 0,13 17 0,-2 5 0,17 24 0,9 13 0,-11-20 0,-3-11 0,2 0 0,14 7 0,-12-13 0,5 2 0,11 6 0,8 2 0,20 12 0,8 3-157,-13-13 0,4 1 0,-4-2 157,12 8 0,1-1 0,-11-11 0,4 2 0,-2 0 0,-9-5 0,-2 1 0,0 0 0,3 2 0,1 1 0,1 2 0,8 9 0,1 2 0,-6-6 0,-3-4 0,-5-2 0,9 9 0,-4-5 0,-23-22 0,0-3 0,24 14 0,1-1 0,-22-15 0,0-2 0,21 11 0,3 0 0,-7-5 0,0 0 0,5 1 0,0 0 0,-3-4 0,-4-1 0,30 11 0,-23-11 0,2-1 0,-15-11 0,1 0 0,10 7 0,6 5 0,0-3-30,-3-6 1,0-1-1,1 1 30,3 4 0,1 1 0,-2-1 0,25 3 0,-5-2 0,-23-5 0,-7-1 0,25 4 0,-37-9 0,-15-4 0,-6 2 0,0-7 560,13 8-560,10-2 0,0 4 0,18 1 0,-2-1 0,-17-4 0,2 0 0,36 6 0,-24-6 0,-1 0 0,25 6 0,0-5 0,7 4 0,-5-4 0,-33-1 0,0 0 0,-3-3 0,-3 0 0,14 6 0,-28-9 0,-25 3 0,-4-4 0,-1 0 0,1 0 0,-1 0 0,5 0 0,6 0 0,5 4 0,5 1 0,6 0 0,-5 4 0,5-4 0,-11 4 0,4 0 0,2-4 0,-5-1 0,9-4 0,-10 4 0,0 1 0,-5 0 0,-6-1 0,-1-4 0,2 0 0,4 0 0,0 4 0,0-3 0,0 6 0,-5-6 0,0 3 0,-5-4 0,-2 3 0,-2-2 0,-3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0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2358 24575,'12'0'0,"26"0"0,9-5 0,1 1 0,4 0 0,5-6 0,4-2 0,29 0 0,4-2-478,-5-5 1,1-3 477,-17 5 0,2-1 0,-1 0 0,-8 1 0,-1-1 0,4-1 0,0-2 0,5-3 0,0 0 0,-5 3 0,-2 1 0,-4 2 0,3-1 0,22-7 0,4-1 0,-7 1 0,-1-3 0,-6 2 0,-1 3 0,-2 0 0,-2-2 0,-2-1 117,-3 1 1,-4 0-118,22-9 0,-35 13 0,-3-1 0,9-6 0,8-6 0,-4-1 720,1 1-720,-4 0 0,-17 13 0,11-5 0,17-21 0,-2-1 0,-19 12 0,4-4 0,3-4 0,0 1 0,-7 7 0,-1 1 0,-2 1 0,0 2 0,36-23 0,-25 18 0,-6 11 0,3-1 0,29-18 0,-28 21 0,1 2 0,-8-1 0,-2 2 0,20-6 0,-14 6 0,1 0 0,22-6 0,-10 7 0,4-2 0,-5 1 0,1 0 0,7 2 0,3 1 0,4-4 0,0 0 0,-13 7 0,0 1 0,2-3 0,0-1 0,4 0 0,0 0 0,-6 0 0,1 0 0,9-3 0,-1-2 0,-1-2 0,-3-1 0,-12 5 0,-2 0 0,-3 1 0,-2 0 0,19-4 0,-10 3 0,-16 10 0,12-9 0,-7 9 0,-7-3 0,-17 6 0,-12 7 0,-13 12 0,-1 4 0,-19 25 0,17-13 0,-27 27 0,15-2 0,-18 7 0,3 13 0,4-24 0,-3 2 0,1-3 0,0 0 0,-1 3 0,0 1 0,1-8 0,-2 0 0,-6 13 0,-4 2 0,0-3 0,-6 3 0,-2 3 0,-5 5 0,0-3-283,-11 9 0,-2-2 283,13-15 0,-1 1 0,3-5 0,1-2 0,0-2-15,-17 13 1,0-1 14,17-15 0,-1 0 0,-19 19 0,-1 1 0,12-12 0,1-1 0,1-1 0,0 0 0,-1 2 0,2-3 0,16-14 0,0-1 0,-18 18 0,-2 0 0,7-15 0,-2 0 0,-14 19 0,-4 2-291,12-17 0,-4-2 0,1 0 291,0 1 0,1-1 0,-1 1 0,-6 1 0,0-1 0,-1-1 0,4-3 0,1-2 0,4-2 0,-1 3 0,3-3 270,-5-1 1,1-2-271,11-2 0,1-1 14,-3 1 0,-2 1-14,-2 3 0,1-1 0,10-8 0,3-1 0,-30 15 899,8-15-899,-2 13 0,-7-5 0,31-9 0,-5 1 0,-20 3 0,-4 0 0,15-5 0,-1 0 0,-29 3 0,2-2 0,35-7 0,1-2 0,-18 1 0,-2 0 0,7 0 0,2 0 0,6-3 0,1 0 0,-6 3 0,5-1 0,-3-3 0,18 2 0,18-8 0,1 3 0,-13 1 0,3-3 0,-22 7 0,-11-2 0,-30 6 0,-1 1 0,13-6 0,-1 3 0,36-9 0,-31 4 0,34-6 0,-4 0 0,26 0 0,5 0 0,7 0 0,3 0 0,0 0 0,1 0 0,-1 0 0,0 0 0,1 0 0,-1 0 0,4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0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2007 24575,'12'-4'0,"1"-4"0,8 7 0,22-8 0,28 2 0,-17 0 0,7 0 0,11-1 0,5 0 0,20-4 0,4-1 0,-6 0 0,0-1 0,0-5 0,-3-2 0,-5 4 0,-7 0 0,16-11 0,-37 11 0,-3 1 0,5-3 0,-8 3 0,2-2 0,33-13 0,-37 17 0,0-1 0,-5-6 0,0-3 0,12 2 0,-2-1 0,17-17 0,7 5 0,0 0 0,-6 0 0,-6 2 0,4-3 0,-7 5 0,-4 1 0,-13 6 0,-1-2 0,14-7 0,-5 2 0,-8 5 0,24-22 0,-31 24 0,25-13 0,-10 4 0,2-2 0,6-2 0,-17 8 0,9-4 0,-14 10 0,19-19 0,16-3 0,1-1 0,-30 18 0,-1 2 0,8-4 0,17-7 0,-29 11 0,7 3 0,-8-3 0,-3 6 0,-9 1 0,11-8 0,26-10 0,-9 1 0,30-3 0,-12-4 0,-8 16 0,7-10 0,-12 14 0,-22 6 0,25-5 0,-18 4 0,18 0 0,13-6 0,15-4 0,-13 2 0,-12 0 0,-36 8 0,-24 12 0,-1 2 0,-9 13 0,-7 0 0,-2 7 0,-27 18 0,-16 37 0,20-33 0,-3 2 0,-14 24 0,-2 4-348,1-4 1,-2 2 347,9-12 0,-1 3 0,3-3 0,-5 5 0,1 0 0,-11 13 0,5-5 0,-3 2 0,10-9 0,-1 1 0,11-19 0,1 0 0,-11 16 0,-2 5 0,-6 7 0,1 0 0,15-20 0,0 3 0,-6 10 0,-5 7 0,0-2-526,1-5 0,1-1 0,-3 3 526,7-6 0,0 2 0,-3 1 0,-4 4-474,-5 1 0,-5 4 1,-2 1-1,1 0 1,2-3 473,-1 3 0,3-1 0,0-2 0,-4 3 0,3-6 0,-4 4 0,-1-1 0,3-3 0,4-6-130,-4 6 1,4-6 0,-1 0 129,-3 6 0,-1 0 0,3-6 0,-5 0 0,3-3 0,0 10 0,-2 1 0,-12 0 0,-2-2 0,14-9 0,-1-2 0,-17 1 0,0-3-14,27-16 0,0-1 14,-29 7 0,-3 0 0,21-10 0,-1 0 0,2-4 0,-5 1 0,2 1 0,-16 11 0,4-2 669,9-11-1,5-2-668,-8 14 3182,27-23-3182,25 0 501,3-10-501,8-3 37,-5 6-37,1-6 0,-1 8 0,-4-5 0,4 0 0,2 0 0,3 0 0,0-4 0,-4 3 0,4-6 0,-4 2 0,4 1 0,1-3 0,-1 2 0,0-3 0,1 0 0,-1 0 0,0 0 0,1 0 0,-1 0 0,-4 0 0,4 3 0,-4-2 0,0 3 0,-1-4 0,-9 0 0,4 0 0,-9 0 0,4 4 0,0-3 0,1 3 0,9-4 0,1 0 0,5 0 0,2 0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1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5321 1614 24575,'-7'3'0,"-1"2"0,0-1 0,1-1 0,-22-3 0,-13 0 0,-10 0 0,-35 0 0,14-7 0,-6-3 0,7-2 0,-6-2-934,-8-3 1,-9-3 0,1-2 933,10 1 0,1-2 0,-7-1 0,12 6 0,-8-1 0,-2 0 0,2 0 0,7 2-647,-14-5 0,7 2 1,-7-1 646,13 5 0,-6 0 0,-2 0 0,0 0 0,3 1 0,-8-3 0,2 1 0,1 0 0,-1 0-502,-5 0 1,1 0 0,-2-1 0,-2 0 501,11 0 0,-3 0 0,0-1 0,4 0 0,6 1 0,-10-4 0,7 1 0,3-2 0,2 0 0,2 0 0,9-2 0,4-4 0,5 0 0,-2 3 0,2 0 0,12 1 0,0-2 1088,-16-7 0,-2-1-1088,10 6 0,-2-2 0,-24-22 0,-1 0 0,22 16 0,4 2 980,3-1 1,1 1-981,-4 0 0,3 1 2608,-16-13-2608,16 14 0,-1 0 0,-26-19 0,18 15 0,26 16 0,19 8 0,5 8 0,8-1 0,0 8 0,4-1 0,4 11 0,0-4 0,5 8 0,18 24 0,-9-11 0,38 52 0,-27-39 0,0 2 0,9 21 0,3 4 0,12 10 0,0 2 0,-20-22 0,-1 2 0,1 0 0,5 2 0,2 0 0,-4-3 0,2 5 0,-2-2 0,3 13 0,-1-1 0,-5-21 0,0 1 0,9 25 0,1 4 0,2-5 0,2 1 0,-14-18 0,1 2 0,1-1 0,3-3 0,1-1 0,-3-3 0,6 12 0,2 0 0,-3-5 0,4 2 0,-2-4-256,6 3 1,0 0 255,-7-6 0,0 3 0,0-3 0,11 9 0,-1-4 0,-7-7 0,-2-1 0,-4-5 0,0-1 0,0-5 0,-1-2 0,-5 1 0,1 0 0,8 1 0,3 0 0,-4-3 0,0-1 0,7 4 0,0-1 255,0 2 1,-3-4-256,17 10 0,-8-3 0,-15-16 0,4 1 0,19 16 0,-16-17 0,2 1 0,3 3 0,1 0 0,7 5 0,0-1 0,-9-3 0,-3-4 0,20 10 0,4 4 0,-34-30 0,11 9 0,-5 1 0,-1-10 0,-5 8 0,-13-15 0,8 3 0,8 2 0,27 10 0,16 2 0,0 4 0,-28-14 0,-1 0 0,25 4 0,1 4 0,-19-13 0,-30-3 0,4 1 0,-13-5 0,-9-1 0,3-1 0,-4-2 0,10 7 0,7-7 0,1 8 0,4-4 0,-16 3 0,-1-3 0,-9-1 0,3 0 0,2-4 0,0 8 0,3-8 0,-4 4 0,1-4 0,-1 0 0,-8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4:5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6479 2008 8191,'-73'0'0,"-17"-6"5063,4-1-5063,30-1 0,-20-5 0,-16-2 0,-9-3 0,-6-1 0,1 0 0,5 1 0,11 2 0,16 3 0,-18-2 0,16 2 0,-15-3 68,16 3 0,-16-3 0,-10-2 1,-7-1-1,1 0 0,3-1 1,10 2-1,13 2 0,20 1-68,-5-4 0,11 0 959,-22-5 0,-4-2-959,3 0 0,-2-2 0,12 5 0,-3 0 0,1-1 0,0 0 0,1-1 0,0 1 0,0 2 0,1 1 0,-3-3 1460,-20-9 1,-4-3 0,0 1-1461,23 9 0,0 1 0,-1-1 0,-3-1 0,-10-3 0,-2 0 0,-3-2 0,-3-1-527,17 4 0,-3-1 1,-3-2-1,0 0 0,2 1 1,2 2 526,-1-1 0,2 2 0,2 0 0,-1 0 0,-2-2 0,-11-6 0,-4-1 0,1-1 0,1 1 0,6 1 329,2 2 0,4 0 0,3 2 0,4 1-329,-3 0 0,4 1 0,4 1 41,-15-8 0,9 5-41,-3-1 1254,1-5-1254,27 15 3810,20 5-3810,7 8 1105,9 2-1105,-3 0 0,7 0 0,-7-2 0,7 2 0,-3 1 0,8 9 0,0 3 0,8 8 0,-3 4 0,13 17 0,-2 5 0,17 24 0,9 13 0,-11-20 0,-3-11 0,2 0 0,14 7 0,-12-13 0,5 2 0,11 6 0,8 2 0,20 12 0,8 3-157,-13-13 0,4 1 0,-4-2 157,12 8 0,1-1 0,-11-11 0,4 2 0,-2 0 0,-9-5 0,-2 1 0,0 0 0,3 2 0,1 1 0,1 2 0,8 9 0,1 2 0,-6-6 0,-3-4 0,-5-2 0,9 9 0,-4-5 0,-23-22 0,0-3 0,24 14 0,1-1 0,-22-15 0,0-2 0,21 11 0,3 0 0,-7-5 0,0 0 0,5 1 0,0 0 0,-3-4 0,-4-1 0,30 11 0,-23-11 0,2-1 0,-15-11 0,1 0 0,10 7 0,6 5 0,0-3-30,-3-6 1,0-1-1,1 1 30,3 4 0,1 1 0,-2-1 0,25 3 0,-5-2 0,-23-5 0,-7-1 0,25 4 0,-37-9 0,-15-4 0,-6 2 0,0-7 560,13 8-560,10-2 0,0 4 0,18 1 0,-2-1 0,-17-4 0,2 0 0,36 6 0,-24-6 0,-1 0 0,25 6 0,0-5 0,7 4 0,-5-4 0,-33-1 0,0 0 0,-3-3 0,-3 0 0,14 6 0,-28-9 0,-25 3 0,-4-4 0,-1 0 0,1 0 0,-1 0 0,5 0 0,6 0 0,5 4 0,5 1 0,6 0 0,-5 4 0,5-4 0,-11 4 0,4 0 0,2-4 0,-5-1 0,9-4 0,-10 4 0,0 1 0,-5 0 0,-6-1 0,-1-4 0,2 0 0,4 0 0,0 4 0,0-3 0,0 6 0,-5-6 0,0 3 0,-5-4 0,-2 3 0,-2-2 0,-3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0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2358 24575,'12'0'0,"26"0"0,9-5 0,1 1 0,4 0 0,5-6 0,4-2 0,29 0 0,4-2-478,-5-5 1,1-3 477,-17 5 0,2-1 0,-1 0 0,-8 1 0,-1-1 0,4-1 0,0-2 0,5-3 0,0 0 0,-5 3 0,-2 1 0,-4 2 0,3-1 0,22-7 0,4-1 0,-7 1 0,-1-3 0,-6 2 0,-1 3 0,-2 0 0,-2-2 0,-2-1 117,-3 1 1,-4 0-118,22-9 0,-35 13 0,-3-1 0,9-6 0,8-6 0,-4-1 720,1 1-720,-4 0 0,-17 13 0,11-5 0,17-21 0,-2-1 0,-19 12 0,4-4 0,3-4 0,0 1 0,-7 7 0,-1 1 0,-2 1 0,0 2 0,36-23 0,-25 18 0,-6 11 0,3-1 0,29-18 0,-28 21 0,1 2 0,-8-1 0,-2 2 0,20-6 0,-14 6 0,1 0 0,22-6 0,-10 7 0,4-2 0,-5 1 0,1 0 0,7 2 0,3 1 0,4-4 0,0 0 0,-13 7 0,0 1 0,2-3 0,0-1 0,4 0 0,0 0 0,-6 0 0,1 0 0,9-3 0,-1-2 0,-1-2 0,-3-1 0,-12 5 0,-2 0 0,-3 1 0,-2 0 0,19-4 0,-10 3 0,-16 10 0,12-9 0,-7 9 0,-7-3 0,-17 6 0,-12 7 0,-13 12 0,-1 4 0,-19 25 0,17-13 0,-27 27 0,15-2 0,-18 7 0,3 13 0,4-24 0,-3 2 0,1-3 0,0 0 0,-1 3 0,0 1 0,1-8 0,-2 0 0,-6 13 0,-4 2 0,0-3 0,-6 3 0,-2 3 0,-5 5 0,0-3-283,-11 9 0,-2-2 283,13-15 0,-1 1 0,3-5 0,1-2 0,0-2-15,-17 13 1,0-1 14,17-15 0,-1 0 0,-19 19 0,-1 1 0,12-12 0,1-1 0,1-1 0,0 0 0,-1 2 0,2-3 0,16-14 0,0-1 0,-18 18 0,-2 0 0,7-15 0,-2 0 0,-14 19 0,-4 2-291,12-17 0,-4-2 0,1 0 291,0 1 0,1-1 0,-1 1 0,-6 1 0,0-1 0,-1-1 0,4-3 0,1-2 0,4-2 0,-1 3 0,3-3 270,-5-1 1,1-2-271,11-2 0,1-1 14,-3 1 0,-2 1-14,-2 3 0,1-1 0,10-8 0,3-1 0,-30 15 899,8-15-899,-2 13 0,-7-5 0,31-9 0,-5 1 0,-20 3 0,-4 0 0,15-5 0,-1 0 0,-29 3 0,2-2 0,35-7 0,1-2 0,-18 1 0,-2 0 0,7 0 0,2 0 0,6-3 0,1 0 0,-6 3 0,5-1 0,-3-3 0,18 2 0,18-8 0,1 3 0,-13 1 0,3-3 0,-22 7 0,-11-2 0,-30 6 0,-1 1 0,13-6 0,-1 3 0,36-9 0,-31 4 0,34-6 0,-4 0 0,26 0 0,5 0 0,7 0 0,3 0 0,0 0 0,1 0 0,-1 0 0,0 0 0,1 0 0,-1 0 0,4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0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2007 24575,'12'-4'0,"1"-4"0,8 7 0,22-8 0,28 2 0,-17 0 0,7 0 0,11-1 0,5 0 0,20-4 0,4-1 0,-6 0 0,0-1 0,0-5 0,-3-2 0,-5 4 0,-7 0 0,16-11 0,-37 11 0,-3 1 0,5-3 0,-8 3 0,2-2 0,33-13 0,-37 17 0,0-1 0,-5-6 0,0-3 0,12 2 0,-2-1 0,17-17 0,7 5 0,0 0 0,-6 0 0,-6 2 0,4-3 0,-7 5 0,-4 1 0,-13 6 0,-1-2 0,14-7 0,-5 2 0,-8 5 0,24-22 0,-31 24 0,25-13 0,-10 4 0,2-2 0,6-2 0,-17 8 0,9-4 0,-14 10 0,19-19 0,16-3 0,1-1 0,-30 18 0,-1 2 0,8-4 0,17-7 0,-29 11 0,7 3 0,-8-3 0,-3 6 0,-9 1 0,11-8 0,26-10 0,-9 1 0,30-3 0,-12-4 0,-8 16 0,7-10 0,-12 14 0,-22 6 0,25-5 0,-18 4 0,18 0 0,13-6 0,15-4 0,-13 2 0,-12 0 0,-36 8 0,-24 12 0,-1 2 0,-9 13 0,-7 0 0,-2 7 0,-27 18 0,-16 37 0,20-33 0,-3 2 0,-14 24 0,-2 4-348,1-4 1,-2 2 347,9-12 0,-1 3 0,3-3 0,-5 5 0,1 0 0,-11 13 0,5-5 0,-3 2 0,10-9 0,-1 1 0,11-19 0,1 0 0,-11 16 0,-2 5 0,-6 7 0,1 0 0,15-20 0,0 3 0,-6 10 0,-5 7 0,0-2-526,1-5 0,1-1 0,-3 3 526,7-6 0,0 2 0,-3 1 0,-4 4-474,-5 1 0,-5 4 1,-2 1-1,1 0 1,2-3 473,-1 3 0,3-1 0,0-2 0,-4 3 0,3-6 0,-4 4 0,-1-1 0,3-3 0,4-6-130,-4 6 1,4-6 0,-1 0 129,-3 6 0,-1 0 0,3-6 0,-5 0 0,3-3 0,0 10 0,-2 1 0,-12 0 0,-2-2 0,14-9 0,-1-2 0,-17 1 0,0-3-14,27-16 0,0-1 14,-29 7 0,-3 0 0,21-10 0,-1 0 0,2-4 0,-5 1 0,2 1 0,-16 11 0,4-2 669,9-11-1,5-2-668,-8 14 3182,27-23-3182,25 0 501,3-10-501,8-3 37,-5 6-37,1-6 0,-1 8 0,-4-5 0,4 0 0,2 0 0,3 0 0,0-4 0,-4 3 0,4-6 0,-4 2 0,4 1 0,1-3 0,-1 2 0,0-3 0,1 0 0,-1 0 0,0 0 0,1 0 0,-1 0 0,-4 0 0,4 3 0,-4-2 0,0 3 0,-1-4 0,-9 0 0,4 0 0,-9 0 0,4 4 0,0-3 0,1 3 0,9-4 0,1 0 0,5 0 0,2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1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5321 1614 24575,'-7'3'0,"-1"2"0,0-1 0,1-1 0,-22-3 0,-13 0 0,-10 0 0,-35 0 0,14-7 0,-6-3 0,7-2 0,-6-2-934,-8-3 1,-9-3 0,1-2 933,10 1 0,1-2 0,-7-1 0,12 6 0,-8-1 0,-2 0 0,2 0 0,7 2-647,-14-5 0,7 2 1,-7-1 646,13 5 0,-6 0 0,-2 0 0,0 0 0,3 1 0,-8-3 0,2 1 0,1 0 0,-1 0-502,-5 0 1,1 0 0,-2-1 0,-2 0 501,11 0 0,-3 0 0,0-1 0,4 0 0,6 1 0,-10-4 0,7 1 0,3-2 0,2 0 0,2 0 0,9-2 0,4-4 0,5 0 0,-2 3 0,2 0 0,12 1 0,0-2 1088,-16-7 0,-2-1-1088,10 6 0,-2-2 0,-24-22 0,-1 0 0,22 16 0,4 2 980,3-1 1,1 1-981,-4 0 0,3 1 2608,-16-13-2608,16 14 0,-1 0 0,-26-19 0,18 15 0,26 16 0,19 8 0,5 8 0,8-1 0,0 8 0,4-1 0,4 11 0,0-4 0,5 8 0,18 24 0,-9-11 0,38 52 0,-27-39 0,0 2 0,9 21 0,3 4 0,12 10 0,0 2 0,-20-22 0,-1 2 0,1 0 0,5 2 0,2 0 0,-4-3 0,2 5 0,-2-2 0,3 13 0,-1-1 0,-5-21 0,0 1 0,9 25 0,1 4 0,2-5 0,2 1 0,-14-18 0,1 2 0,1-1 0,3-3 0,1-1 0,-3-3 0,6 12 0,2 0 0,-3-5 0,4 2 0,-2-4-256,6 3 1,0 0 255,-7-6 0,0 3 0,0-3 0,11 9 0,-1-4 0,-7-7 0,-2-1 0,-4-5 0,0-1 0,0-5 0,-1-2 0,-5 1 0,1 0 0,8 1 0,3 0 0,-4-3 0,0-1 0,7 4 0,0-1 255,0 2 1,-3-4-256,17 10 0,-8-3 0,-15-16 0,4 1 0,19 16 0,-16-17 0,2 1 0,3 3 0,1 0 0,7 5 0,0-1 0,-9-3 0,-3-4 0,20 10 0,4 4 0,-34-30 0,11 9 0,-5 1 0,-1-10 0,-5 8 0,-13-15 0,8 3 0,8 2 0,27 10 0,16 2 0,0 4 0,-28-14 0,-1 0 0,25 4 0,1 4 0,-19-13 0,-30-3 0,4 1 0,-13-5 0,-9-1 0,3-1 0,-4-2 0,10 7 0,7-7 0,1 8 0,4-4 0,-16 3 0,-1-3 0,-9-1 0,3 0 0,2-4 0,0 8 0,3-8 0,-4 4 0,1-4 0,-1 0 0,-8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0:05:0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6479 2008 8191,'-73'0'0,"-17"-6"5063,4-1-5063,30-1 0,-20-5 0,-16-2 0,-9-3 0,-6-1 0,1 0 0,5 1 0,11 2 0,16 3 0,-18-2 0,16 2 0,-15-3 68,16 3 0,-16-3 0,-10-2 1,-7-1-1,1 0 0,3-1 1,10 2-1,13 2 0,20 1-68,-5-4 0,11 0 959,-22-5 0,-4-2-959,3 0 0,-2-2 0,12 5 0,-3 0 0,1-1 0,0 0 0,1-1 0,0 1 0,0 2 0,1 1 0,-3-3 1460,-20-9 1,-4-3 0,0 1-1461,23 9 0,0 1 0,-1-1 0,-3-1 0,-10-3 0,-2 0 0,-3-2 0,-3-1-527,17 4 0,-3-1 1,-3-2-1,0 0 0,2 1 1,2 2 526,-1-1 0,2 2 0,2 0 0,-1 0 0,-2-2 0,-11-6 0,-4-1 0,1-1 0,1 1 0,6 1 329,2 2 0,4 0 0,3 2 0,4 1-329,-3 0 0,4 1 0,4 1 41,-15-8 0,9 5-41,-3-1 1254,1-5-1254,27 15 3810,20 5-3810,7 8 1105,9 2-1105,-3 0 0,7 0 0,-7-2 0,7 2 0,-3 1 0,8 9 0,0 3 0,8 8 0,-3 4 0,13 17 0,-2 5 0,17 24 0,9 13 0,-11-20 0,-3-11 0,2 0 0,14 7 0,-12-13 0,5 2 0,11 6 0,8 2 0,20 12 0,8 3-157,-13-13 0,4 1 0,-4-2 157,12 8 0,1-1 0,-11-11 0,4 2 0,-2 0 0,-9-5 0,-2 1 0,0 0 0,3 2 0,1 1 0,1 2 0,8 9 0,1 2 0,-6-6 0,-3-4 0,-5-2 0,9 9 0,-4-5 0,-23-22 0,0-3 0,24 14 0,1-1 0,-22-15 0,0-2 0,21 11 0,3 0 0,-7-5 0,0 0 0,5 1 0,0 0 0,-3-4 0,-4-1 0,30 11 0,-23-11 0,2-1 0,-15-11 0,1 0 0,10 7 0,6 5 0,0-3-30,-3-6 1,0-1-1,1 1 30,3 4 0,1 1 0,-2-1 0,25 3 0,-5-2 0,-23-5 0,-7-1 0,25 4 0,-37-9 0,-15-4 0,-6 2 0,0-7 560,13 8-560,10-2 0,0 4 0,18 1 0,-2-1 0,-17-4 0,2 0 0,36 6 0,-24-6 0,-1 0 0,25 6 0,0-5 0,7 4 0,-5-4 0,-33-1 0,0 0 0,-3-3 0,-3 0 0,14 6 0,-28-9 0,-25 3 0,-4-4 0,-1 0 0,1 0 0,-1 0 0,5 0 0,6 0 0,5 4 0,5 1 0,6 0 0,-5 4 0,5-4 0,-11 4 0,4 0 0,2-4 0,-5-1 0,9-4 0,-10 4 0,0 1 0,-5 0 0,-6-1 0,-1-4 0,2 0 0,4 0 0,0 4 0,0-3 0,0 6 0,-5-6 0,0 3 0,-5-4 0,-2 3 0,-2-2 0,-3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0:05:0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2358 24575,'12'0'0,"26"0"0,9-5 0,1 1 0,4 0 0,5-6 0,4-2 0,29 0 0,4-2-478,-5-5 1,1-3 477,-17 5 0,2-1 0,-1 0 0,-8 1 0,-1-1 0,4-1 0,0-2 0,5-3 0,0 0 0,-5 3 0,-2 1 0,-4 2 0,3-1 0,22-7 0,4-1 0,-7 1 0,-1-3 0,-6 2 0,-1 3 0,-2 0 0,-2-2 0,-2-1 117,-3 1 1,-4 0-118,22-9 0,-35 13 0,-3-1 0,9-6 0,8-6 0,-4-1 720,1 1-720,-4 0 0,-17 13 0,11-5 0,17-21 0,-2-1 0,-19 12 0,4-4 0,3-4 0,0 1 0,-7 7 0,-1 1 0,-2 1 0,0 2 0,36-23 0,-25 18 0,-6 11 0,3-1 0,29-18 0,-28 21 0,1 2 0,-8-1 0,-2 2 0,20-6 0,-14 6 0,1 0 0,22-6 0,-10 7 0,4-2 0,-5 1 0,1 0 0,7 2 0,3 1 0,4-4 0,0 0 0,-13 7 0,0 1 0,2-3 0,0-1 0,4 0 0,0 0 0,-6 0 0,1 0 0,9-3 0,-1-2 0,-1-2 0,-3-1 0,-12 5 0,-2 0 0,-3 1 0,-2 0 0,19-4 0,-10 3 0,-16 10 0,12-9 0,-7 9 0,-7-3 0,-17 6 0,-12 7 0,-13 12 0,-1 4 0,-19 25 0,17-13 0,-27 27 0,15-2 0,-18 7 0,3 13 0,4-24 0,-3 2 0,1-3 0,0 0 0,-1 3 0,0 1 0,1-8 0,-2 0 0,-6 13 0,-4 2 0,0-3 0,-6 3 0,-2 3 0,-5 5 0,0-3-283,-11 9 0,-2-2 283,13-15 0,-1 1 0,3-5 0,1-2 0,0-2-15,-17 13 1,0-1 14,17-15 0,-1 0 0,-19 19 0,-1 1 0,12-12 0,1-1 0,1-1 0,0 0 0,-1 2 0,2-3 0,16-14 0,0-1 0,-18 18 0,-2 0 0,7-15 0,-2 0 0,-14 19 0,-4 2-291,12-17 0,-4-2 0,1 0 291,0 1 0,1-1 0,-1 1 0,-6 1 0,0-1 0,-1-1 0,4-3 0,1-2 0,4-2 0,-1 3 0,3-3 270,-5-1 1,1-2-271,11-2 0,1-1 14,-3 1 0,-2 1-14,-2 3 0,1-1 0,10-8 0,3-1 0,-30 15 899,8-15-899,-2 13 0,-7-5 0,31-9 0,-5 1 0,-20 3 0,-4 0 0,15-5 0,-1 0 0,-29 3 0,2-2 0,35-7 0,1-2 0,-18 1 0,-2 0 0,7 0 0,2 0 0,6-3 0,1 0 0,-6 3 0,5-1 0,-3-3 0,18 2 0,18-8 0,1 3 0,-13 1 0,3-3 0,-22 7 0,-11-2 0,-30 6 0,-1 1 0,13-6 0,-1 3 0,36-9 0,-31 4 0,34-6 0,-4 0 0,26 0 0,5 0 0,7 0 0,3 0 0,0 0 0,1 0 0,-1 0 0,0 0 0,1 0 0,-1 0 0,4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0:05:0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2007 24575,'12'-4'0,"1"-4"0,8 7 0,22-8 0,28 2 0,-17 0 0,7 0 0,11-1 0,5 0 0,20-4 0,4-1 0,-6 0 0,0-1 0,0-5 0,-3-2 0,-5 4 0,-7 0 0,16-11 0,-37 11 0,-3 1 0,5-3 0,-8 3 0,2-2 0,33-13 0,-37 17 0,0-1 0,-5-6 0,0-3 0,12 2 0,-2-1 0,17-17 0,7 5 0,0 0 0,-6 0 0,-6 2 0,4-3 0,-7 5 0,-4 1 0,-13 6 0,-1-2 0,14-7 0,-5 2 0,-8 5 0,24-22 0,-31 24 0,25-13 0,-10 4 0,2-2 0,6-2 0,-17 8 0,9-4 0,-14 10 0,19-19 0,16-3 0,1-1 0,-30 18 0,-1 2 0,8-4 0,17-7 0,-29 11 0,7 3 0,-8-3 0,-3 6 0,-9 1 0,11-8 0,26-10 0,-9 1 0,30-3 0,-12-4 0,-8 16 0,7-10 0,-12 14 0,-22 6 0,25-5 0,-18 4 0,18 0 0,13-6 0,15-4 0,-13 2 0,-12 0 0,-36 8 0,-24 12 0,-1 2 0,-9 13 0,-7 0 0,-2 7 0,-27 18 0,-16 37 0,20-33 0,-3 2 0,-14 24 0,-2 4-348,1-4 1,-2 2 347,9-12 0,-1 3 0,3-3 0,-5 5 0,1 0 0,-11 13 0,5-5 0,-3 2 0,10-9 0,-1 1 0,11-19 0,1 0 0,-11 16 0,-2 5 0,-6 7 0,1 0 0,15-20 0,0 3 0,-6 10 0,-5 7 0,0-2-526,1-5 0,1-1 0,-3 3 526,7-6 0,0 2 0,-3 1 0,-4 4-474,-5 1 0,-5 4 1,-2 1-1,1 0 1,2-3 473,-1 3 0,3-1 0,0-2 0,-4 3 0,3-6 0,-4 4 0,-1-1 0,3-3 0,4-6-130,-4 6 1,4-6 0,-1 0 129,-3 6 0,-1 0 0,3-6 0,-5 0 0,3-3 0,0 10 0,-2 1 0,-12 0 0,-2-2 0,14-9 0,-1-2 0,-17 1 0,0-3-14,27-16 0,0-1 14,-29 7 0,-3 0 0,21-10 0,-1 0 0,2-4 0,-5 1 0,2 1 0,-16 11 0,4-2 669,9-11-1,5-2-668,-8 14 3182,27-23-3182,25 0 501,3-10-501,8-3 37,-5 6-37,1-6 0,-1 8 0,-4-5 0,4 0 0,2 0 0,3 0 0,0-4 0,-4 3 0,4-6 0,-4 2 0,4 1 0,1-3 0,-1 2 0,0-3 0,1 0 0,-1 0 0,0 0 0,1 0 0,-1 0 0,-4 0 0,4 3 0,-4-2 0,0 3 0,-1-4 0,-9 0 0,4 0 0,-9 0 0,4 4 0,0-3 0,1 3 0,9-4 0,1 0 0,5 0 0,2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0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2358 24575,'12'0'0,"26"0"0,9-5 0,1 1 0,4 0 0,5-6 0,4-2 0,29 0 0,4-2-478,-5-5 1,1-3 477,-17 5 0,2-1 0,-1 0 0,-8 1 0,-1-1 0,4-1 0,0-2 0,5-3 0,0 0 0,-5 3 0,-2 1 0,-4 2 0,3-1 0,22-7 0,4-1 0,-7 1 0,-1-3 0,-6 2 0,-1 3 0,-2 0 0,-2-2 0,-2-1 117,-3 1 1,-4 0-118,22-9 0,-35 13 0,-3-1 0,9-6 0,8-6 0,-4-1 720,1 1-720,-4 0 0,-17 13 0,11-5 0,17-21 0,-2-1 0,-19 12 0,4-4 0,3-4 0,0 1 0,-7 7 0,-1 1 0,-2 1 0,0 2 0,36-23 0,-25 18 0,-6 11 0,3-1 0,29-18 0,-28 21 0,1 2 0,-8-1 0,-2 2 0,20-6 0,-14 6 0,1 0 0,22-6 0,-10 7 0,4-2 0,-5 1 0,1 0 0,7 2 0,3 1 0,4-4 0,0 0 0,-13 7 0,0 1 0,2-3 0,0-1 0,4 0 0,0 0 0,-6 0 0,1 0 0,9-3 0,-1-2 0,-1-2 0,-3-1 0,-12 5 0,-2 0 0,-3 1 0,-2 0 0,19-4 0,-10 3 0,-16 10 0,12-9 0,-7 9 0,-7-3 0,-17 6 0,-12 7 0,-13 12 0,-1 4 0,-19 25 0,17-13 0,-27 27 0,15-2 0,-18 7 0,3 13 0,4-24 0,-3 2 0,1-3 0,0 0 0,-1 3 0,0 1 0,1-8 0,-2 0 0,-6 13 0,-4 2 0,0-3 0,-6 3 0,-2 3 0,-5 5 0,0-3-283,-11 9 0,-2-2 283,13-15 0,-1 1 0,3-5 0,1-2 0,0-2-15,-17 13 1,0-1 14,17-15 0,-1 0 0,-19 19 0,-1 1 0,12-12 0,1-1 0,1-1 0,0 0 0,-1 2 0,2-3 0,16-14 0,0-1 0,-18 18 0,-2 0 0,7-15 0,-2 0 0,-14 19 0,-4 2-291,12-17 0,-4-2 0,1 0 291,0 1 0,1-1 0,-1 1 0,-6 1 0,0-1 0,-1-1 0,4-3 0,1-2 0,4-2 0,-1 3 0,3-3 270,-5-1 1,1-2-271,11-2 0,1-1 14,-3 1 0,-2 1-14,-2 3 0,1-1 0,10-8 0,3-1 0,-30 15 899,8-15-899,-2 13 0,-7-5 0,31-9 0,-5 1 0,-20 3 0,-4 0 0,15-5 0,-1 0 0,-29 3 0,2-2 0,35-7 0,1-2 0,-18 1 0,-2 0 0,7 0 0,2 0 0,6-3 0,1 0 0,-6 3 0,5-1 0,-3-3 0,18 2 0,18-8 0,1 3 0,-13 1 0,3-3 0,-22 7 0,-11-2 0,-30 6 0,-1 1 0,13-6 0,-1 3 0,36-9 0,-31 4 0,34-6 0,-4 0 0,26 0 0,5 0 0,7 0 0,3 0 0,0 0 0,1 0 0,-1 0 0,0 0 0,1 0 0,-1 0 0,4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0:05:0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5321 1614 24575,'-7'3'0,"-1"2"0,0-1 0,1-1 0,-22-3 0,-13 0 0,-10 0 0,-35 0 0,14-7 0,-6-3 0,7-2 0,-6-2-934,-8-3 1,-9-3 0,1-2 933,10 1 0,1-2 0,-7-1 0,12 6 0,-8-1 0,-2 0 0,2 0 0,7 2-647,-14-5 0,7 2 1,-7-1 646,13 5 0,-6 0 0,-2 0 0,0 0 0,3 1 0,-8-3 0,2 1 0,1 0 0,-1 0-502,-5 0 1,1 0 0,-2-1 0,-2 0 501,11 0 0,-3 0 0,0-1 0,4 0 0,6 1 0,-10-4 0,7 1 0,3-2 0,2 0 0,2 0 0,9-2 0,4-4 0,5 0 0,-2 3 0,2 0 0,12 1 0,0-2 1088,-16-7 0,-2-1-1088,10 6 0,-2-2 0,-24-22 0,-1 0 0,22 16 0,4 2 980,3-1 1,1 1-981,-4 0 0,3 1 2608,-16-13-2608,16 14 0,-1 0 0,-26-19 0,18 15 0,26 16 0,19 8 0,5 8 0,8-1 0,0 8 0,4-1 0,4 11 0,0-4 0,5 8 0,18 24 0,-9-11 0,38 52 0,-27-39 0,0 2 0,9 21 0,3 4 0,12 10 0,0 2 0,-20-22 0,-1 2 0,1 0 0,5 2 0,2 0 0,-4-3 0,2 5 0,-2-2 0,3 13 0,-1-1 0,-5-21 0,0 1 0,9 25 0,1 4 0,2-5 0,2 1 0,-14-18 0,1 2 0,1-1 0,3-3 0,1-1 0,-3-3 0,6 12 0,2 0 0,-3-5 0,4 2 0,-2-4-256,6 3 1,0 0 255,-7-6 0,0 3 0,0-3 0,11 9 0,-1-4 0,-7-7 0,-2-1 0,-4-5 0,0-1 0,0-5 0,-1-2 0,-5 1 0,1 0 0,8 1 0,3 0 0,-4-3 0,0-1 0,7 4 0,0-1 255,0 2 1,-3-4-256,17 10 0,-8-3 0,-15-16 0,4 1 0,19 16 0,-16-17 0,2 1 0,3 3 0,1 0 0,7 5 0,0-1 0,-9-3 0,-3-4 0,20 10 0,4 4 0,-34-30 0,11 9 0,-5 1 0,-1-10 0,-5 8 0,-13-15 0,8 3 0,8 2 0,27 10 0,16 2 0,0 4 0,-28-14 0,-1 0 0,25 4 0,1 4 0,-19-13 0,-30-3 0,4 1 0,-13-5 0,-9-1 0,3-1 0,-4-2 0,10 7 0,7-7 0,1 8 0,4-4 0,-16 3 0,-1-3 0,-9-1 0,3 0 0,2-4 0,0 8 0,3-8 0,-4 4 0,1-4 0,-1 0 0,-8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0:09:3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6479 2008 8191,'-73'0'0,"-17"-6"5063,4-1-5063,30-1 0,-20-5 0,-16-2 0,-9-3 0,-6-1 0,1 0 0,5 1 0,11 2 0,16 3 0,-18-2 0,16 2 0,-15-3 68,16 3 0,-16-3 0,-10-2 1,-7-1-1,1 0 0,3-1 1,10 2-1,13 2 0,20 1-68,-5-4 0,11 0 959,-22-5 0,-4-2-959,3 0 0,-2-2 0,12 5 0,-3 0 0,1-1 0,0 0 0,1-1 0,0 1 0,0 2 0,1 1 0,-3-3 1460,-20-9 1,-4-3 0,0 1-1461,23 9 0,0 1 0,-1-1 0,-3-1 0,-10-3 0,-2 0 0,-3-2 0,-3-1-527,17 4 0,-3-1 1,-3-2-1,0 0 0,2 1 1,2 2 526,-1-1 0,2 2 0,2 0 0,-1 0 0,-2-2 0,-11-6 0,-4-1 0,1-1 0,1 1 0,6 1 329,2 2 0,4 0 0,3 2 0,4 1-329,-3 0 0,4 1 0,4 1 41,-15-8 0,9 5-41,-3-1 1254,1-5-1254,27 15 3810,20 5-3810,7 8 1105,9 2-1105,-3 0 0,7 0 0,-7-2 0,7 2 0,-3 1 0,8 9 0,0 3 0,8 8 0,-3 4 0,13 17 0,-2 5 0,17 24 0,9 13 0,-11-20 0,-3-11 0,2 0 0,14 7 0,-12-13 0,5 2 0,11 6 0,8 2 0,20 12 0,8 3-157,-13-13 0,4 1 0,-4-2 157,12 8 0,1-1 0,-11-11 0,4 2 0,-2 0 0,-9-5 0,-2 1 0,0 0 0,3 2 0,1 1 0,1 2 0,8 9 0,1 2 0,-6-6 0,-3-4 0,-5-2 0,9 9 0,-4-5 0,-23-22 0,0-3 0,24 14 0,1-1 0,-22-15 0,0-2 0,21 11 0,3 0 0,-7-5 0,0 0 0,5 1 0,0 0 0,-3-4 0,-4-1 0,30 11 0,-23-11 0,2-1 0,-15-11 0,1 0 0,10 7 0,6 5 0,0-3-30,-3-6 1,0-1-1,1 1 30,3 4 0,1 1 0,-2-1 0,25 3 0,-5-2 0,-23-5 0,-7-1 0,25 4 0,-37-9 0,-15-4 0,-6 2 0,0-7 560,13 8-560,10-2 0,0 4 0,18 1 0,-2-1 0,-17-4 0,2 0 0,36 6 0,-24-6 0,-1 0 0,25 6 0,0-5 0,7 4 0,-5-4 0,-33-1 0,0 0 0,-3-3 0,-3 0 0,14 6 0,-28-9 0,-25 3 0,-4-4 0,-1 0 0,1 0 0,-1 0 0,5 0 0,6 0 0,5 4 0,5 1 0,6 0 0,-5 4 0,5-4 0,-11 4 0,4 0 0,2-4 0,-5-1 0,9-4 0,-10 4 0,0 1 0,-5 0 0,-6-1 0,-1-4 0,2 0 0,4 0 0,0 4 0,0-3 0,0 6 0,-5-6 0,0 3 0,-5-4 0,-2 3 0,-2-2 0,-3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0:09:3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2358 24575,'12'0'0,"26"0"0,9-5 0,1 1 0,4 0 0,5-6 0,4-2 0,29 0 0,4-2-478,-5-5 1,1-3 477,-17 5 0,2-1 0,-1 0 0,-8 1 0,-1-1 0,4-1 0,0-2 0,5-3 0,0 0 0,-5 3 0,-2 1 0,-4 2 0,3-1 0,22-7 0,4-1 0,-7 1 0,-1-3 0,-6 2 0,-1 3 0,-2 0 0,-2-2 0,-2-1 117,-3 1 1,-4 0-118,22-9 0,-35 13 0,-3-1 0,9-6 0,8-6 0,-4-1 720,1 1-720,-4 0 0,-17 13 0,11-5 0,17-21 0,-2-1 0,-19 12 0,4-4 0,3-4 0,0 1 0,-7 7 0,-1 1 0,-2 1 0,0 2 0,36-23 0,-25 18 0,-6 11 0,3-1 0,29-18 0,-28 21 0,1 2 0,-8-1 0,-2 2 0,20-6 0,-14 6 0,1 0 0,22-6 0,-10 7 0,4-2 0,-5 1 0,1 0 0,7 2 0,3 1 0,4-4 0,0 0 0,-13 7 0,0 1 0,2-3 0,0-1 0,4 0 0,0 0 0,-6 0 0,1 0 0,9-3 0,-1-2 0,-1-2 0,-3-1 0,-12 5 0,-2 0 0,-3 1 0,-2 0 0,19-4 0,-10 3 0,-16 10 0,12-9 0,-7 9 0,-7-3 0,-17 6 0,-12 7 0,-13 12 0,-1 4 0,-19 25 0,17-13 0,-27 27 0,15-2 0,-18 7 0,3 13 0,4-24 0,-3 2 0,1-3 0,0 0 0,-1 3 0,0 1 0,1-8 0,-2 0 0,-6 13 0,-4 2 0,0-3 0,-6 3 0,-2 3 0,-5 5 0,0-3-283,-11 9 0,-2-2 283,13-15 0,-1 1 0,3-5 0,1-2 0,0-2-15,-17 13 1,0-1 14,17-15 0,-1 0 0,-19 19 0,-1 1 0,12-12 0,1-1 0,1-1 0,0 0 0,-1 2 0,2-3 0,16-14 0,0-1 0,-18 18 0,-2 0 0,7-15 0,-2 0 0,-14 19 0,-4 2-291,12-17 0,-4-2 0,1 0 291,0 1 0,1-1 0,-1 1 0,-6 1 0,0-1 0,-1-1 0,4-3 0,1-2 0,4-2 0,-1 3 0,3-3 270,-5-1 1,1-2-271,11-2 0,1-1 14,-3 1 0,-2 1-14,-2 3 0,1-1 0,10-8 0,3-1 0,-30 15 899,8-15-899,-2 13 0,-7-5 0,31-9 0,-5 1 0,-20 3 0,-4 0 0,15-5 0,-1 0 0,-29 3 0,2-2 0,35-7 0,1-2 0,-18 1 0,-2 0 0,7 0 0,2 0 0,6-3 0,1 0 0,-6 3 0,5-1 0,-3-3 0,18 2 0,18-8 0,1 3 0,-13 1 0,3-3 0,-22 7 0,-11-2 0,-30 6 0,-1 1 0,13-6 0,-1 3 0,36-9 0,-31 4 0,34-6 0,-4 0 0,26 0 0,5 0 0,7 0 0,3 0 0,0 0 0,1 0 0,-1 0 0,0 0 0,1 0 0,-1 0 0,4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0:09:3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2007 24575,'12'-4'0,"1"-4"0,8 7 0,22-8 0,28 2 0,-17 0 0,7 0 0,11-1 0,5 0 0,20-4 0,4-1 0,-6 0 0,0-1 0,0-5 0,-3-2 0,-5 4 0,-7 0 0,16-11 0,-37 11 0,-3 1 0,5-3 0,-8 3 0,2-2 0,33-13 0,-37 17 0,0-1 0,-5-6 0,0-3 0,12 2 0,-2-1 0,17-17 0,7 5 0,0 0 0,-6 0 0,-6 2 0,4-3 0,-7 5 0,-4 1 0,-13 6 0,-1-2 0,14-7 0,-5 2 0,-8 5 0,24-22 0,-31 24 0,25-13 0,-10 4 0,2-2 0,6-2 0,-17 8 0,9-4 0,-14 10 0,19-19 0,16-3 0,1-1 0,-30 18 0,-1 2 0,8-4 0,17-7 0,-29 11 0,7 3 0,-8-3 0,-3 6 0,-9 1 0,11-8 0,26-10 0,-9 1 0,30-3 0,-12-4 0,-8 16 0,7-10 0,-12 14 0,-22 6 0,25-5 0,-18 4 0,18 0 0,13-6 0,15-4 0,-13 2 0,-12 0 0,-36 8 0,-24 12 0,-1 2 0,-9 13 0,-7 0 0,-2 7 0,-27 18 0,-16 37 0,20-33 0,-3 2 0,-14 24 0,-2 4-348,1-4 1,-2 2 347,9-12 0,-1 3 0,3-3 0,-5 5 0,1 0 0,-11 13 0,5-5 0,-3 2 0,10-9 0,-1 1 0,11-19 0,1 0 0,-11 16 0,-2 5 0,-6 7 0,1 0 0,15-20 0,0 3 0,-6 10 0,-5 7 0,0-2-526,1-5 0,1-1 0,-3 3 526,7-6 0,0 2 0,-3 1 0,-4 4-474,-5 1 0,-5 4 1,-2 1-1,1 0 1,2-3 473,-1 3 0,3-1 0,0-2 0,-4 3 0,3-6 0,-4 4 0,-1-1 0,3-3 0,4-6-130,-4 6 1,4-6 0,-1 0 129,-3 6 0,-1 0 0,3-6 0,-5 0 0,3-3 0,0 10 0,-2 1 0,-12 0 0,-2-2 0,14-9 0,-1-2 0,-17 1 0,0-3-14,27-16 0,0-1 14,-29 7 0,-3 0 0,21-10 0,-1 0 0,2-4 0,-5 1 0,2 1 0,-16 11 0,4-2 669,9-11-1,5-2-668,-8 14 3182,27-23-3182,25 0 501,3-10-501,8-3 37,-5 6-37,1-6 0,-1 8 0,-4-5 0,4 0 0,2 0 0,3 0 0,0-4 0,-4 3 0,4-6 0,-4 2 0,4 1 0,1-3 0,-1 2 0,0-3 0,1 0 0,-1 0 0,0 0 0,1 0 0,-1 0 0,-4 0 0,4 3 0,-4-2 0,0 3 0,-1-4 0,-9 0 0,4 0 0,-9 0 0,4 4 0,0-3 0,1 3 0,9-4 0,1 0 0,5 0 0,2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0:09:3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5321 1614 24575,'-7'3'0,"-1"2"0,0-1 0,1-1 0,-22-3 0,-13 0 0,-10 0 0,-35 0 0,14-7 0,-6-3 0,7-2 0,-6-2-934,-8-3 1,-9-3 0,1-2 933,10 1 0,1-2 0,-7-1 0,12 6 0,-8-1 0,-2 0 0,2 0 0,7 2-647,-14-5 0,7 2 1,-7-1 646,13 5 0,-6 0 0,-2 0 0,0 0 0,3 1 0,-8-3 0,2 1 0,1 0 0,-1 0-502,-5 0 1,1 0 0,-2-1 0,-2 0 501,11 0 0,-3 0 0,0-1 0,4 0 0,6 1 0,-10-4 0,7 1 0,3-2 0,2 0 0,2 0 0,9-2 0,4-4 0,5 0 0,-2 3 0,2 0 0,12 1 0,0-2 1088,-16-7 0,-2-1-1088,10 6 0,-2-2 0,-24-22 0,-1 0 0,22 16 0,4 2 980,3-1 1,1 1-981,-4 0 0,3 1 2608,-16-13-2608,16 14 0,-1 0 0,-26-19 0,18 15 0,26 16 0,19 8 0,5 8 0,8-1 0,0 8 0,4-1 0,4 11 0,0-4 0,5 8 0,18 24 0,-9-11 0,38 52 0,-27-39 0,0 2 0,9 21 0,3 4 0,12 10 0,0 2 0,-20-22 0,-1 2 0,1 0 0,5 2 0,2 0 0,-4-3 0,2 5 0,-2-2 0,3 13 0,-1-1 0,-5-21 0,0 1 0,9 25 0,1 4 0,2-5 0,2 1 0,-14-18 0,1 2 0,1-1 0,3-3 0,1-1 0,-3-3 0,6 12 0,2 0 0,-3-5 0,4 2 0,-2-4-256,6 3 1,0 0 255,-7-6 0,0 3 0,0-3 0,11 9 0,-1-4 0,-7-7 0,-2-1 0,-4-5 0,0-1 0,0-5 0,-1-2 0,-5 1 0,1 0 0,8 1 0,3 0 0,-4-3 0,0-1 0,7 4 0,0-1 255,0 2 1,-3-4-256,17 10 0,-8-3 0,-15-16 0,4 1 0,19 16 0,-16-17 0,2 1 0,3 3 0,1 0 0,7 5 0,0-1 0,-9-3 0,-3-4 0,20 10 0,4 4 0,-34-30 0,11 9 0,-5 1 0,-1-10 0,-5 8 0,-13-15 0,8 3 0,8 2 0,27 10 0,16 2 0,0 4 0,-28-14 0,-1 0 0,25 4 0,1 4 0,-19-13 0,-30-3 0,4 1 0,-13-5 0,-9-1 0,3-1 0,-4-2 0,10 7 0,7-7 0,1 8 0,4-4 0,-16 3 0,-1-3 0,-9-1 0,3 0 0,2-4 0,0 8 0,3-8 0,-4 4 0,1-4 0,-1 0 0,-8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0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2007 24575,'12'-4'0,"1"-4"0,8 7 0,22-8 0,28 2 0,-17 0 0,7 0 0,11-1 0,5 0 0,20-4 0,4-1 0,-6 0 0,0-1 0,0-5 0,-3-2 0,-5 4 0,-7 0 0,16-11 0,-37 11 0,-3 1 0,5-3 0,-8 3 0,2-2 0,33-13 0,-37 17 0,0-1 0,-5-6 0,0-3 0,12 2 0,-2-1 0,17-17 0,7 5 0,0 0 0,-6 0 0,-6 2 0,4-3 0,-7 5 0,-4 1 0,-13 6 0,-1-2 0,14-7 0,-5 2 0,-8 5 0,24-22 0,-31 24 0,25-13 0,-10 4 0,2-2 0,6-2 0,-17 8 0,9-4 0,-14 10 0,19-19 0,16-3 0,1-1 0,-30 18 0,-1 2 0,8-4 0,17-7 0,-29 11 0,7 3 0,-8-3 0,-3 6 0,-9 1 0,11-8 0,26-10 0,-9 1 0,30-3 0,-12-4 0,-8 16 0,7-10 0,-12 14 0,-22 6 0,25-5 0,-18 4 0,18 0 0,13-6 0,15-4 0,-13 2 0,-12 0 0,-36 8 0,-24 12 0,-1 2 0,-9 13 0,-7 0 0,-2 7 0,-27 18 0,-16 37 0,20-33 0,-3 2 0,-14 24 0,-2 4-348,1-4 1,-2 2 347,9-12 0,-1 3 0,3-3 0,-5 5 0,1 0 0,-11 13 0,5-5 0,-3 2 0,10-9 0,-1 1 0,11-19 0,1 0 0,-11 16 0,-2 5 0,-6 7 0,1 0 0,15-20 0,0 3 0,-6 10 0,-5 7 0,0-2-526,1-5 0,1-1 0,-3 3 526,7-6 0,0 2 0,-3 1 0,-4 4-474,-5 1 0,-5 4 1,-2 1-1,1 0 1,2-3 473,-1 3 0,3-1 0,0-2 0,-4 3 0,3-6 0,-4 4 0,-1-1 0,3-3 0,4-6-130,-4 6 1,4-6 0,-1 0 129,-3 6 0,-1 0 0,3-6 0,-5 0 0,3-3 0,0 10 0,-2 1 0,-12 0 0,-2-2 0,14-9 0,-1-2 0,-17 1 0,0-3-14,27-16 0,0-1 14,-29 7 0,-3 0 0,21-10 0,-1 0 0,2-4 0,-5 1 0,2 1 0,-16 11 0,4-2 669,9-11-1,5-2-668,-8 14 3182,27-23-3182,25 0 501,3-10-501,8-3 37,-5 6-37,1-6 0,-1 8 0,-4-5 0,4 0 0,2 0 0,3 0 0,0-4 0,-4 3 0,4-6 0,-4 2 0,4 1 0,1-3 0,-1 2 0,0-3 0,1 0 0,-1 0 0,0 0 0,1 0 0,-1 0 0,-4 0 0,4 3 0,-4-2 0,0 3 0,-1-4 0,-9 0 0,4 0 0,-9 0 0,4 4 0,0-3 0,1 3 0,9-4 0,1 0 0,5 0 0,2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1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5321 1614 24575,'-7'3'0,"-1"2"0,0-1 0,1-1 0,-22-3 0,-13 0 0,-10 0 0,-35 0 0,14-7 0,-6-3 0,7-2 0,-6-2-934,-8-3 1,-9-3 0,1-2 933,10 1 0,1-2 0,-7-1 0,12 6 0,-8-1 0,-2 0 0,2 0 0,7 2-647,-14-5 0,7 2 1,-7-1 646,13 5 0,-6 0 0,-2 0 0,0 0 0,3 1 0,-8-3 0,2 1 0,1 0 0,-1 0-502,-5 0 1,1 0 0,-2-1 0,-2 0 501,11 0 0,-3 0 0,0-1 0,4 0 0,6 1 0,-10-4 0,7 1 0,3-2 0,2 0 0,2 0 0,9-2 0,4-4 0,5 0 0,-2 3 0,2 0 0,12 1 0,0-2 1088,-16-7 0,-2-1-1088,10 6 0,-2-2 0,-24-22 0,-1 0 0,22 16 0,4 2 980,3-1 1,1 1-981,-4 0 0,3 1 2608,-16-13-2608,16 14 0,-1 0 0,-26-19 0,18 15 0,26 16 0,19 8 0,5 8 0,8-1 0,0 8 0,4-1 0,4 11 0,0-4 0,5 8 0,18 24 0,-9-11 0,38 52 0,-27-39 0,0 2 0,9 21 0,3 4 0,12 10 0,0 2 0,-20-22 0,-1 2 0,1 0 0,5 2 0,2 0 0,-4-3 0,2 5 0,-2-2 0,3 13 0,-1-1 0,-5-21 0,0 1 0,9 25 0,1 4 0,2-5 0,2 1 0,-14-18 0,1 2 0,1-1 0,3-3 0,1-1 0,-3-3 0,6 12 0,2 0 0,-3-5 0,4 2 0,-2-4-256,6 3 1,0 0 255,-7-6 0,0 3 0,0-3 0,11 9 0,-1-4 0,-7-7 0,-2-1 0,-4-5 0,0-1 0,0-5 0,-1-2 0,-5 1 0,1 0 0,8 1 0,3 0 0,-4-3 0,0-1 0,7 4 0,0-1 255,0 2 1,-3-4-256,17 10 0,-8-3 0,-15-16 0,4 1 0,19 16 0,-16-17 0,2 1 0,3 3 0,1 0 0,7 5 0,0-1 0,-9-3 0,-3-4 0,20 10 0,4 4 0,-34-30 0,11 9 0,-5 1 0,-1-10 0,-5 8 0,-13-15 0,8 3 0,8 2 0,27 10 0,16 2 0,0 4 0,-28-14 0,-1 0 0,25 4 0,1 4 0,-19-13 0,-30-3 0,4 1 0,-13-5 0,-9-1 0,3-1 0,-4-2 0,10 7 0,7-7 0,1 8 0,4-4 0,-16 3 0,-1-3 0,-9-1 0,3 0 0,2-4 0,0 8 0,3-8 0,-4 4 0,1-4 0,-1 0 0,-8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4:5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6479 2008 8191,'-73'0'0,"-17"-6"5063,4-1-5063,30-1 0,-20-5 0,-16-2 0,-9-3 0,-6-1 0,1 0 0,5 1 0,11 2 0,16 3 0,-18-2 0,16 2 0,-15-3 68,16 3 0,-16-3 0,-10-2 1,-7-1-1,1 0 0,3-1 1,10 2-1,13 2 0,20 1-68,-5-4 0,11 0 959,-22-5 0,-4-2-959,3 0 0,-2-2 0,12 5 0,-3 0 0,1-1 0,0 0 0,1-1 0,0 1 0,0 2 0,1 1 0,-3-3 1460,-20-9 1,-4-3 0,0 1-1461,23 9 0,0 1 0,-1-1 0,-3-1 0,-10-3 0,-2 0 0,-3-2 0,-3-1-527,17 4 0,-3-1 1,-3-2-1,0 0 0,2 1 1,2 2 526,-1-1 0,2 2 0,2 0 0,-1 0 0,-2-2 0,-11-6 0,-4-1 0,1-1 0,1 1 0,6 1 329,2 2 0,4 0 0,3 2 0,4 1-329,-3 0 0,4 1 0,4 1 41,-15-8 0,9 5-41,-3-1 1254,1-5-1254,27 15 3810,20 5-3810,7 8 1105,9 2-1105,-3 0 0,7 0 0,-7-2 0,7 2 0,-3 1 0,8 9 0,0 3 0,8 8 0,-3 4 0,13 17 0,-2 5 0,17 24 0,9 13 0,-11-20 0,-3-11 0,2 0 0,14 7 0,-12-13 0,5 2 0,11 6 0,8 2 0,20 12 0,8 3-157,-13-13 0,4 1 0,-4-2 157,12 8 0,1-1 0,-11-11 0,4 2 0,-2 0 0,-9-5 0,-2 1 0,0 0 0,3 2 0,1 1 0,1 2 0,8 9 0,1 2 0,-6-6 0,-3-4 0,-5-2 0,9 9 0,-4-5 0,-23-22 0,0-3 0,24 14 0,1-1 0,-22-15 0,0-2 0,21 11 0,3 0 0,-7-5 0,0 0 0,5 1 0,0 0 0,-3-4 0,-4-1 0,30 11 0,-23-11 0,2-1 0,-15-11 0,1 0 0,10 7 0,6 5 0,0-3-30,-3-6 1,0-1-1,1 1 30,3 4 0,1 1 0,-2-1 0,25 3 0,-5-2 0,-23-5 0,-7-1 0,25 4 0,-37-9 0,-15-4 0,-6 2 0,0-7 560,13 8-560,10-2 0,0 4 0,18 1 0,-2-1 0,-17-4 0,2 0 0,36 6 0,-24-6 0,-1 0 0,25 6 0,0-5 0,7 4 0,-5-4 0,-33-1 0,0 0 0,-3-3 0,-3 0 0,14 6 0,-28-9 0,-25 3 0,-4-4 0,-1 0 0,1 0 0,-1 0 0,5 0 0,6 0 0,5 4 0,5 1 0,6 0 0,-5 4 0,5-4 0,-11 4 0,4 0 0,2-4 0,-5-1 0,9-4 0,-10 4 0,0 1 0,-5 0 0,-6-1 0,-1-4 0,2 0 0,4 0 0,0 4 0,0-3 0,0 6 0,-5-6 0,0 3 0,-5-4 0,-2 3 0,-2-2 0,-3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0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2358 24575,'12'0'0,"26"0"0,9-5 0,1 1 0,4 0 0,5-6 0,4-2 0,29 0 0,4-2-478,-5-5 1,1-3 477,-17 5 0,2-1 0,-1 0 0,-8 1 0,-1-1 0,4-1 0,0-2 0,5-3 0,0 0 0,-5 3 0,-2 1 0,-4 2 0,3-1 0,22-7 0,4-1 0,-7 1 0,-1-3 0,-6 2 0,-1 3 0,-2 0 0,-2-2 0,-2-1 117,-3 1 1,-4 0-118,22-9 0,-35 13 0,-3-1 0,9-6 0,8-6 0,-4-1 720,1 1-720,-4 0 0,-17 13 0,11-5 0,17-21 0,-2-1 0,-19 12 0,4-4 0,3-4 0,0 1 0,-7 7 0,-1 1 0,-2 1 0,0 2 0,36-23 0,-25 18 0,-6 11 0,3-1 0,29-18 0,-28 21 0,1 2 0,-8-1 0,-2 2 0,20-6 0,-14 6 0,1 0 0,22-6 0,-10 7 0,4-2 0,-5 1 0,1 0 0,7 2 0,3 1 0,4-4 0,0 0 0,-13 7 0,0 1 0,2-3 0,0-1 0,4 0 0,0 0 0,-6 0 0,1 0 0,9-3 0,-1-2 0,-1-2 0,-3-1 0,-12 5 0,-2 0 0,-3 1 0,-2 0 0,19-4 0,-10 3 0,-16 10 0,12-9 0,-7 9 0,-7-3 0,-17 6 0,-12 7 0,-13 12 0,-1 4 0,-19 25 0,17-13 0,-27 27 0,15-2 0,-18 7 0,3 13 0,4-24 0,-3 2 0,1-3 0,0 0 0,-1 3 0,0 1 0,1-8 0,-2 0 0,-6 13 0,-4 2 0,0-3 0,-6 3 0,-2 3 0,-5 5 0,0-3-283,-11 9 0,-2-2 283,13-15 0,-1 1 0,3-5 0,1-2 0,0-2-15,-17 13 1,0-1 14,17-15 0,-1 0 0,-19 19 0,-1 1 0,12-12 0,1-1 0,1-1 0,0 0 0,-1 2 0,2-3 0,16-14 0,0-1 0,-18 18 0,-2 0 0,7-15 0,-2 0 0,-14 19 0,-4 2-291,12-17 0,-4-2 0,1 0 291,0 1 0,1-1 0,-1 1 0,-6 1 0,0-1 0,-1-1 0,4-3 0,1-2 0,4-2 0,-1 3 0,3-3 270,-5-1 1,1-2-271,11-2 0,1-1 14,-3 1 0,-2 1-14,-2 3 0,1-1 0,10-8 0,3-1 0,-30 15 899,8-15-899,-2 13 0,-7-5 0,31-9 0,-5 1 0,-20 3 0,-4 0 0,15-5 0,-1 0 0,-29 3 0,2-2 0,35-7 0,1-2 0,-18 1 0,-2 0 0,7 0 0,2 0 0,6-3 0,1 0 0,-6 3 0,5-1 0,-3-3 0,18 2 0,18-8 0,1 3 0,-13 1 0,3-3 0,-22 7 0,-11-2 0,-30 6 0,-1 1 0,13-6 0,-1 3 0,36-9 0,-31 4 0,34-6 0,-4 0 0,26 0 0,5 0 0,7 0 0,3 0 0,0 0 0,1 0 0,-1 0 0,0 0 0,1 0 0,-1 0 0,4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0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2007 24575,'12'-4'0,"1"-4"0,8 7 0,22-8 0,28 2 0,-17 0 0,7 0 0,11-1 0,5 0 0,20-4 0,4-1 0,-6 0 0,0-1 0,0-5 0,-3-2 0,-5 4 0,-7 0 0,16-11 0,-37 11 0,-3 1 0,5-3 0,-8 3 0,2-2 0,33-13 0,-37 17 0,0-1 0,-5-6 0,0-3 0,12 2 0,-2-1 0,17-17 0,7 5 0,0 0 0,-6 0 0,-6 2 0,4-3 0,-7 5 0,-4 1 0,-13 6 0,-1-2 0,14-7 0,-5 2 0,-8 5 0,24-22 0,-31 24 0,25-13 0,-10 4 0,2-2 0,6-2 0,-17 8 0,9-4 0,-14 10 0,19-19 0,16-3 0,1-1 0,-30 18 0,-1 2 0,8-4 0,17-7 0,-29 11 0,7 3 0,-8-3 0,-3 6 0,-9 1 0,11-8 0,26-10 0,-9 1 0,30-3 0,-12-4 0,-8 16 0,7-10 0,-12 14 0,-22 6 0,25-5 0,-18 4 0,18 0 0,13-6 0,15-4 0,-13 2 0,-12 0 0,-36 8 0,-24 12 0,-1 2 0,-9 13 0,-7 0 0,-2 7 0,-27 18 0,-16 37 0,20-33 0,-3 2 0,-14 24 0,-2 4-348,1-4 1,-2 2 347,9-12 0,-1 3 0,3-3 0,-5 5 0,1 0 0,-11 13 0,5-5 0,-3 2 0,10-9 0,-1 1 0,11-19 0,1 0 0,-11 16 0,-2 5 0,-6 7 0,1 0 0,15-20 0,0 3 0,-6 10 0,-5 7 0,0-2-526,1-5 0,1-1 0,-3 3 526,7-6 0,0 2 0,-3 1 0,-4 4-474,-5 1 0,-5 4 1,-2 1-1,1 0 1,2-3 473,-1 3 0,3-1 0,0-2 0,-4 3 0,3-6 0,-4 4 0,-1-1 0,3-3 0,4-6-130,-4 6 1,4-6 0,-1 0 129,-3 6 0,-1 0 0,3-6 0,-5 0 0,3-3 0,0 10 0,-2 1 0,-12 0 0,-2-2 0,14-9 0,-1-2 0,-17 1 0,0-3-14,27-16 0,0-1 14,-29 7 0,-3 0 0,21-10 0,-1 0 0,2-4 0,-5 1 0,2 1 0,-16 11 0,4-2 669,9-11-1,5-2-668,-8 14 3182,27-23-3182,25 0 501,3-10-501,8-3 37,-5 6-37,1-6 0,-1 8 0,-4-5 0,4 0 0,2 0 0,3 0 0,0-4 0,-4 3 0,4-6 0,-4 2 0,4 1 0,1-3 0,-1 2 0,0-3 0,1 0 0,-1 0 0,0 0 0,1 0 0,-1 0 0,-4 0 0,4 3 0,-4-2 0,0 3 0,-1-4 0,-9 0 0,4 0 0,-9 0 0,4 4 0,0-3 0,1 3 0,9-4 0,1 0 0,5 0 0,2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5:1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5321 1614 24575,'-7'3'0,"-1"2"0,0-1 0,1-1 0,-22-3 0,-13 0 0,-10 0 0,-35 0 0,14-7 0,-6-3 0,7-2 0,-6-2-934,-8-3 1,-9-3 0,1-2 933,10 1 0,1-2 0,-7-1 0,12 6 0,-8-1 0,-2 0 0,2 0 0,7 2-647,-14-5 0,7 2 1,-7-1 646,13 5 0,-6 0 0,-2 0 0,0 0 0,3 1 0,-8-3 0,2 1 0,1 0 0,-1 0-502,-5 0 1,1 0 0,-2-1 0,-2 0 501,11 0 0,-3 0 0,0-1 0,4 0 0,6 1 0,-10-4 0,7 1 0,3-2 0,2 0 0,2 0 0,9-2 0,4-4 0,5 0 0,-2 3 0,2 0 0,12 1 0,0-2 1088,-16-7 0,-2-1-1088,10 6 0,-2-2 0,-24-22 0,-1 0 0,22 16 0,4 2 980,3-1 1,1 1-981,-4 0 0,3 1 2608,-16-13-2608,16 14 0,-1 0 0,-26-19 0,18 15 0,26 16 0,19 8 0,5 8 0,8-1 0,0 8 0,4-1 0,4 11 0,0-4 0,5 8 0,18 24 0,-9-11 0,38 52 0,-27-39 0,0 2 0,9 21 0,3 4 0,12 10 0,0 2 0,-20-22 0,-1 2 0,1 0 0,5 2 0,2 0 0,-4-3 0,2 5 0,-2-2 0,3 13 0,-1-1 0,-5-21 0,0 1 0,9 25 0,1 4 0,2-5 0,2 1 0,-14-18 0,1 2 0,1-1 0,3-3 0,1-1 0,-3-3 0,6 12 0,2 0 0,-3-5 0,4 2 0,-2-4-256,6 3 1,0 0 255,-7-6 0,0 3 0,0-3 0,11 9 0,-1-4 0,-7-7 0,-2-1 0,-4-5 0,0-1 0,0-5 0,-1-2 0,-5 1 0,1 0 0,8 1 0,3 0 0,-4-3 0,0-1 0,7 4 0,0-1 255,0 2 1,-3-4-256,17 10 0,-8-3 0,-15-16 0,4 1 0,19 16 0,-16-17 0,2 1 0,3 3 0,1 0 0,7 5 0,0-1 0,-9-3 0,-3-4 0,20 10 0,4 4 0,-34-30 0,11 9 0,-5 1 0,-1-10 0,-5 8 0,-13-15 0,8 3 0,8 2 0,27 10 0,16 2 0,0 4 0,-28-14 0,-1 0 0,25 4 0,1 4 0,-19-13 0,-30-3 0,4 1 0,-13-5 0,-9-1 0,3-1 0,-4-2 0,10 7 0,7-7 0,1 8 0,4-4 0,-16 3 0,-1-3 0,-9-1 0,3 0 0,2-4 0,0 8 0,3-8 0,-4 4 0,1-4 0,-1 0 0,-8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7T13:34:5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6479 2008 8191,'-73'0'0,"-17"-6"5063,4-1-5063,30-1 0,-20-5 0,-16-2 0,-9-3 0,-6-1 0,1 0 0,5 1 0,11 2 0,16 3 0,-18-2 0,16 2 0,-15-3 68,16 3 0,-16-3 0,-10-2 1,-7-1-1,1 0 0,3-1 1,10 2-1,13 2 0,20 1-68,-5-4 0,11 0 959,-22-5 0,-4-2-959,3 0 0,-2-2 0,12 5 0,-3 0 0,1-1 0,0 0 0,1-1 0,0 1 0,0 2 0,1 1 0,-3-3 1460,-20-9 1,-4-3 0,0 1-1461,23 9 0,0 1 0,-1-1 0,-3-1 0,-10-3 0,-2 0 0,-3-2 0,-3-1-527,17 4 0,-3-1 1,-3-2-1,0 0 0,2 1 1,2 2 526,-1-1 0,2 2 0,2 0 0,-1 0 0,-2-2 0,-11-6 0,-4-1 0,1-1 0,1 1 0,6 1 329,2 2 0,4 0 0,3 2 0,4 1-329,-3 0 0,4 1 0,4 1 41,-15-8 0,9 5-41,-3-1 1254,1-5-1254,27 15 3810,20 5-3810,7 8 1105,9 2-1105,-3 0 0,7 0 0,-7-2 0,7 2 0,-3 1 0,8 9 0,0 3 0,8 8 0,-3 4 0,13 17 0,-2 5 0,17 24 0,9 13 0,-11-20 0,-3-11 0,2 0 0,14 7 0,-12-13 0,5 2 0,11 6 0,8 2 0,20 12 0,8 3-157,-13-13 0,4 1 0,-4-2 157,12 8 0,1-1 0,-11-11 0,4 2 0,-2 0 0,-9-5 0,-2 1 0,0 0 0,3 2 0,1 1 0,1 2 0,8 9 0,1 2 0,-6-6 0,-3-4 0,-5-2 0,9 9 0,-4-5 0,-23-22 0,0-3 0,24 14 0,1-1 0,-22-15 0,0-2 0,21 11 0,3 0 0,-7-5 0,0 0 0,5 1 0,0 0 0,-3-4 0,-4-1 0,30 11 0,-23-11 0,2-1 0,-15-11 0,1 0 0,10 7 0,6 5 0,0-3-30,-3-6 1,0-1-1,1 1 30,3 4 0,1 1 0,-2-1 0,25 3 0,-5-2 0,-23-5 0,-7-1 0,25 4 0,-37-9 0,-15-4 0,-6 2 0,0-7 560,13 8-560,10-2 0,0 4 0,18 1 0,-2-1 0,-17-4 0,2 0 0,36 6 0,-24-6 0,-1 0 0,25 6 0,0-5 0,7 4 0,-5-4 0,-33-1 0,0 0 0,-3-3 0,-3 0 0,14 6 0,-28-9 0,-25 3 0,-4-4 0,-1 0 0,1 0 0,-1 0 0,5 0 0,6 0 0,5 4 0,5 1 0,6 0 0,-5 4 0,5-4 0,-11 4 0,4 0 0,2-4 0,-5-1 0,9-4 0,-10 4 0,0 1 0,-5 0 0,-6-1 0,-1-4 0,2 0 0,4 0 0,0 4 0,0-3 0,0 6 0,-5-6 0,0 3 0,-5-4 0,-2 3 0,-2-2 0,-3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0DB23-D8DE-C448-B5F6-1939FB71E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BA81F3-148E-934B-874B-112F426C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5403-E0E1-7F4C-BC57-BE753DCE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35061-7CF1-D54B-B743-B141F5E1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D3725-B093-1C41-AE0D-2B06B3B6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610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E9653-68C5-0D4C-A70E-BE1F6CE6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857BA-A02C-C348-B386-91358E87C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E6E41-32AC-E84E-841B-A30FAE40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FF1C9-8381-0844-B87E-BA3A7D16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32057-FA47-8240-BD5C-BA03DBAA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71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6EB6F2-A3DB-7241-A043-88C7F9FA3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5A1A4-03C5-6240-91EF-5B5214DA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5E005-8898-4245-972F-B6ECCC5C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7A376-8582-D742-9ECA-37713C89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A68E9-C828-4542-BB0F-C82B233B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8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D02-3CDF-3E4B-8461-05C6D80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A2B85-8B8B-FC49-90CE-BF72E473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32D54-F28F-5A4C-9AE8-F46F12F2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5A6D0-D632-E344-B291-B019C91D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3BF29-EF35-324A-8AD4-0B00268D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17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E4D88-1767-4E49-8F70-1172A16B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AE300-A400-1143-934A-8F9B05B3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3544D-E333-8540-846D-56CAD65E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2F654-3AED-0244-A51D-E4DAFE7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AA913-6008-EA45-82FB-DB0CDCBA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0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7B983-3DFA-F84D-9A35-EE867FAA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2BEF5-5CD1-B242-B32C-F5DB13C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F599-F787-DE4C-AB97-ABA7028AD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4A77A-5370-EC4C-898F-11C1FB5A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14C94-7E2A-8140-92F5-17599521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BB69-2F34-F14E-8E02-7FBEA01C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723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8A6BA-FE01-4D48-A080-05CFF9E8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A96BD-8CAA-5148-B954-8BC7871F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65CE5-99BE-9F4E-B381-21B8690F8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085624-67D1-2347-A12B-783F88067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4C78B3-7272-B242-9F7C-99AA03764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FB37B1-96B6-BE46-939B-BBB5385D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CED5A4-DB02-E946-BB24-97D2842C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F33B05-A6D7-5843-BB06-F52A330C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360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8066A-3D10-B04F-94CA-DEF481C6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2C057F-EE5E-7C4D-A339-B647E987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F74E91-FFFD-ED49-915D-FA75AF8F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499DD3-54DC-D54C-B9CA-603FC4DA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65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8BAEAB-470F-5F43-89E3-D30B11AA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14A61-713D-6647-BACB-ED7615BE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5E57FA-D760-7441-9C68-E69C5A28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78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67C2-6711-314E-AAFE-3CC5905D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452D2-3A49-6949-86C0-D2B06D70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02271-E5DD-8D47-9E63-CB3DFBFB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19582-CE02-704F-9313-0414A8DF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7714E-3926-E846-BEB1-82F379EE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7DB7B-8F5E-2045-BFEA-C34B68D0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45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1324E-EC09-0F4A-820E-CC58EC7C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B535E-0F40-FE48-B8F2-5B40436A3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69581-580F-1B41-A3F6-F0F0648B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0C3A2-CF3B-B74F-A8E9-D6D85154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1EEF9-06DF-8D40-B7C0-C0E272BB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313BF-25A2-1A44-AB3F-FB30B95F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23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996AD3-7ED4-1B4A-9463-93CF7A67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10D03-A3E6-AB4C-9496-2E69B8A7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D6551-BDB3-0A42-9F31-D29A17424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AFCC-6F0F-C947-AADC-EEDCA26C9C56}" type="datetimeFigureOut">
              <a:rPr kumimoji="1" lang="ko-Kore-KR" altLang="en-US" smtClean="0"/>
              <a:t>2022. 3. 27.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77184-AAAF-724B-B678-F54A668E4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81400-403B-1E4A-85DD-67B0F0820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C3ABE-0EA1-E943-B458-D1C129E542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0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customXml" Target="../ink/ink6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customXml" Target="../ink/ink10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.png"/><Relationship Id="rId4" Type="http://schemas.openxmlformats.org/officeDocument/2006/relationships/customXml" Target="../ink/ink1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18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2.png"/><Relationship Id="rId4" Type="http://schemas.openxmlformats.org/officeDocument/2006/relationships/customXml" Target="../ink/ink2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85BF0-47F4-4D4C-8EDD-89EB0522B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8351"/>
          </a:xfrm>
        </p:spPr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깃허부</a:t>
            </a:r>
            <a:r>
              <a:rPr kumimoji="1" lang="ko-KR" altLang="en-US" dirty="0"/>
              <a:t> 끝장내기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454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7982C-F672-FD4D-B181-1208D70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926" y="738104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2. </a:t>
            </a:r>
            <a:r>
              <a:rPr kumimoji="1" lang="ko-KR" altLang="en-US" dirty="0"/>
              <a:t>리눅스 명령어 </a:t>
            </a:r>
            <a:r>
              <a:rPr kumimoji="1" lang="ko-KR" altLang="en-US" dirty="0" err="1"/>
              <a:t>알것만</a:t>
            </a:r>
            <a:r>
              <a:rPr kumimoji="1" lang="ko-KR" altLang="en-US" dirty="0"/>
              <a:t> 알기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674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FAE983-D71A-6D41-8DB2-60E58576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79" y="944789"/>
            <a:ext cx="9780768" cy="49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4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544E9F2-81B9-A347-BA1A-86F9267DB543}"/>
              </a:ext>
            </a:extLst>
          </p:cNvPr>
          <p:cNvSpPr/>
          <p:nvPr/>
        </p:nvSpPr>
        <p:spPr>
          <a:xfrm>
            <a:off x="5113283" y="472965"/>
            <a:ext cx="1965434" cy="63114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3E768-14BF-AF45-90E3-912C787076DC}"/>
              </a:ext>
            </a:extLst>
          </p:cNvPr>
          <p:cNvSpPr txBox="1"/>
          <p:nvPr/>
        </p:nvSpPr>
        <p:spPr>
          <a:xfrm>
            <a:off x="105104" y="10363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애국가를</a:t>
            </a:r>
            <a:r>
              <a:rPr kumimoji="1" lang="ko-KR" altLang="en-US" dirty="0"/>
              <a:t> 만들자</a:t>
            </a:r>
            <a:r>
              <a:rPr kumimoji="1" lang="en-US" altLang="ko-KR" dirty="0"/>
              <a:t>!!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2BDC4-93CA-EB44-95D4-2E646CD62BA6}"/>
              </a:ext>
            </a:extLst>
          </p:cNvPr>
          <p:cNvSpPr txBox="1"/>
          <p:nvPr/>
        </p:nvSpPr>
        <p:spPr>
          <a:xfrm>
            <a:off x="4803228" y="914401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동해물과</a:t>
            </a:r>
            <a:r>
              <a:rPr kumimoji="1" lang="ko-KR" altLang="en-US" dirty="0"/>
              <a:t> 백두산이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FFFA2-93DE-E740-8E07-678224AE2ADC}"/>
              </a:ext>
            </a:extLst>
          </p:cNvPr>
          <p:cNvSpPr txBox="1"/>
          <p:nvPr/>
        </p:nvSpPr>
        <p:spPr>
          <a:xfrm>
            <a:off x="4803228" y="1460939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남산위에</a:t>
            </a:r>
            <a:r>
              <a:rPr kumimoji="1" lang="ko-KR" altLang="en-US" dirty="0"/>
              <a:t> 저 소나무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B1DEC-9365-FF4E-9029-07F8D2947F50}"/>
              </a:ext>
            </a:extLst>
          </p:cNvPr>
          <p:cNvSpPr txBox="1"/>
          <p:nvPr/>
        </p:nvSpPr>
        <p:spPr>
          <a:xfrm>
            <a:off x="4803228" y="1906894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가을 하늘 </a:t>
            </a:r>
            <a:r>
              <a:rPr kumimoji="1" lang="ko-KR" altLang="en-US" dirty="0" err="1"/>
              <a:t>공활한데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E5073-F5FB-9841-A91D-FB75B490C47D}"/>
              </a:ext>
            </a:extLst>
          </p:cNvPr>
          <p:cNvSpPr txBox="1"/>
          <p:nvPr/>
        </p:nvSpPr>
        <p:spPr>
          <a:xfrm>
            <a:off x="4803228" y="2352849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이 기상과 이 맘으로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5119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544E9F2-81B9-A347-BA1A-86F9267DB543}"/>
              </a:ext>
            </a:extLst>
          </p:cNvPr>
          <p:cNvSpPr/>
          <p:nvPr/>
        </p:nvSpPr>
        <p:spPr>
          <a:xfrm>
            <a:off x="5113283" y="472965"/>
            <a:ext cx="1965434" cy="63114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3E768-14BF-AF45-90E3-912C787076DC}"/>
              </a:ext>
            </a:extLst>
          </p:cNvPr>
          <p:cNvSpPr txBox="1"/>
          <p:nvPr/>
        </p:nvSpPr>
        <p:spPr>
          <a:xfrm>
            <a:off x="105104" y="10363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애국가를</a:t>
            </a:r>
            <a:r>
              <a:rPr kumimoji="1" lang="ko-KR" altLang="en-US" dirty="0"/>
              <a:t> 만들자</a:t>
            </a:r>
            <a:r>
              <a:rPr kumimoji="1" lang="en-US" altLang="ko-KR" dirty="0"/>
              <a:t>!!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2BDC4-93CA-EB44-95D4-2E646CD62BA6}"/>
              </a:ext>
            </a:extLst>
          </p:cNvPr>
          <p:cNvSpPr txBox="1"/>
          <p:nvPr/>
        </p:nvSpPr>
        <p:spPr>
          <a:xfrm>
            <a:off x="2215658" y="1257749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동해물과</a:t>
            </a:r>
            <a:r>
              <a:rPr kumimoji="1" lang="ko-KR" altLang="en-US" dirty="0"/>
              <a:t> 백두산이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FFFA2-93DE-E740-8E07-678224AE2ADC}"/>
              </a:ext>
            </a:extLst>
          </p:cNvPr>
          <p:cNvSpPr txBox="1"/>
          <p:nvPr/>
        </p:nvSpPr>
        <p:spPr>
          <a:xfrm>
            <a:off x="7288979" y="119303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남산위에</a:t>
            </a:r>
            <a:r>
              <a:rPr kumimoji="1" lang="ko-KR" altLang="en-US" dirty="0"/>
              <a:t> 저 소나무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B1DEC-9365-FF4E-9029-07F8D2947F50}"/>
              </a:ext>
            </a:extLst>
          </p:cNvPr>
          <p:cNvSpPr txBox="1"/>
          <p:nvPr/>
        </p:nvSpPr>
        <p:spPr>
          <a:xfrm>
            <a:off x="1930325" y="3802803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가을 하늘 </a:t>
            </a:r>
            <a:r>
              <a:rPr kumimoji="1" lang="ko-KR" altLang="en-US" dirty="0" err="1"/>
              <a:t>공활한데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E5073-F5FB-9841-A91D-FB75B490C47D}"/>
              </a:ext>
            </a:extLst>
          </p:cNvPr>
          <p:cNvSpPr txBox="1"/>
          <p:nvPr/>
        </p:nvSpPr>
        <p:spPr>
          <a:xfrm>
            <a:off x="7636601" y="342900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이 기상과 이 맘으로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23C4F36-F068-8146-80E1-D2EEAF9B6857}"/>
                  </a:ext>
                </a:extLst>
              </p14:cNvPr>
              <p14:cNvContentPartPr/>
              <p14:nvPr/>
            </p14:nvContentPartPr>
            <p14:xfrm>
              <a:off x="2911618" y="3747132"/>
              <a:ext cx="2332800" cy="1046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23C4F36-F068-8146-80E1-D2EEAF9B6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618" y="3738492"/>
                <a:ext cx="2350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5F1174B-55A2-3C4B-9DF4-F84F93B710FD}"/>
                  </a:ext>
                </a:extLst>
              </p14:cNvPr>
              <p14:cNvContentPartPr/>
              <p14:nvPr/>
            </p14:nvContentPartPr>
            <p14:xfrm>
              <a:off x="7050538" y="3335292"/>
              <a:ext cx="2261160" cy="1342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5F1174B-55A2-3C4B-9DF4-F84F93B710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1538" y="3326652"/>
                <a:ext cx="227880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035701A-4F11-324B-B6A7-F047A1A05D5E}"/>
                  </a:ext>
                </a:extLst>
              </p14:cNvPr>
              <p14:cNvContentPartPr/>
              <p14:nvPr/>
            </p14:nvContentPartPr>
            <p14:xfrm>
              <a:off x="7022818" y="1103292"/>
              <a:ext cx="1818000" cy="1718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035701A-4F11-324B-B6A7-F047A1A05D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3818" y="1094292"/>
                <a:ext cx="1835640" cy="17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4435884-75E6-074B-83E5-C2FE18D0F850}"/>
                  </a:ext>
                </a:extLst>
              </p14:cNvPr>
              <p14:cNvContentPartPr/>
              <p14:nvPr/>
            </p14:nvContentPartPr>
            <p14:xfrm>
              <a:off x="3469618" y="1250532"/>
              <a:ext cx="1915920" cy="1620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435884-75E6-074B-83E5-C2FE18D0F8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0618" y="1241892"/>
                <a:ext cx="1933560" cy="1637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B693F23-5B0D-3B4C-8601-E23A3AC88704}"/>
              </a:ext>
            </a:extLst>
          </p:cNvPr>
          <p:cNvSpPr txBox="1"/>
          <p:nvPr/>
        </p:nvSpPr>
        <p:spPr>
          <a:xfrm>
            <a:off x="4256690" y="2045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제임스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A8DBE-8CB2-3B4C-B674-5540F24CA0F2}"/>
              </a:ext>
            </a:extLst>
          </p:cNvPr>
          <p:cNvSpPr txBox="1"/>
          <p:nvPr/>
        </p:nvSpPr>
        <p:spPr>
          <a:xfrm>
            <a:off x="7493876" y="2049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E34DC-C732-5E49-AD1D-AEBD7A700EE9}"/>
              </a:ext>
            </a:extLst>
          </p:cNvPr>
          <p:cNvSpPr txBox="1"/>
          <p:nvPr/>
        </p:nvSpPr>
        <p:spPr>
          <a:xfrm>
            <a:off x="4256690" y="435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찰스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DCA75-1260-1046-B335-FD0B89113D97}"/>
              </a:ext>
            </a:extLst>
          </p:cNvPr>
          <p:cNvSpPr txBox="1"/>
          <p:nvPr/>
        </p:nvSpPr>
        <p:spPr>
          <a:xfrm>
            <a:off x="7313436" y="4204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아담</a:t>
            </a:r>
          </a:p>
        </p:txBody>
      </p:sp>
    </p:spTree>
    <p:extLst>
      <p:ext uri="{BB962C8B-B14F-4D97-AF65-F5344CB8AC3E}">
        <p14:creationId xmlns:p14="http://schemas.microsoft.com/office/powerpoint/2010/main" val="113521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544E9F2-81B9-A347-BA1A-86F9267DB543}"/>
              </a:ext>
            </a:extLst>
          </p:cNvPr>
          <p:cNvSpPr/>
          <p:nvPr/>
        </p:nvSpPr>
        <p:spPr>
          <a:xfrm>
            <a:off x="5113283" y="472965"/>
            <a:ext cx="1965434" cy="63114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3E768-14BF-AF45-90E3-912C787076DC}"/>
              </a:ext>
            </a:extLst>
          </p:cNvPr>
          <p:cNvSpPr txBox="1"/>
          <p:nvPr/>
        </p:nvSpPr>
        <p:spPr>
          <a:xfrm>
            <a:off x="105104" y="10363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애국가를</a:t>
            </a:r>
            <a:r>
              <a:rPr kumimoji="1" lang="ko-KR" altLang="en-US" dirty="0"/>
              <a:t> 만들자</a:t>
            </a:r>
            <a:r>
              <a:rPr kumimoji="1" lang="en-US" altLang="ko-KR" dirty="0"/>
              <a:t>!!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2BDC4-93CA-EB44-95D4-2E646CD62BA6}"/>
              </a:ext>
            </a:extLst>
          </p:cNvPr>
          <p:cNvSpPr txBox="1"/>
          <p:nvPr/>
        </p:nvSpPr>
        <p:spPr>
          <a:xfrm>
            <a:off x="2215658" y="1257749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동해물과</a:t>
            </a:r>
            <a:r>
              <a:rPr kumimoji="1" lang="ko-KR" altLang="en-US" dirty="0"/>
              <a:t> 백두산이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FFFA2-93DE-E740-8E07-678224AE2ADC}"/>
              </a:ext>
            </a:extLst>
          </p:cNvPr>
          <p:cNvSpPr txBox="1"/>
          <p:nvPr/>
        </p:nvSpPr>
        <p:spPr>
          <a:xfrm>
            <a:off x="7288979" y="119303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남산위에</a:t>
            </a:r>
            <a:r>
              <a:rPr kumimoji="1" lang="ko-KR" altLang="en-US" dirty="0"/>
              <a:t> 저 소나무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B1DEC-9365-FF4E-9029-07F8D2947F50}"/>
              </a:ext>
            </a:extLst>
          </p:cNvPr>
          <p:cNvSpPr txBox="1"/>
          <p:nvPr/>
        </p:nvSpPr>
        <p:spPr>
          <a:xfrm>
            <a:off x="1930325" y="3802803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가을 하늘 </a:t>
            </a:r>
            <a:r>
              <a:rPr kumimoji="1" lang="ko-KR" altLang="en-US" dirty="0" err="1"/>
              <a:t>공활한데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E5073-F5FB-9841-A91D-FB75B490C47D}"/>
              </a:ext>
            </a:extLst>
          </p:cNvPr>
          <p:cNvSpPr txBox="1"/>
          <p:nvPr/>
        </p:nvSpPr>
        <p:spPr>
          <a:xfrm>
            <a:off x="7636601" y="342900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이 기상과 이 맘으로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23C4F36-F068-8146-80E1-D2EEAF9B6857}"/>
                  </a:ext>
                </a:extLst>
              </p14:cNvPr>
              <p14:cNvContentPartPr/>
              <p14:nvPr/>
            </p14:nvContentPartPr>
            <p14:xfrm>
              <a:off x="2911618" y="3747132"/>
              <a:ext cx="2332800" cy="1046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23C4F36-F068-8146-80E1-D2EEAF9B6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618" y="3738492"/>
                <a:ext cx="2350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5F1174B-55A2-3C4B-9DF4-F84F93B710FD}"/>
                  </a:ext>
                </a:extLst>
              </p14:cNvPr>
              <p14:cNvContentPartPr/>
              <p14:nvPr/>
            </p14:nvContentPartPr>
            <p14:xfrm>
              <a:off x="7050538" y="3335292"/>
              <a:ext cx="2261160" cy="1342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5F1174B-55A2-3C4B-9DF4-F84F93B710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1538" y="3326652"/>
                <a:ext cx="227880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035701A-4F11-324B-B6A7-F047A1A05D5E}"/>
                  </a:ext>
                </a:extLst>
              </p14:cNvPr>
              <p14:cNvContentPartPr/>
              <p14:nvPr/>
            </p14:nvContentPartPr>
            <p14:xfrm>
              <a:off x="7022818" y="1103292"/>
              <a:ext cx="1818000" cy="1718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035701A-4F11-324B-B6A7-F047A1A05D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3818" y="1094292"/>
                <a:ext cx="1835640" cy="17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4435884-75E6-074B-83E5-C2FE18D0F850}"/>
                  </a:ext>
                </a:extLst>
              </p14:cNvPr>
              <p14:cNvContentPartPr/>
              <p14:nvPr/>
            </p14:nvContentPartPr>
            <p14:xfrm>
              <a:off x="3469618" y="1250532"/>
              <a:ext cx="1915920" cy="1620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435884-75E6-074B-83E5-C2FE18D0F8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0618" y="1241892"/>
                <a:ext cx="1933560" cy="1637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B693F23-5B0D-3B4C-8601-E23A3AC88704}"/>
              </a:ext>
            </a:extLst>
          </p:cNvPr>
          <p:cNvSpPr txBox="1"/>
          <p:nvPr/>
        </p:nvSpPr>
        <p:spPr>
          <a:xfrm>
            <a:off x="4256690" y="2045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제임스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A8DBE-8CB2-3B4C-B674-5540F24CA0F2}"/>
              </a:ext>
            </a:extLst>
          </p:cNvPr>
          <p:cNvSpPr txBox="1"/>
          <p:nvPr/>
        </p:nvSpPr>
        <p:spPr>
          <a:xfrm>
            <a:off x="7493876" y="2049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E34DC-C732-5E49-AD1D-AEBD7A700EE9}"/>
              </a:ext>
            </a:extLst>
          </p:cNvPr>
          <p:cNvSpPr txBox="1"/>
          <p:nvPr/>
        </p:nvSpPr>
        <p:spPr>
          <a:xfrm>
            <a:off x="4256690" y="435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찰스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DCA75-1260-1046-B335-FD0B89113D97}"/>
              </a:ext>
            </a:extLst>
          </p:cNvPr>
          <p:cNvSpPr txBox="1"/>
          <p:nvPr/>
        </p:nvSpPr>
        <p:spPr>
          <a:xfrm>
            <a:off x="7313436" y="4204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776EB-54F7-874E-BF64-FCF6FDCA3900}"/>
              </a:ext>
            </a:extLst>
          </p:cNvPr>
          <p:cNvSpPr txBox="1"/>
          <p:nvPr/>
        </p:nvSpPr>
        <p:spPr>
          <a:xfrm>
            <a:off x="2513536" y="785258"/>
            <a:ext cx="170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7030A0"/>
                </a:solidFill>
              </a:rPr>
              <a:t>PR &amp; Merge</a:t>
            </a:r>
            <a:endParaRPr kumimoji="1" lang="ko-Kore-KR" altLang="en-US" sz="2400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크롱이 말을?&quot; &quot;'크롱 크로롱'은 옹알이였단 말인가&quot; 3040 들썩 ['진지'하게 물어봤습니다]">
            <a:extLst>
              <a:ext uri="{FF2B5EF4-FFF2-40B4-BE49-F238E27FC236}">
                <a16:creationId xmlns:a16="http://schemas.microsoft.com/office/drawing/2014/main" id="{A0AA3182-E733-9E48-AF66-1FA25857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8" y="821198"/>
            <a:ext cx="1748014" cy="20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B3F5E8-BF08-9B46-A2D1-D5654C7E2E29}"/>
              </a:ext>
            </a:extLst>
          </p:cNvPr>
          <p:cNvSpPr txBox="1"/>
          <p:nvPr/>
        </p:nvSpPr>
        <p:spPr>
          <a:xfrm>
            <a:off x="-131048" y="2861654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음</a:t>
            </a:r>
            <a:r>
              <a:rPr kumimoji="1" lang="ko-KR" altLang="en-US" dirty="0"/>
              <a:t> 버그가 없네요</a:t>
            </a:r>
            <a:r>
              <a:rPr kumimoji="1" lang="en-US" altLang="ko-KR" dirty="0"/>
              <a:t>!</a:t>
            </a:r>
            <a:r>
              <a:rPr kumimoji="1" lang="ko-KR" altLang="en-US" dirty="0"/>
              <a:t> 머지 시킵시다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64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78 -0.00763 0.00143 -0.01551 0.00247 -0.02314 C 0.00338 -0.02893 0.00468 -0.03426 0.00599 -0.03981 C 0.00755 -0.04722 0.00911 -0.05439 0.0112 -0.06134 C 0.01562 -0.07662 0.02448 -0.10046 0.03099 -0.11342 C 0.03294 -0.11759 0.03476 -0.12199 0.03698 -0.12569 C 0.03854 -0.12847 0.04479 -0.1375 0.04817 -0.14097 C 0.05013 -0.14328 0.05221 -0.14513 0.05429 -0.14722 C 0.05534 -0.14838 0.05651 -0.14953 0.05768 -0.15023 C 0.05963 -0.15162 0.06172 -0.15231 0.06367 -0.15324 C 0.06458 -0.1537 0.06536 -0.15463 0.06627 -0.15486 C 0.06797 -0.15555 0.06979 -0.15578 0.07148 -0.15648 C 0.07409 -0.1574 0.07656 -0.15902 0.07929 -0.15949 C 0.08489 -0.16041 0.09075 -0.16041 0.09648 -0.16088 C 0.10338 -0.16041 0.11028 -0.16041 0.11718 -0.15949 C 0.1181 -0.15926 0.11888 -0.15856 0.11979 -0.15787 C 0.122 -0.15648 0.12435 -0.15463 0.12669 -0.15324 C 0.15039 -0.13981 0.12982 -0.15439 0.14479 -0.14097 C 0.15104 -0.13541 0.1513 -0.13796 0.15677 -0.1287 C 0.16146 -0.12106 0.16523 -0.10949 0.16797 -0.09976 C 0.16992 -0.09282 0.17161 -0.08541 0.17317 -0.07824 C 0.18997 0.00162 0.17682 -0.06088 0.18437 -0.01551 C 0.18476 -0.01273 0.18554 -0.01041 0.18607 -0.00763 C 0.18737 -0.00162 0.18854 0.0044 0.18958 0.01065 C 0.19245 0.02871 0.19232 0.03287 0.19479 0.05209 C 0.19544 0.05811 0.19661 0.06412 0.19726 0.07037 C 0.19843 0.08102 0.19987 0.1088 0.20169 0.11783 L 0.20247 0.12246 C 0.20273 0.12616 0.20299 0.12963 0.20338 0.13334 C 0.20364 0.13588 0.20403 0.13843 0.20416 0.14098 C 0.20586 0.15949 0.20416 0.14699 0.20599 0.15926 C 0.20625 0.1669 0.20625 0.17477 0.20677 0.18241 C 0.20768 0.19422 0.20911 0.20579 0.21028 0.2176 C 0.21054 0.22061 0.21067 0.22362 0.21107 0.22686 C 0.21172 0.23125 0.21224 0.23588 0.21289 0.24051 C 0.21315 0.24306 0.21341 0.24561 0.21367 0.24815 C 0.21627 0.26806 0.21471 0.25301 0.21627 0.26968 C 0.21862 0.35764 0.2151 0.21922 0.21797 0.39375 C 0.2181 0.39792 0.21862 0.40209 0.21888 0.40602 C 0.21927 0.41227 0.2194 0.41829 0.21979 0.42454 C 0.22005 0.43982 0.22018 0.4551 0.22057 0.47037 C 0.2207 0.47547 0.22135 0.48056 0.22148 0.48565 C 0.22161 0.50047 0.22148 0.51528 0.22148 0.53033 " pathEditMode="relative" ptsTypes="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544E9F2-81B9-A347-BA1A-86F9267DB543}"/>
              </a:ext>
            </a:extLst>
          </p:cNvPr>
          <p:cNvSpPr/>
          <p:nvPr/>
        </p:nvSpPr>
        <p:spPr>
          <a:xfrm>
            <a:off x="5113283" y="472965"/>
            <a:ext cx="1965434" cy="63114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3E768-14BF-AF45-90E3-912C787076DC}"/>
              </a:ext>
            </a:extLst>
          </p:cNvPr>
          <p:cNvSpPr txBox="1"/>
          <p:nvPr/>
        </p:nvSpPr>
        <p:spPr>
          <a:xfrm>
            <a:off x="105104" y="10363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애국가를</a:t>
            </a:r>
            <a:r>
              <a:rPr kumimoji="1" lang="ko-KR" altLang="en-US" dirty="0"/>
              <a:t> 만들자</a:t>
            </a:r>
            <a:r>
              <a:rPr kumimoji="1" lang="en-US" altLang="ko-KR" dirty="0"/>
              <a:t>!!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2BDC4-93CA-EB44-95D4-2E646CD62BA6}"/>
              </a:ext>
            </a:extLst>
          </p:cNvPr>
          <p:cNvSpPr txBox="1"/>
          <p:nvPr/>
        </p:nvSpPr>
        <p:spPr>
          <a:xfrm>
            <a:off x="4836661" y="492664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동해물과</a:t>
            </a:r>
            <a:r>
              <a:rPr kumimoji="1" lang="ko-KR" altLang="en-US" dirty="0"/>
              <a:t> 백두산이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FFFA2-93DE-E740-8E07-678224AE2ADC}"/>
              </a:ext>
            </a:extLst>
          </p:cNvPr>
          <p:cNvSpPr txBox="1"/>
          <p:nvPr/>
        </p:nvSpPr>
        <p:spPr>
          <a:xfrm>
            <a:off x="7288979" y="119303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남산위에</a:t>
            </a:r>
            <a:r>
              <a:rPr kumimoji="1" lang="ko-KR" altLang="en-US" dirty="0"/>
              <a:t> 저 소나무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B1DEC-9365-FF4E-9029-07F8D2947F50}"/>
              </a:ext>
            </a:extLst>
          </p:cNvPr>
          <p:cNvSpPr txBox="1"/>
          <p:nvPr/>
        </p:nvSpPr>
        <p:spPr>
          <a:xfrm>
            <a:off x="1930325" y="3802803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가을 하늘 </a:t>
            </a:r>
            <a:r>
              <a:rPr kumimoji="1" lang="ko-KR" altLang="en-US" dirty="0" err="1"/>
              <a:t>공활한데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E5073-F5FB-9841-A91D-FB75B490C47D}"/>
              </a:ext>
            </a:extLst>
          </p:cNvPr>
          <p:cNvSpPr txBox="1"/>
          <p:nvPr/>
        </p:nvSpPr>
        <p:spPr>
          <a:xfrm>
            <a:off x="7636601" y="342900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이 기상과 이 맘으로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23C4F36-F068-8146-80E1-D2EEAF9B6857}"/>
                  </a:ext>
                </a:extLst>
              </p14:cNvPr>
              <p14:cNvContentPartPr/>
              <p14:nvPr/>
            </p14:nvContentPartPr>
            <p14:xfrm>
              <a:off x="2911618" y="3747132"/>
              <a:ext cx="2332800" cy="1046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23C4F36-F068-8146-80E1-D2EEAF9B6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618" y="3738492"/>
                <a:ext cx="2350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5F1174B-55A2-3C4B-9DF4-F84F93B710FD}"/>
                  </a:ext>
                </a:extLst>
              </p14:cNvPr>
              <p14:cNvContentPartPr/>
              <p14:nvPr/>
            </p14:nvContentPartPr>
            <p14:xfrm>
              <a:off x="7050538" y="3335292"/>
              <a:ext cx="2261160" cy="1342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5F1174B-55A2-3C4B-9DF4-F84F93B710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1538" y="3326652"/>
                <a:ext cx="227880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035701A-4F11-324B-B6A7-F047A1A05D5E}"/>
                  </a:ext>
                </a:extLst>
              </p14:cNvPr>
              <p14:cNvContentPartPr/>
              <p14:nvPr/>
            </p14:nvContentPartPr>
            <p14:xfrm>
              <a:off x="7022818" y="1103292"/>
              <a:ext cx="1818000" cy="1718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035701A-4F11-324B-B6A7-F047A1A05D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3818" y="1094292"/>
                <a:ext cx="1835640" cy="17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4435884-75E6-074B-83E5-C2FE18D0F850}"/>
                  </a:ext>
                </a:extLst>
              </p14:cNvPr>
              <p14:cNvContentPartPr/>
              <p14:nvPr/>
            </p14:nvContentPartPr>
            <p14:xfrm>
              <a:off x="3469618" y="1250532"/>
              <a:ext cx="1915920" cy="1620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435884-75E6-074B-83E5-C2FE18D0F8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0618" y="1241892"/>
                <a:ext cx="1933560" cy="1637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B693F23-5B0D-3B4C-8601-E23A3AC88704}"/>
              </a:ext>
            </a:extLst>
          </p:cNvPr>
          <p:cNvSpPr txBox="1"/>
          <p:nvPr/>
        </p:nvSpPr>
        <p:spPr>
          <a:xfrm>
            <a:off x="4256690" y="2045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제임스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A8DBE-8CB2-3B4C-B674-5540F24CA0F2}"/>
              </a:ext>
            </a:extLst>
          </p:cNvPr>
          <p:cNvSpPr txBox="1"/>
          <p:nvPr/>
        </p:nvSpPr>
        <p:spPr>
          <a:xfrm>
            <a:off x="7493876" y="2049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E34DC-C732-5E49-AD1D-AEBD7A700EE9}"/>
              </a:ext>
            </a:extLst>
          </p:cNvPr>
          <p:cNvSpPr txBox="1"/>
          <p:nvPr/>
        </p:nvSpPr>
        <p:spPr>
          <a:xfrm>
            <a:off x="4256690" y="435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찰스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DCA75-1260-1046-B335-FD0B89113D97}"/>
              </a:ext>
            </a:extLst>
          </p:cNvPr>
          <p:cNvSpPr txBox="1"/>
          <p:nvPr/>
        </p:nvSpPr>
        <p:spPr>
          <a:xfrm>
            <a:off x="7313436" y="4204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776EB-54F7-874E-BF64-FCF6FDCA3900}"/>
              </a:ext>
            </a:extLst>
          </p:cNvPr>
          <p:cNvSpPr txBox="1"/>
          <p:nvPr/>
        </p:nvSpPr>
        <p:spPr>
          <a:xfrm>
            <a:off x="8252725" y="684511"/>
            <a:ext cx="170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7030A0"/>
                </a:solidFill>
              </a:rPr>
              <a:t>PR &amp; Merge</a:t>
            </a:r>
            <a:endParaRPr kumimoji="1" lang="ko-Kore-KR" altLang="en-US" sz="2400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크롱이 말을?&quot; &quot;'크롱 크로롱'은 옹알이였단 말인가&quot; 3040 들썩 ['진지'하게 물어봤습니다]">
            <a:extLst>
              <a:ext uri="{FF2B5EF4-FFF2-40B4-BE49-F238E27FC236}">
                <a16:creationId xmlns:a16="http://schemas.microsoft.com/office/drawing/2014/main" id="{A0AA3182-E733-9E48-AF66-1FA25857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50" y="394306"/>
            <a:ext cx="1748014" cy="20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B3F5E8-BF08-9B46-A2D1-D5654C7E2E29}"/>
              </a:ext>
            </a:extLst>
          </p:cNvPr>
          <p:cNvSpPr txBox="1"/>
          <p:nvPr/>
        </p:nvSpPr>
        <p:spPr>
          <a:xfrm>
            <a:off x="8722382" y="2369750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음</a:t>
            </a:r>
            <a:r>
              <a:rPr kumimoji="1" lang="ko-KR" altLang="en-US" dirty="0"/>
              <a:t> 버그가 없네요</a:t>
            </a:r>
            <a:r>
              <a:rPr kumimoji="1" lang="en-US" altLang="ko-KR" dirty="0"/>
              <a:t>!</a:t>
            </a:r>
            <a:r>
              <a:rPr kumimoji="1" lang="ko-KR" altLang="en-US" dirty="0"/>
              <a:t> 머지 시킵시다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7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0532 0.00105 -0.01065 0.00105 -0.0162 C 0.00105 -0.01805 0.00026 -0.01967 0 -0.02152 C -0.00039 -0.02453 -0.00039 -0.02777 -0.00104 -0.03055 C -0.00312 -0.03935 -0.00494 -0.04838 -0.0082 -0.05578 C -0.01484 -0.07129 -0.01458 -0.07199 -0.02239 -0.08472 C -0.02421 -0.08773 -0.02643 -0.09051 -0.02838 -0.09375 C -0.02981 -0.09583 -0.03099 -0.09884 -0.03242 -0.10092 C -0.03658 -0.10648 -0.0371 -0.10602 -0.04166 -0.1081 C -0.04257 -0.10926 -0.04349 -0.11088 -0.04466 -0.11157 C -0.04596 -0.11273 -0.04726 -0.11296 -0.04869 -0.11342 C -0.05638 -0.11597 -0.06067 -0.11713 -0.06796 -0.11875 L -0.13177 -0.11527 C -0.13294 -0.11527 -0.13385 -0.11412 -0.13489 -0.11342 C -0.13697 -0.1118 -0.13893 -0.10995 -0.14101 -0.1081 C -0.14739 -0.10162 -0.15338 -0.09352 -0.16015 -0.08819 C -0.18411 -0.06921 -0.14856 -0.09861 -0.19062 -0.05578 C -0.19479 -0.05162 -0.2 -0.04676 -0.20377 -0.04143 C -0.20494 -0.03981 -0.20572 -0.03773 -0.2069 -0.03588 C -0.20807 -0.03402 -0.20963 -0.03264 -0.21093 -0.03055 C -0.21406 -0.02569 -0.21862 -0.01736 -0.22109 -0.01088 C -0.22643 0.00348 -0.22786 0.01019 -0.23216 0.02523 C -0.23958 0.05162 -0.23151 0.02223 -0.23724 0.04514 C -0.23789 0.04746 -0.2388 0.04977 -0.23932 0.05232 C -0.2401 0.05648 -0.24049 0.06088 -0.24127 0.06482 C -0.24179 0.06736 -0.2427 0.06968 -0.24335 0.07199 C -0.24375 0.07385 -0.24401 0.0757 -0.2444 0.07755 C -0.24505 0.08056 -0.2457 0.08357 -0.24635 0.08658 C -0.24752 0.09815 -0.24739 0.09908 -0.24947 0.11181 C -0.25078 0.11991 -0.25182 0.12385 -0.25351 0.13148 C -0.25533 0.16204 -0.25286 0.13403 -0.25755 0.16227 C -0.25846 0.1676 -0.25898 0.17292 -0.2595 0.17848 C -0.26002 0.18264 -0.26002 0.18681 -0.26054 0.19098 C -0.26132 0.19607 -0.26276 0.20047 -0.26367 0.20533 C -0.26445 0.20949 -0.26497 0.21389 -0.26562 0.21806 C -0.26601 0.22292 -0.26627 0.22755 -0.26666 0.23241 C -0.26692 0.23658 -0.26744 0.24074 -0.2677 0.24514 C -0.26809 0.25533 -0.26835 0.26551 -0.26875 0.2757 C -0.26901 0.31482 -0.26914 0.35371 -0.26966 0.39283 C -0.26979 0.40371 -0.27057 0.41435 -0.2707 0.42523 C -0.27122 0.46065 -0.27135 0.49607 -0.27174 0.53148 C -0.272 0.55185 -0.27226 0.57246 -0.27278 0.59283 C -0.27382 0.6382 -0.27369 0.59746 -0.27369 0.61991 " pathEditMode="relative" ptsTypes="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544E9F2-81B9-A347-BA1A-86F9267DB543}"/>
              </a:ext>
            </a:extLst>
          </p:cNvPr>
          <p:cNvSpPr/>
          <p:nvPr/>
        </p:nvSpPr>
        <p:spPr>
          <a:xfrm>
            <a:off x="5113283" y="472965"/>
            <a:ext cx="1965434" cy="63114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3E768-14BF-AF45-90E3-912C787076DC}"/>
              </a:ext>
            </a:extLst>
          </p:cNvPr>
          <p:cNvSpPr txBox="1"/>
          <p:nvPr/>
        </p:nvSpPr>
        <p:spPr>
          <a:xfrm>
            <a:off x="105104" y="10363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애국가를</a:t>
            </a:r>
            <a:r>
              <a:rPr kumimoji="1" lang="ko-KR" altLang="en-US" dirty="0"/>
              <a:t> 만들자</a:t>
            </a:r>
            <a:r>
              <a:rPr kumimoji="1" lang="en-US" altLang="ko-KR" dirty="0"/>
              <a:t>!!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2BDC4-93CA-EB44-95D4-2E646CD62BA6}"/>
              </a:ext>
            </a:extLst>
          </p:cNvPr>
          <p:cNvSpPr txBox="1"/>
          <p:nvPr/>
        </p:nvSpPr>
        <p:spPr>
          <a:xfrm>
            <a:off x="4836661" y="4926640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동해물과</a:t>
            </a:r>
            <a:r>
              <a:rPr kumimoji="1" lang="ko-KR" altLang="en-US" dirty="0"/>
              <a:t> 백두산이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FFFA2-93DE-E740-8E07-678224AE2ADC}"/>
              </a:ext>
            </a:extLst>
          </p:cNvPr>
          <p:cNvSpPr txBox="1"/>
          <p:nvPr/>
        </p:nvSpPr>
        <p:spPr>
          <a:xfrm>
            <a:off x="4836661" y="5286422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남산위에</a:t>
            </a:r>
            <a:r>
              <a:rPr kumimoji="1" lang="ko-KR" altLang="en-US" dirty="0"/>
              <a:t> 저 소나무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B1DEC-9365-FF4E-9029-07F8D2947F50}"/>
              </a:ext>
            </a:extLst>
          </p:cNvPr>
          <p:cNvSpPr txBox="1"/>
          <p:nvPr/>
        </p:nvSpPr>
        <p:spPr>
          <a:xfrm>
            <a:off x="4836661" y="5669892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가을 하늘 </a:t>
            </a:r>
            <a:r>
              <a:rPr kumimoji="1" lang="ko-KR" altLang="en-US" dirty="0" err="1"/>
              <a:t>공활한데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E5073-F5FB-9841-A91D-FB75B490C47D}"/>
              </a:ext>
            </a:extLst>
          </p:cNvPr>
          <p:cNvSpPr txBox="1"/>
          <p:nvPr/>
        </p:nvSpPr>
        <p:spPr>
          <a:xfrm>
            <a:off x="4836661" y="6015703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이 기상과 이 맘으로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23C4F36-F068-8146-80E1-D2EEAF9B6857}"/>
                  </a:ext>
                </a:extLst>
              </p14:cNvPr>
              <p14:cNvContentPartPr/>
              <p14:nvPr/>
            </p14:nvContentPartPr>
            <p14:xfrm>
              <a:off x="2911618" y="3747132"/>
              <a:ext cx="2332800" cy="1046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23C4F36-F068-8146-80E1-D2EEAF9B6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618" y="3738492"/>
                <a:ext cx="2350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5F1174B-55A2-3C4B-9DF4-F84F93B710FD}"/>
                  </a:ext>
                </a:extLst>
              </p14:cNvPr>
              <p14:cNvContentPartPr/>
              <p14:nvPr/>
            </p14:nvContentPartPr>
            <p14:xfrm>
              <a:off x="7050538" y="3335292"/>
              <a:ext cx="2261160" cy="1342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5F1174B-55A2-3C4B-9DF4-F84F93B710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1538" y="3326652"/>
                <a:ext cx="227880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035701A-4F11-324B-B6A7-F047A1A05D5E}"/>
                  </a:ext>
                </a:extLst>
              </p14:cNvPr>
              <p14:cNvContentPartPr/>
              <p14:nvPr/>
            </p14:nvContentPartPr>
            <p14:xfrm>
              <a:off x="7022818" y="1103292"/>
              <a:ext cx="1818000" cy="1718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035701A-4F11-324B-B6A7-F047A1A05D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3818" y="1094292"/>
                <a:ext cx="1835640" cy="17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4435884-75E6-074B-83E5-C2FE18D0F850}"/>
                  </a:ext>
                </a:extLst>
              </p14:cNvPr>
              <p14:cNvContentPartPr/>
              <p14:nvPr/>
            </p14:nvContentPartPr>
            <p14:xfrm>
              <a:off x="3469618" y="1250532"/>
              <a:ext cx="1915920" cy="1620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435884-75E6-074B-83E5-C2FE18D0F8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0618" y="1241892"/>
                <a:ext cx="1933560" cy="1637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B693F23-5B0D-3B4C-8601-E23A3AC88704}"/>
              </a:ext>
            </a:extLst>
          </p:cNvPr>
          <p:cNvSpPr txBox="1"/>
          <p:nvPr/>
        </p:nvSpPr>
        <p:spPr>
          <a:xfrm>
            <a:off x="4256690" y="2045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제임스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A8DBE-8CB2-3B4C-B674-5540F24CA0F2}"/>
              </a:ext>
            </a:extLst>
          </p:cNvPr>
          <p:cNvSpPr txBox="1"/>
          <p:nvPr/>
        </p:nvSpPr>
        <p:spPr>
          <a:xfrm>
            <a:off x="7493876" y="2049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E34DC-C732-5E49-AD1D-AEBD7A700EE9}"/>
              </a:ext>
            </a:extLst>
          </p:cNvPr>
          <p:cNvSpPr txBox="1"/>
          <p:nvPr/>
        </p:nvSpPr>
        <p:spPr>
          <a:xfrm>
            <a:off x="4256690" y="435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찰스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DCA75-1260-1046-B335-FD0B89113D97}"/>
              </a:ext>
            </a:extLst>
          </p:cNvPr>
          <p:cNvSpPr txBox="1"/>
          <p:nvPr/>
        </p:nvSpPr>
        <p:spPr>
          <a:xfrm>
            <a:off x="7313436" y="4204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아담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D56F7EA-F660-7640-A4E4-D87BF3DBC181}"/>
              </a:ext>
            </a:extLst>
          </p:cNvPr>
          <p:cNvSpPr/>
          <p:nvPr/>
        </p:nvSpPr>
        <p:spPr>
          <a:xfrm>
            <a:off x="3498638" y="1289725"/>
            <a:ext cx="5194723" cy="1942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이제</a:t>
            </a:r>
            <a:r>
              <a:rPr kumimoji="1" lang="ko-KR" altLang="en-US" dirty="0"/>
              <a:t> 다 </a:t>
            </a:r>
            <a:r>
              <a:rPr kumimoji="1" lang="ko-KR" altLang="en-US" dirty="0" err="1"/>
              <a:t>만들었당</a:t>
            </a:r>
            <a:r>
              <a:rPr kumimoji="1" lang="en-US" altLang="ko-KR" dirty="0"/>
              <a:t>!!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11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E555411-93F8-F640-B09E-D2CA4F02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66" y="1212258"/>
            <a:ext cx="7503434" cy="3792764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6A4E92D-2EB7-6548-BD5E-32F5EFD68022}"/>
              </a:ext>
            </a:extLst>
          </p:cNvPr>
          <p:cNvSpPr/>
          <p:nvPr/>
        </p:nvSpPr>
        <p:spPr>
          <a:xfrm>
            <a:off x="1745969" y="258239"/>
            <a:ext cx="1965434" cy="63114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B220B-4317-624F-B302-DC892E1FFB47}"/>
              </a:ext>
            </a:extLst>
          </p:cNvPr>
          <p:cNvSpPr txBox="1"/>
          <p:nvPr/>
        </p:nvSpPr>
        <p:spPr>
          <a:xfrm>
            <a:off x="1469347" y="4711914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동해물과</a:t>
            </a:r>
            <a:r>
              <a:rPr kumimoji="1" lang="ko-KR" altLang="en-US" dirty="0"/>
              <a:t> 백두산이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14365-8FEE-7B46-AEF1-C5DA0154D0BC}"/>
              </a:ext>
            </a:extLst>
          </p:cNvPr>
          <p:cNvSpPr txBox="1"/>
          <p:nvPr/>
        </p:nvSpPr>
        <p:spPr>
          <a:xfrm>
            <a:off x="1469347" y="5071696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남산위에</a:t>
            </a:r>
            <a:r>
              <a:rPr kumimoji="1" lang="ko-KR" altLang="en-US" dirty="0"/>
              <a:t> 저 소나무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8A48D-5CC5-7A47-8DC5-37A9D47A22C2}"/>
              </a:ext>
            </a:extLst>
          </p:cNvPr>
          <p:cNvSpPr txBox="1"/>
          <p:nvPr/>
        </p:nvSpPr>
        <p:spPr>
          <a:xfrm>
            <a:off x="1469347" y="5455166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가을 하늘 </a:t>
            </a:r>
            <a:r>
              <a:rPr kumimoji="1" lang="ko-KR" altLang="en-US" dirty="0" err="1"/>
              <a:t>공활한데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FB5398-FA2B-AE4F-86A4-87C344A22C4A}"/>
              </a:ext>
            </a:extLst>
          </p:cNvPr>
          <p:cNvSpPr txBox="1"/>
          <p:nvPr/>
        </p:nvSpPr>
        <p:spPr>
          <a:xfrm>
            <a:off x="1469347" y="5800977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이 기상과 이 맘으로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1E10CE7-AAFC-9147-9BDC-52A6605476E2}"/>
                  </a:ext>
                </a:extLst>
              </p14:cNvPr>
              <p14:cNvContentPartPr/>
              <p14:nvPr/>
            </p14:nvContentPartPr>
            <p14:xfrm>
              <a:off x="-455696" y="3532406"/>
              <a:ext cx="2332800" cy="10461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1E10CE7-AAFC-9147-9BDC-52A6605476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64696" y="3523766"/>
                <a:ext cx="2350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EBA8A42-0964-3440-B12B-574CF5EA5F1C}"/>
                  </a:ext>
                </a:extLst>
              </p14:cNvPr>
              <p14:cNvContentPartPr/>
              <p14:nvPr/>
            </p14:nvContentPartPr>
            <p14:xfrm>
              <a:off x="3683224" y="3120566"/>
              <a:ext cx="2261160" cy="13424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EBA8A42-0964-3440-B12B-574CF5EA5F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4224" y="3111926"/>
                <a:ext cx="227880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EFB8DDA-130E-6F41-AED5-DF2F89B21A97}"/>
                  </a:ext>
                </a:extLst>
              </p14:cNvPr>
              <p14:cNvContentPartPr/>
              <p14:nvPr/>
            </p14:nvContentPartPr>
            <p14:xfrm>
              <a:off x="3655504" y="888566"/>
              <a:ext cx="1818000" cy="17186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EFB8DDA-130E-6F41-AED5-DF2F89B21A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6504" y="879566"/>
                <a:ext cx="1835640" cy="17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5643847-70BF-F44E-A74B-A47F65F21BB7}"/>
                  </a:ext>
                </a:extLst>
              </p14:cNvPr>
              <p14:cNvContentPartPr/>
              <p14:nvPr/>
            </p14:nvContentPartPr>
            <p14:xfrm>
              <a:off x="102304" y="1035806"/>
              <a:ext cx="1915920" cy="16200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5643847-70BF-F44E-A74B-A47F65F21B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04" y="1027166"/>
                <a:ext cx="1933560" cy="1637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BCCB210-2141-7144-9917-958E012ED376}"/>
              </a:ext>
            </a:extLst>
          </p:cNvPr>
          <p:cNvSpPr txBox="1"/>
          <p:nvPr/>
        </p:nvSpPr>
        <p:spPr>
          <a:xfrm>
            <a:off x="889376" y="18309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제임스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AFA0D3-B34B-5F48-B345-194EC4C79816}"/>
              </a:ext>
            </a:extLst>
          </p:cNvPr>
          <p:cNvSpPr txBox="1"/>
          <p:nvPr/>
        </p:nvSpPr>
        <p:spPr>
          <a:xfrm>
            <a:off x="4126562" y="18347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3ADA3B-E8FD-F441-96CA-F40AC3F30E45}"/>
              </a:ext>
            </a:extLst>
          </p:cNvPr>
          <p:cNvSpPr txBox="1"/>
          <p:nvPr/>
        </p:nvSpPr>
        <p:spPr>
          <a:xfrm>
            <a:off x="889376" y="4142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찰스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4C168-7D68-C746-8D60-565B8169EC8D}"/>
              </a:ext>
            </a:extLst>
          </p:cNvPr>
          <p:cNvSpPr txBox="1"/>
          <p:nvPr/>
        </p:nvSpPr>
        <p:spPr>
          <a:xfrm>
            <a:off x="3946122" y="3989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아담</a:t>
            </a:r>
          </a:p>
        </p:txBody>
      </p:sp>
    </p:spTree>
    <p:extLst>
      <p:ext uri="{BB962C8B-B14F-4D97-AF65-F5344CB8AC3E}">
        <p14:creationId xmlns:p14="http://schemas.microsoft.com/office/powerpoint/2010/main" val="14615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816F6A-2FD3-EC42-B2B3-91F6FBB9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336550"/>
            <a:ext cx="5803900" cy="1917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77CA1-497E-654C-80B9-8F3E42F9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2" y="1023258"/>
            <a:ext cx="5765800" cy="187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052E21-DCD3-7044-BC6F-72B819CA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2476500"/>
            <a:ext cx="5740400" cy="19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AE858E-7E55-504C-A3F6-B69442E0C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52" y="3140529"/>
            <a:ext cx="5791200" cy="1854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706230-DD15-3046-8CE3-ACF2E8951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00" y="4603750"/>
            <a:ext cx="5753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6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705B89D-70AC-5D4A-9532-41B2E3FC5D05}"/>
              </a:ext>
            </a:extLst>
          </p:cNvPr>
          <p:cNvSpPr/>
          <p:nvPr/>
        </p:nvSpPr>
        <p:spPr>
          <a:xfrm>
            <a:off x="2370083" y="385879"/>
            <a:ext cx="1965434" cy="63114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B338D-41E6-EE45-A5FC-AB33B4C0EB5B}"/>
              </a:ext>
            </a:extLst>
          </p:cNvPr>
          <p:cNvSpPr txBox="1"/>
          <p:nvPr/>
        </p:nvSpPr>
        <p:spPr>
          <a:xfrm>
            <a:off x="2093461" y="4839554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동해물과</a:t>
            </a:r>
            <a:r>
              <a:rPr kumimoji="1" lang="ko-KR" altLang="en-US" dirty="0"/>
              <a:t> 백두산이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FA447-5DC1-8544-BBC6-137828ED7925}"/>
              </a:ext>
            </a:extLst>
          </p:cNvPr>
          <p:cNvSpPr txBox="1"/>
          <p:nvPr/>
        </p:nvSpPr>
        <p:spPr>
          <a:xfrm>
            <a:off x="2093461" y="5199336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남산위에</a:t>
            </a:r>
            <a:r>
              <a:rPr kumimoji="1" lang="ko-KR" altLang="en-US" dirty="0"/>
              <a:t> 저 소나무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6626-C144-194F-9304-86F63180FE12}"/>
              </a:ext>
            </a:extLst>
          </p:cNvPr>
          <p:cNvSpPr txBox="1"/>
          <p:nvPr/>
        </p:nvSpPr>
        <p:spPr>
          <a:xfrm>
            <a:off x="2093461" y="5582806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가을 하늘 </a:t>
            </a:r>
            <a:r>
              <a:rPr kumimoji="1" lang="ko-KR" altLang="en-US" dirty="0" err="1"/>
              <a:t>공활한데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648A9-AACC-1D47-8A13-329B49190530}"/>
              </a:ext>
            </a:extLst>
          </p:cNvPr>
          <p:cNvSpPr txBox="1"/>
          <p:nvPr/>
        </p:nvSpPr>
        <p:spPr>
          <a:xfrm>
            <a:off x="2093461" y="5928617"/>
            <a:ext cx="41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ore-KR" altLang="en-US" dirty="0"/>
              <a:t>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이 기상과 이 맘으로</a:t>
            </a:r>
            <a:r>
              <a:rPr kumimoji="1" lang="en-US" altLang="ko-KR" dirty="0"/>
              <a:t>~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E4FE0CC-6400-6D4F-93FE-752C25E333BB}"/>
                  </a:ext>
                </a:extLst>
              </p14:cNvPr>
              <p14:cNvContentPartPr/>
              <p14:nvPr/>
            </p14:nvContentPartPr>
            <p14:xfrm>
              <a:off x="168418" y="3660046"/>
              <a:ext cx="2332800" cy="10461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E4FE0CC-6400-6D4F-93FE-752C25E333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418" y="3651406"/>
                <a:ext cx="23504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0659E58-8066-594A-AA41-1362AE20087C}"/>
                  </a:ext>
                </a:extLst>
              </p14:cNvPr>
              <p14:cNvContentPartPr/>
              <p14:nvPr/>
            </p14:nvContentPartPr>
            <p14:xfrm>
              <a:off x="4307338" y="3248206"/>
              <a:ext cx="2261160" cy="13424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0659E58-8066-594A-AA41-1362AE2008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8338" y="3239566"/>
                <a:ext cx="2278800" cy="13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BDB3D02-E21E-6F41-87E1-9E2CDAF48E25}"/>
                  </a:ext>
                </a:extLst>
              </p14:cNvPr>
              <p14:cNvContentPartPr/>
              <p14:nvPr/>
            </p14:nvContentPartPr>
            <p14:xfrm>
              <a:off x="4279618" y="1016206"/>
              <a:ext cx="1818000" cy="17186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BDB3D02-E21E-6F41-87E1-9E2CDAF48E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0618" y="1007206"/>
                <a:ext cx="1835640" cy="17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B213579-D2F1-7B48-A25A-0E67CEC57D42}"/>
                  </a:ext>
                </a:extLst>
              </p14:cNvPr>
              <p14:cNvContentPartPr/>
              <p14:nvPr/>
            </p14:nvContentPartPr>
            <p14:xfrm>
              <a:off x="726418" y="1163446"/>
              <a:ext cx="1915920" cy="16200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B213579-D2F1-7B48-A25A-0E67CEC57D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7418" y="1154806"/>
                <a:ext cx="1933560" cy="16376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988ACF8-0B2B-174C-B07D-2BE6DF1D67A4}"/>
              </a:ext>
            </a:extLst>
          </p:cNvPr>
          <p:cNvSpPr txBox="1"/>
          <p:nvPr/>
        </p:nvSpPr>
        <p:spPr>
          <a:xfrm>
            <a:off x="1513490" y="1958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제임스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E910B-6436-BE45-A795-BBD36242379F}"/>
              </a:ext>
            </a:extLst>
          </p:cNvPr>
          <p:cNvSpPr txBox="1"/>
          <p:nvPr/>
        </p:nvSpPr>
        <p:spPr>
          <a:xfrm>
            <a:off x="4750676" y="19624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C04E0-97A3-244A-9C67-6B0F4A3AD92C}"/>
              </a:ext>
            </a:extLst>
          </p:cNvPr>
          <p:cNvSpPr txBox="1"/>
          <p:nvPr/>
        </p:nvSpPr>
        <p:spPr>
          <a:xfrm>
            <a:off x="1513490" y="4270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찰스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B4FAF-0D12-D64D-8CC6-CB467840F419}"/>
              </a:ext>
            </a:extLst>
          </p:cNvPr>
          <p:cNvSpPr txBox="1"/>
          <p:nvPr/>
        </p:nvSpPr>
        <p:spPr>
          <a:xfrm>
            <a:off x="4570236" y="4117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46ED5C-C35B-9646-BB03-FDDEE05C4646}"/>
              </a:ext>
            </a:extLst>
          </p:cNvPr>
          <p:cNvSpPr txBox="1"/>
          <p:nvPr/>
        </p:nvSpPr>
        <p:spPr>
          <a:xfrm>
            <a:off x="5880002" y="1816213"/>
            <a:ext cx="6355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모든 </a:t>
            </a:r>
            <a:r>
              <a:rPr kumimoji="1" lang="ko-KR" altLang="en-US" dirty="0" err="1"/>
              <a:t>작업물이</a:t>
            </a:r>
            <a:r>
              <a:rPr kumimoji="1" lang="ko-KR" altLang="en-US" dirty="0"/>
              <a:t> 병합된</a:t>
            </a:r>
            <a:r>
              <a:rPr kumimoji="1" lang="en-US" altLang="ko-KR" dirty="0"/>
              <a:t>(==merge </a:t>
            </a:r>
            <a:r>
              <a:rPr kumimoji="1" lang="ko-KR" altLang="en-US" dirty="0"/>
              <a:t>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 </a:t>
            </a:r>
            <a:r>
              <a:rPr kumimoji="1" lang="ko-KR" altLang="en-US" dirty="0" err="1"/>
              <a:t>브렌치로</a:t>
            </a:r>
            <a:r>
              <a:rPr kumimoji="1" lang="ko-KR" altLang="en-US" dirty="0"/>
              <a:t> 옮겨가서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 err="1"/>
              <a:t>작업물을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PULL(</a:t>
            </a:r>
            <a:r>
              <a:rPr kumimoji="1" lang="ko-KR" altLang="en-US" dirty="0"/>
              <a:t>동기화</a:t>
            </a:r>
            <a:r>
              <a:rPr kumimoji="1" lang="en-US" altLang="ko-KR" dirty="0"/>
              <a:t>)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다시 </a:t>
            </a:r>
            <a:r>
              <a:rPr kumimoji="1" lang="en-US" altLang="ko-KR" dirty="0"/>
              <a:t>Branch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생성하여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을 키우자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776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304</Words>
  <Application>Microsoft Macintosh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1. 깃허부 끝장내기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리눅스 명령어 알것만 알기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깃허부 끝장내기</dc:title>
  <dc:creator>전준휘(***7***064)</dc:creator>
  <cp:lastModifiedBy>전준휘(***7***064)</cp:lastModifiedBy>
  <cp:revision>3</cp:revision>
  <dcterms:created xsi:type="dcterms:W3CDTF">2022-03-27T13:15:59Z</dcterms:created>
  <dcterms:modified xsi:type="dcterms:W3CDTF">2022-03-28T01:42:31Z</dcterms:modified>
</cp:coreProperties>
</file>