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KAUSHIKVASAN RAO S</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2337721" y="2981658"/>
            <a:ext cx="7516557" cy="1144028"/>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970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38</cp:revision>
  <dcterms:created xsi:type="dcterms:W3CDTF">2021-05-26T16:50:10Z</dcterms:created>
  <dcterms:modified xsi:type="dcterms:W3CDTF">2024-04-23T14:49:30Z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