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9"/>
  </p:notesMasterIdLst>
  <p:sldIdLst>
    <p:sldId id="330" r:id="rId2"/>
    <p:sldId id="331" r:id="rId3"/>
    <p:sldId id="332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23" r:id="rId37"/>
    <p:sldId id="324" r:id="rId38"/>
    <p:sldId id="325" r:id="rId39"/>
    <p:sldId id="278" r:id="rId40"/>
    <p:sldId id="279" r:id="rId41"/>
    <p:sldId id="280" r:id="rId42"/>
    <p:sldId id="326" r:id="rId43"/>
    <p:sldId id="327" r:id="rId44"/>
    <p:sldId id="328" r:id="rId45"/>
    <p:sldId id="257" r:id="rId46"/>
    <p:sldId id="258" r:id="rId47"/>
    <p:sldId id="259" r:id="rId48"/>
    <p:sldId id="260" r:id="rId49"/>
    <p:sldId id="261" r:id="rId50"/>
    <p:sldId id="262" r:id="rId51"/>
    <p:sldId id="263" r:id="rId52"/>
    <p:sldId id="264" r:id="rId53"/>
    <p:sldId id="265" r:id="rId54"/>
    <p:sldId id="266" r:id="rId55"/>
    <p:sldId id="267" r:id="rId56"/>
    <p:sldId id="268" r:id="rId57"/>
    <p:sldId id="269" r:id="rId58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97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6-26T17:42:40.74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FFC000"/>
    </inkml:brush>
    <inkml:brush xml:id="br3">
      <inkml:brushProperty name="width" value="0.05292" units="cm"/>
      <inkml:brushProperty name="height" value="0.05292" units="cm"/>
      <inkml:brushProperty name="color" value="#0070C0"/>
    </inkml:brush>
    <inkml:brush xml:id="br4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4657 15875 0,'-18'0'15,"36"0"189,-18-18-173,0 1-16,17-1-15,1 0 16,-18 1 0,18-1-1,-18 1 1,17-1 0,1 0-16,0 1 15,-1-1 1,-17 0-1,18 18-15,-18-17 16,17-1-16,-17 0 16,18 18-1,-18-17-15,18 17 0,-1-18 16,1 1 0,0-1-1,-1 0-15,1 1 16,0-1-1,-18 0-15,17 18 16,-17-17-16,18 17 0,-1-18 16,-17 0-1,36 1 1,-19-1-16,1 0 16,0 1-16,-18-1 15,17 18-15,1-17 0,0-1 16,-1 0-1,1 18-15,-1-17 16,1-1-16,0 0 16,-1 1-1,1-1-15,0 18 16,-18-18-16,17 1 16,1 17-16,-18-18 15,18 18-15,-1 0 0,1-17 16,0-1-16,-18 0 15,17 1-15,1 17 16,-1-18-16,1 0 16,0 18-16,-18-17 0,35-1 15,-17 0 1,-1 18-16,1-35 16,0 35-16,-1-17 0,18-1 15,-17 0 1,0 18-16,-1-35 15,1 35-15,0-18 16,-1 18-16,1-17 0,17-1 16,-17 0-16,-1 1 15,1-1-15,17 0 16,-17 1-16,0-1 16,-1 18-1,19-35-15,-19 35 16,19-35-16,-19 17 15,18 0 1,-35 1-16,18 17 0,0-18 16,17 0-1,-35 1-15,35-1 16,-17 1-16,0-1 16,-1 0-16,18 1 15,-35-1-15,36 0 16,-19 1-16,1-1 15,0 0-15,-1 1 16,1-1-16,17 1 16,-17-1-16,-1 0 15,1 18-15,0-17 16,-1-1 0,1 0-1,0 18-15,-1-17 16,19-1-16,-19 0 15,19 1 1,-19-1-16,1 0 16,-1 1-16,1-1 15,0 18 1,-1-17-16,1-1 16,0 18-16,-1-18 0,1 1 15,0 17 1,-18-18-16,17 0 15,1 18-15,-1-17 0,1 17 16,-18-18-16,18 0 16,-1 18-16,1-17 15,0-1-15,17 1 16,-17-1 0,17 0-1,-18 1-15,1-1 16,17 0-16,-17 1 15,0-1-15,-1 0 16,19 1-16,-19-1 16,1 1-1,0-1-15,-1 0 16,1 18-16,-18-17 0,35-1 16,-17 0-1,-1 18-15,1-17 16,0 17-16,-1-18 15,1 18-15,0-18 16,-1 1-16,1-1 16,-1 0-16,19 1 15,-19-1-15,19 1 16,-19 17-16,1-18 16,0 0-1,17 1-15,-18 17 16,1-18-16,0 0 15,17 1-15,-35-1 16,35 18 0,-35-18-16,36 1 15,-19 17-15,1-18 16,0 1-16,-1-1 16,1 0-16,17 1 15,-17-1-15,-1 0 16,1 18-16,17-17 15,-17-1-15,17 0 16,-17 1-16,17-1 16,-17 1-1,17-1-15,-17 0 16,-1 18 0,1-17-16,0-1 15,-1 18-15,1 0 16,-1-18-16,1 1 15,17-1-15,-17 18 16,0-18 0,-1 1-16,19-1 15,-19 0-15,1 18 16,0-17-16,-1 17 16,1-18-16,-1 18 15,1-17-15,0 17 0,-1-18 16,19 0-1,-19 1-15,19-1 16,-1 0-16,-18 1 0,19-1 16,-1 0-16,0 1 15,-17-1-15,0 1 16,-1 17 0,1-18-16,-1 18 15,1-18 1,0 1-1,-1 17-15,19-18 0,-36 0 16,35 1 0,-17 17-16,17-18 15,-35 0-15,35 1 16,-17 17-16,17-18 16,-17 1-16,-1 17 0,1-18 15,0 18-15,-1-18 16,1 18-1,0 0-15,-1-17 0,1 17 16,-1-18-16,1 18 16,0-18-16,17 18 15,-35-17-15,35-1 16,-17 18 0,0 0-16,-1 0 0,1-18 15,-1 18-15,1 0 31,-18-17-15,18 17 0,-1 0-16,1-18 15,0 18 1,-1 0-16,1-18 0,0 18 16,-1-17-1,1 17-15,0 0 16,-1-18-16,1 18 15,-1 0-15,1-17 16,0 17 0,-1 0-1,1-18-15,0 18 16,-1-18-16,1 18 16,0 0-16,-1 0 0,18-17 15,-17 17-15,17-18 16,1 18-1,-19 0-15,54-18 16,-36 18-16,18-17 16,-18-1-16,18 0 15,-17 18-15,16-17 16,-16 17-16,-1 0 16,-17 0-16,-1 0 15,1-18-15,0 18 0,-1 0 16,1 0-16,-18-17 15,0-1 1</inkml:trace>
  <inkml:trace contextRef="#ctx0" brushRef="#br0" timeOffset="3380.74">10672 11977 0,'-18'0'15,"36"0"48,-18-18-32,17 18-15,1 0 62,-1 0-63,1 0 32,0 0-31,-1-17-1,1 17-15,0 0 16,-18-18 0,17 18-1,1 0 1,0 0 0,-1-18-1,1 18 1,-1 0-1,1 0-15,0 0 16,-1 0 0,1 0-1,0 0 1,-1 0-16,1 0 16,0-17-1,-1 17 1,1 0-1,0 0-15,-1 0 16,1 0 0,-1 0-1,1 0-15,0 0 16,-1 0 0,1 0-16,0 0 15,-1 0-15,1 0 16,0 0-16,17 0 15,-18 0 1,-17-18-16,18 18 0,17 0 16,-17 0-1,0 18-15,-1-18 0,1 0 16,0 0 0,17 0-16,-18 0 15,19 0 1,-19 0-16,1 0 0,0 0 15,-1 0-15,1 0 16,0 0-16,17 0 16,-17-18-1,17 18-15,-18 0 16,36 0-16,-35 0 16,17-18-1,-17 18-15,0 0 0,-1 0 16,18 0-1,-17 0-15,17 0 16,-17-17-16,17 17 16,-17 0-16,0 0 0,-1 0 15,18 0 1,-17 0-16,0 0 16,-1 0-16,1 0 15,0 0-15,17 0 16,-17 0-16,-1 0 0,19 0 15,-19 0 1,18 0 0,-17 0-16,17 0 15,-17 0-15,17 0 16,-17 0 0,0 0-1,-1 0-15,18 0 16,-17 0-16,17 0 15,-17 0-15,0 0 16,-1 0-16,1 0 16,0 17-16,-1-17 15,1 0-15,-1 0 16,1 0-16,17 0 16,-17 0-16,0-17 15,-1 17-15,19 0 16,-19 0-16,1 0 15,0 0-15,-1 17 16,1-17-16,-1 0 16,1 0-1,17 0-15,-17 0 16,17 0-16,-17 0 16,17 18-1,-17-18-15,-1 0 16,1 0-16,0 0 15,-1 0-15,1 0 16,0 0-16,-1 0 16,1 0-16,0 0 15,17 0 1,-18 0 0,1 0-16,0 0 15,-1 0-15,1 0 16,0 0-1,-1 0-15,1 0 32,0 0-32,-1 0 15,1 0-15,0 0 16,-1-18-16,1 18 16,17 0-1,-17 0-15,-1-17 16,1 17-16,0 0 15,-1 0 1,1 0-16,0 0 16,-1 0-16,18 0 15,-17 0-15,35-18 16,-35 18-16,-1 0 16,19-18-16,-19 18 15,1 0-15,17 0 16,-17 0-16,-1-17 15,1 17-15,0 0 16,-1 0 0,1 0-16,0 0 15,-1 0 1,1 0-16,0 0 0,-1 0 16,1 0-16,-1 0 15,1 17 1,0-17-16,-1 0 15,1 0 1,17 0-16,-17 0 16,0 0-16,-1-17 15,18 17 1,-17 0-16,0 0 16,-1 0-16,-17 17 15,18-17-15,0 0 16,-1 0-16,19 0 15,-19 0 1,18 0 0,-17 0-16,17 18 15,-17-18-15,0 0 16,-1 0-16,19 18 0,-19-18 16,19 0-16,-1 0 15,-18 0 1,1 0-16,-36-18 31</inkml:trace>
  <inkml:trace contextRef="#ctx0" brushRef="#br0" timeOffset="6439.51">14940 11853 0,'18'0'15,"-1"0"17,1 0-1,0 0 63,-1 0-79,1 0 1,0 0 0,-1 0-1,1 0 1,17 0-1,-17-17-15,-1 17 0,1 0 16,0 0 0,-1-18-16,1 18 0,17 0 15,-17 0 1,0 0-16,-1 0 0,18 0 16,-17 0-1,17 0 1,-17 0-16,0 18 0,17-18 15,-17 0-15,-1 0 16,1 0-16,17 0 16,-17 0-16,17 0 0,-17 0 15,-1 0-15,36 0 16,-35 0-16,35 0 16,-18 0-16,0 0 15,1 0 1,-19 0-16,36 0 15,-35-18-15,-1 18 0,36 0 16,-35 18 0,0-18-16,17 0 0,0 0 15,-17 17-15,35-17 16,0 0 0,-18 0-16,-17 0 15,17 0-15,0 0 0,18 18 16,-18-18-16,18 0 15,-17 0-15,-19 0 16,1 18-16,17-18 0,-17 0 16,17 0-16,-17 17 15,-1-17-15,19 0 0,-1 0 16,0 0-16,-17 0 16,35 0-1,0 0-15,-18 0 16,0 0-16,0 0 15,-17 0-15,35 0 16,-35 0-16,35 0 16,-36 0-16,1 0 15,-1 18-15,19-18 16,-19 0-16,1 0 0,35 0 16,0 0-1,-35 0-15,-1 0 0,18 0 16,1 0-1,-19 0-15,1 0 16,17 0-16,-17 0 16,0 0-16,-1-18 0,1 18 15,17 0-15,0 0 16,1 0-16,-1-17 16,0 17-16,-17 0 0,17 0 15,-17 0 1,17 0-16,-17 0 15,17 0-15,0 0 16,1 0-16,-19 0 16,36-18-1,-18 18-15,18 0 16,-35 0-16,35 0 16,-18 0-16,18 0 15,-35 0-15,35 0 16,-18 0-16,0 0 15,0 0-15,18 0 16,-35 0-16,53 0 16,-36 0-16,0 0 15,0 0-15,-17 0 0,17 0 16,36 0 0,-54 0-16,19 0 0,-1 0 15,0 0-15,-17 0 16,35 0-16,-36 0 15,19-18-15,-19 18 16,1 0-16,0 0 16,17 0-16,-17 0 15,17 0 1,-17 0-16,34 0 16,-34 0-16,17 0 15,-17-17-15,17 17 16,-17 0-16,17 0 0,18 0 15,-35 0-15,35 0 16,-18 17-16,18-17 16,-18 0-16,36 0 15,-36 18-15,36-18 16,-36 0-16,35 0 16,-34 0-1,34 0-15,-35 0 16,36 0-16,-36 0 15,18 0-15,-18 0 16,36 0-16,-36 0 16,36 0-1,-36 0-15,53 0 16,-35 0-16,71 0 16,-54 18-16,71-18 15,-70 0-15,70 0 16,-70 0-16,87 0 15,-87 17-15,-1-17 16,1 0-16,0 0 0,-18 0 16,17 0-16,54 0 15,-72 0-15,19 0 16,-53 0-16,-1 0 16</inkml:trace>
  <inkml:trace contextRef="#ctx0" brushRef="#br0" timeOffset="9998.2">22243 11942 0,'17'0'47,"1"0"-16,-18-18-15,18 18-1,-36 0 16,0 0-15,36 0 31,0 0 47,-1-18 15,1 18-93,-1 0-16,1 0 15,0 0 1,-1 0 0,1-17-16,0 17 15,-1 0 1,1 0-16,0 0 0,-1 0 15,1 0-15,17 0 16,-17 0-16,-1 0 16,1 0-16,0-18 0,17 18 15,-17 0-15,17 0 16,-17 0-16,-1 0 16,18 0-16,-17 0 15,0 0-15,17 0 16,-17 0-16,-1 0 15,19 0-15,-1 0 16,-18 0-16,1 0 0,17 0 16,1 0-16,-19 0 15,36 0-15,-35 0 16,17 0-16,-17 0 16,17 0-16,0 0 15,1 0-15,-19 0 0,19 0 16,16 0-16,-16-18 15,-1 18-15,18 0 16,-18 0-16,18 0 16,-35 18-16,17-18 0,-17 0 15,17 0 1,-17 0-16,17 0 0,-17 0 16,34 0-16,-34 0 15,53 0-15,-36 0 16,53 0-16,-53 0 15,1 0-15,-1 0 16,-17 0-16,17 0 0,-18 0 16,19 0-16,-1 0 15,-17 0-15,17 0 16,-17 0-16,17 18 16,0-18-16,-17 0 0,17 0 15,0 0-15,18 0 16,-17 0-16,34 0 15,-35 0-15,54 0 16,-54 0-16,35 0 16,-52 17-16,0-17 15,-1 0-15,1 0 16,0 0-16,17 0 16,-17 0-16,-1 0 0,1 0 15,-1 0 1,19-17-16,17 17 0,-18 0 15,53 0 1,-53-18-16,36 18 16,-36 0-16,36 0 15,-54 0-15,36 0 16,-35 0-16,0 0 16,-1 0-1,1 0-15,0 0 16,17 0-16,0 0 15,0 0-15,71 0 16,0 0 0,-18 0-16,-17 0 15,-36 0-15,0 0 16,-17 0-16,0 0 16,-1 0-16,1-18 31,0 18-16,-1 0-15,18 0 16,1 0-16,17 0 16,0 18-16,17-18 15,-17 0-15,18 0 16,-36 0-16,35 0 16,-52 0-16,17 0 15,-17 0 1,0 0-16,-1 0 15,1 0-15,17 0 16,-17 0-16,17 0 16,36 18-1,-18-18-15,35 0 16,-53 0-16,18 0 0,-18 17 16,0-17-16,36 0 15,-53 0-15,-1 0 0,1 0 16,0 0-1,-1 0 1,1 0 0,0 0-16,-1 0 0,1 0 15,35 0-15,-36 0 16,19 0-16,-1 0 16,0 0-16,18 0 15,18 0-15,-36 0 0,18 0 16,-18 18-16,36-18 15,-54 0-15,19 0 0,-19 0 16,19 0-16,-19 0 16,1 0-16,-1 0 15,1 0 1,0 0-16,-1 0 16,19 0-1,-19 0-15,19 0 0,-1 0 16,0 18-16,0-18 0,18 0 15,-17 0-15,-1 0 0,0 17 16,18-17-16,-35 0 16,17 0-16,-35-17 15,18 17 32,-1 17-47,19-17 16,-19 0-1,1 0-15,-1 0 16,1 0 0,0 18-1,-1-18-15,19 0 16,-19 0-16,36 17 16,-18-17-16,-17 0 15,-18-17 1,-18 17-1,1 0-15,-1-18 16</inkml:trace>
  <inkml:trace contextRef="#ctx0" brushRef="#br0" timeOffset="13141.08">29598 10989 0,'18'0'16,"-1"-18"-16,1 18 16,53-35-1,-36 17-15,18 1 0,0-18 16,52 17-16,-52 0 15,-17 18-15,17 0 16,-36 0-16,-17 18 16</inkml:trace>
  <inkml:trace contextRef="#ctx0" brushRef="#br0" timeOffset="13302.87">29898 10954 0,'53'70'0,"-36"-34"15,1-1-15,17 71 16,18-18 0,-35-18-1,0-34-15,-1-19 0,-17 1 16</inkml:trace>
  <inkml:trace contextRef="#ctx0" brushRef="#br0" timeOffset="14092.41">30198 11342 0,'0'17'16,"17"-17"-16,-17-17 31,18-18-15,-18 17-16,18-17 15,-1-1-15,1 19 16,0 17-16,-1-18 0,19 18 15,-1 0 1,-18 0-16,19 0 16,-19 0-16,1 0 0,-18 18 15,0-1 1,-18 1-16,1 17 16,17-17-16,0 0 15,0-1 1,17 1-16,1-18 15,17 17-15,-17-17 16,0-17 0,-1-1-16,1 1 0,-18-1 15,0 0 1,0 1-16,-18-1 16,1 0-1,17 1-15,17 17 16,1 17-1,-1 1 1,1-18-16,17 18 16,-17-18-16,0 0 15,-1 0-15,1 17 16,-18 1-16,18 17 16,-18-17-1,17 17 1,1-35-16,0 0 15,-1 0-15,1 0 16,-1-35-16,-17 17 16,18-35-1,-18 36-15,-18-54 16,1 36-16,-1-53 16,1 35-16,-36-36 15,35 54-15,-17 0 0,17 17 16,0 18-1,18 18-15,36 52 16,-19-17-16,19 53 16,-1-53-16,18 53 15,-36-71-15,1 1 16,17-1-16,-17-18 16,0 1-16,-1-18 0,1 0 15,-18-18 1</inkml:trace>
  <inkml:trace contextRef="#ctx0" brushRef="#br0" timeOffset="14276.43">31027 11271 0,'17'18'16,"1"-18"-16,0 0 15,-18-18-15,17 1 16,-17-1-16,0-17 15,0 17-15,-17-17 16,17 17-16,-18 1 16</inkml:trace>
  <inkml:trace contextRef="#ctx0" brushRef="#br0" timeOffset="14447.46">31203 11201 0,'0'0'0,"18"0"0,35 0 15,-18-18-15,-17 18 16,17 0-16,18-18 16,-35 1-16</inkml:trace>
  <inkml:trace contextRef="#ctx0" brushRef="#br0" timeOffset="14637.11">31291 10971 0,'0'89'15,"18"-1"-15,-18-35 16,18 35-16,-1-53 15,-17 0-15,36 36 16,-19-36 0</inkml:trace>
  <inkml:trace contextRef="#ctx0" brushRef="#br0" timeOffset="14803.61">31538 11307 0,'18'17'16,"0"-17"-1,-18 18-15,17-18 16,-17-18-16</inkml:trace>
  <inkml:trace contextRef="#ctx0" brushRef="#br0" timeOffset="14915.74">31521 11095 0,'17'18'16</inkml:trace>
  <inkml:trace contextRef="#ctx0" brushRef="#br0" timeOffset="15154.54">31715 11359 0,'17'18'16,"1"0"0,0-18-16,17 0 15,-17 0-15,17-36 16,-35 19-16,0-18 15,0-1 1,0 19-16,-35-19 0,17 19 16,-17 17-1</inkml:trace>
  <inkml:trace contextRef="#ctx0" brushRef="#br0" timeOffset="15433.65">31944 11412 0,'0'-17'31,"18"-1"-31,35 0 16,-36 1-16,19-1 15,-19 18-15,1-17 0,17 17 16,-35 17-1,0 1 1,-18-1 0,18 19-1,0-19-15,0 1 16,18 0-16</inkml:trace>
  <inkml:trace contextRef="#ctx0" brushRef="#br0" timeOffset="15861.19">32191 11430 0,'35'-18'16,"-17"1"-1,0 17 1,-36 0 0,0 0-1,1 35-15,17-17 16,17-1 0,1-17-1,17 0 1,-17 0-16,35-17 15,-36-19-15,1 19 0,17-19 16,-17 19 0,0-1-16,-18-17 0,17 17 15,1 1-15,-1-54 16,-17 36-16,0 0 0,0-71 16,-17 53-16,-1 17 15,18-16-15,-35-19 16,17 53-16,-17 18 15,35 18-15,-35 53 16,35-19-16,0 90 16,0-72-16,35 54 15,-17-71-15,52 17 16,-35-35 0,36 18-16,-53-35 15,-1 0-15,-34-18 16,-1 0-1</inkml:trace>
  <inkml:trace contextRef="#ctx0" brushRef="#br0" timeOffset="16405.92">29810 11712 0,'17'0'16,"-17"18"-16,18 0 15,-18 105 1,0-52-16,0-19 15,0 1-15,0 0 0,0 0 16,18-18-16,-18 1 0,0-1 16,35 0-16</inkml:trace>
  <inkml:trace contextRef="#ctx0" brushRef="#br0" timeOffset="16734.27">30021 12083 0,'36'0'15,"17"0"1,17 0 0,1-36-16,-36 19 15,-35-1-15,0 0 16,-18 1-16,1-1 15,-54 18 1,54 0-16,-36 18 16,35-1-16,0 19 15,1-19-15,17 19 16,17-19-16,1 1 0,0 17 0,35 0 16,-18-17-1,35 0-15,-34-18 16,-1 17-16,-17-17 0,-1 0 15</inkml:trace>
  <inkml:trace contextRef="#ctx0" brushRef="#br0" timeOffset="17173.3">30603 12030 0,'-35'0'15,"18"0"-15,-36 35 16,35-17-1,0-1-15,-17 36 16,35-18-16,18-17 0,17 17 16,0-17-16,-17-18 15,17 0-15,0 0 16,-17 0-16,17-35 0,-17 17 16,0-17-1,-18 0-15,0 17 0,-36-17 16,36 17-16,-17 18 15,17 18 1,17 17 0,1-17-16,0-1 0,-1 18 15,1-35 1,0 18-16,-1-18 16,-17-18-1,0 1-15,0-1 16,0-17-1,0 0-15,36 17 16,-36 0-16,35 1 16,-18 17-16,19 0 15,-19 0-15,-17 17 16</inkml:trace>
  <inkml:trace contextRef="#ctx0" brushRef="#br0" timeOffset="17500.94">30956 12118 0,'0'35'0,"0"0"16,0-17-1,0 0-15,0-1 16,18-17-16,-18-17 15,0-1 1,0 0-16,0 1 16,18-1-16,-18-17 15,17 17-15,1-17 16,-18 17-16,35 18 16,-17 0-1,-1 18-15,-17 0 16,18 17-1,0-17-15,-18-1 0,17 1 16</inkml:trace>
  <inkml:trace contextRef="#ctx0" brushRef="#br0" timeOffset="19068.09">31115 12136 0,'0'17'31,"0"1"-16,18-18-15,-18 35 16,0-17 0,17 17-16,-17-17 15,0-1-15,0 1 16,-17-18 0</inkml:trace>
  <inkml:trace contextRef="#ctx0" brushRef="#br0" timeOffset="19240.29">31168 11942 0,'0'-18'15,"18"18"1,-1 0-16</inkml:trace>
  <inkml:trace contextRef="#ctx0" brushRef="#br0" timeOffset="19586.39">31238 12206 0,'0'18'16,"0"-1"-16,0 1 31,0-36-15,18 1-16,-18-1 16,18 0-16,-18 1 15,17 17-15,1 0 16,0 0-1,-18 17 1,17 1 0,-17 0-16,-17-1 15,17 1 1,17-18 0,1 18-1,0-18-15</inkml:trace>
  <inkml:trace contextRef="#ctx0" brushRef="#br0" timeOffset="20014.96">31415 12259 0,'0'-18'15,"18"1"-15,-1-1 16,-17-17 0,18 35-16,-18-18 15,0 1-15,-18 17 16,1 17 0,17 1-1,-18 17-15,18-17 0,0 17 16,18-17-1,-1-1 1,1-34-16,-1 17 16,1-18-16,0 18 15,-1-18-15,-17 1 16,18 34 0,-18 19-1,0-1-15,18 53 16,-18-35-16,17 35 15,1-35-15,-18 18 16,0-36-16,-18 0 16,1-17-16,-36-18 15,17 0-15,-34-35 16,52 17-16,-17 0 16,17-17-16,1 0 0,-19-36 15,36 36-15,36-18 16,-1 18-16,36-18 15,-19 35 1,37-17-16,-54 35 16</inkml:trace>
  <inkml:trace contextRef="#ctx0" brushRef="#br0" timeOffset="20482.76">32297 12083 0,'-35'0'15,"-18"17"1,0 36 0,17 0-1,19-18-15,17-17 0,0 17 16,35-17 0,-17-18-16,-1 0 0,36-18 15,0-17 1,-35 17-16,17 1 0,-17-19 15,-18 1-15,0 18 16,0-1-16,-18 18 16,18 35-1,0-17-15,0 17 16,0 18-16,18-35 16,-1-1-16,19 1 15,-1 17-15,-17-35 16,17 0-16,-18-17 0</inkml:trace>
  <inkml:trace contextRef="#ctx0" brushRef="#br0" timeOffset="20676.16">32526 11765 0,'0'53'16,"18"-35"-16,-18 35 15,0-18-15,0 18 16,17 0-16,1 53 16,0-54-16,-18 1 0,17-17 15,-17-1-15,18 18 16,0-35-16</inkml:trace>
  <inkml:trace contextRef="#ctx0" brushRef="#br0" timeOffset="21309.67">32826 12118 0,'-35'0'15,"-1"18"1,1-1-16,35 18 16,0-17-1,0 0-15,0-1 0,18-17 16,-1 18-16,1-18 0,0 0 0,-18-18 15,17 18-15,1-17 16,-18-1-16,0 0 16,0 36-1,18 17 1,-18 1-16,17 34 16,1-17-16,-18-18 15,0 54 1,0-19-16,0-35 15,0-17-15,-35 0 16,17-18-16,-17-18 16,-1-17-1,36 17-15,-17-35 16,17 18-16,17-18 16,1 18-16,17 0 15,1 17-15,-19 0 0,1 18 16,35 0-16,-36 0 15,1 0-15,0 0 16,-1 0-16,1-17 0,0 17 16,-18 17-1,0 1 1,17 0 0,-17-1-1,18-17-15,0 0 0,-1 0 16,1 0-1,-1-35-15,-17 17 16,0-17 0,-17 17-16,-1-17 15,1 35-15,-36-18 16,35 18-16,-17 0 16</inkml:trace>
  <inkml:trace contextRef="#ctx0" brushRef="#br0" timeOffset="22017.09">29774 12682 0,'0'-17'0,"18"17"15,-36 0 1,-17 70 0,18 36-1,-19 0-15,36-53 16,0 53-16,0-71 15,36 36-15,-1-54 16,18 1-16,-18-18 16</inkml:trace>
  <inkml:trace contextRef="#ctx0" brushRef="#br0" timeOffset="22304.66">30145 12806 0,'-53'0'16,"35"-18"-16,-17 36 15,17-1-15,-17 19 16,35-1-16,0 0 0,18 1 16,-1-1-16,36 18 15,-17-18-15,17 0 16,-36-17-16,1 0 15,-18-1-15,-18 1 16,-17 0-16,17-18 16,-52 0-1,52-18-15,-35 0 16,35 1-16</inkml:trace>
  <inkml:trace contextRef="#ctx0" brushRef="#br0" timeOffset="22561.62">30357 12965 0,'0'70'16,"0"-17"-16,17 18 16,1-54-16,-1 19 0,1-19 15,35 1-15,-35-18 16,35-35-16,-36 17 15,18-35-15,-17 18 16,-18-18 0,0 18-16,0-1 0,-18 1 15,18 17-15,-17 1 16,-1 17-16,1 17 16</inkml:trace>
  <inkml:trace contextRef="#ctx0" brushRef="#br0" timeOffset="23069.02">30780 12929 0,'0'18'15,"0"53"-15,0-54 16,0 54-16,0-36 15,0 18-15,18-35 16,-18-36 0,17 0-16,1-35 15,-1-17 1,1 35-16,0-18 16,-18 17-16,17 19 0,-17-1 15,18 36 1,-18-1-16,0 19 15,0-1-15,0 35 16,18-34-16,-18-19 0,17 1 16,1 0-16,0-18 15,-1 0-15,1-18 0,-18-17 16,17 17-16,19-52 16,-19 52-16,19-35 15,-19 35-15,-17 1 16,36 17-16,-19 17 15,-17 19 1,0-1-16,0 35 16,0-52-16,0 17 15,0 1-15,0 17 16,18-36-16,-1 1 0,1-1 16</inkml:trace>
  <inkml:trace contextRef="#ctx0" brushRef="#br0" timeOffset="23226.12">31591 13229 0,'-17'53'16,"-19"18"0,-17-1-16,18-35 15,0 1-15,-18 17 16</inkml:trace>
  <inkml:trace contextRef="#ctx0" brushRef="#br0" timeOffset="24229.79">29827 13635 0,'18'-18'16,"0"18"-16,-18 18 0,17 17 15,1 18-15,-18 53 16,0-53 0,0 53-16,0-53 15,0-18-15,18 0 0,-1-17 16,18-1-16</inkml:trace>
  <inkml:trace contextRef="#ctx0" brushRef="#br0" timeOffset="24475.6">30127 13847 0,'-35'17'15,"17"36"1,1-35-16,34 35 15,1-36-15,0 1 0,17 0 16,-17-18-16,17 17 0,18-17 16,-36-17-16,36-1 15,-35 0-15,0 1 0,-18-1 16,0 0-16,-36-17 16,19 17-16,-19-17 15,19 35-15,-1 0 16,0 0-16</inkml:trace>
  <inkml:trace contextRef="#ctx0" brushRef="#br0" timeOffset="24864.31">30586 13899 0,'-18'0'15,"-17"18"-15,17 0 16,1 17-16,-36 0 15,53 1-15,-18-19 0,18 1 16,18-18 0,17 0-16,-17-18 0,17 1 15,-17-1-15,17-35 16,-18 35-16,-17-17 16,0 17-16,0 1 15,0 34 1,0 54-16,0-18 15,0 53 1,18-53-16,0 35 16,-1-53-16,-17 36 15,0-54-15,0 19 16,-17-19-16,-19-17 16,19-17-16,-36-1 15,35 0-15,-35-35 16,36 36-16,-1-18 15,18-1-15</inkml:trace>
  <inkml:trace contextRef="#ctx0" brushRef="#br0" timeOffset="24991.8">30745 13988 0,'0'53'16,"0"-36"-16,0 1 0,17 35 15</inkml:trace>
  <inkml:trace contextRef="#ctx0" brushRef="#br0" timeOffset="25176.89">30745 13811 0,'0'18'32,"0"17"-17,17-17-15,1-1 16</inkml:trace>
  <inkml:trace contextRef="#ctx0" brushRef="#br0" timeOffset="25387.38">30868 13952 0,'18'0'0,"-18"18"16,0 0 0,0-1-16,0 19 15,17-36-15,-17 17 16,18 1-16,-18-1 16,-18-17-1,1 18 1,-1-18-16,0 0 0,1 0 15,-18 0-15,17 0 16,0-18-16</inkml:trace>
  <inkml:trace contextRef="#ctx0" brushRef="#br0" timeOffset="25560.56">30956 13935 0,'-17'0'16,"34"-18"-16,1 18 16,0 0-16,-1-18 15,18 18-15,1 0 0,-19 0 16,1-17-16,0-1 0</inkml:trace>
  <inkml:trace contextRef="#ctx0" brushRef="#br0" timeOffset="25726.36">30992 13758 0,'17'36'15,"-17"-19"-15,18 19 0,-18-1 16,35 35-16,-35-34 16,0 34-16,0-35 15,18 1-15,-18-19 16</inkml:trace>
  <inkml:trace contextRef="#ctx0" brushRef="#br0" timeOffset="25831.38">31186 14005 0,'0'36'16,"17"-19"-16,-17 1 15</inkml:trace>
  <inkml:trace contextRef="#ctx0" brushRef="#br0" timeOffset="26111.19">31380 14076 0,'0'17'15,"0"1"1,17 0-16,1-1 16,0-17-16,34 0 15,-16 0-15,-19 0 0,1 0 16,0 0-16,-18-17 15</inkml:trace>
  <inkml:trace contextRef="#ctx0" brushRef="#br0" timeOffset="26572.51">30004 14605 0,'17'71'0,"1"-36"16,17 35-16,-35-52 15,18 17 1,-18-52-1,0-19 1,18-34 0,-18 52-16,0-17 15,0 17-15,17-17 0,-17 17 0,18 1 16,-18-1 0,18 18-16,-18 18 15</inkml:trace>
  <inkml:trace contextRef="#ctx0" brushRef="#br0" timeOffset="27210.89">30304 14781 0,'17'0'16,"19"-17"-16,16-1 0,-34 0 15,35-17 1,-35 18-16,-1-19 15,-17 19-15,-17-1 16,-1 18-16,-17 0 16,17 18-16,-17 17 15,17-17-15,18 34 16,0-34-16,18 35 16,-1-35-16,54-1 15,-36-17-15,36 0 16,-36 0-16,18-17 15,-18-1-15,-17-17 16,-18 17 0,0 0-16,-18 18 0,18-17 15,-35 17-15,17 0 16,-17 17-16,35 1 16,-18 17-16,18-17 15,18 17 1,0-35-16,17 18 15,0-18-15,1-18 16,-19 1-16,19-19 16,-19 36-16,1-35 15,-18 17-15,0 36 32,0 35-32,0-18 15,0 18-15,17 53 16,1-53-16,0 35 15,-18-53-15,0 1 0,0-1 16,-18-17 0,0-18-16,1 0 15,-36-18 1,35 0-16,-17-35 0,17 36 16,-17-54-1,35 18-15,-18 18 16</inkml:trace>
  <inkml:trace contextRef="#ctx0" brushRef="#br0" timeOffset="27301.34">30956 14834 0,'0'18'0</inkml:trace>
  <inkml:trace contextRef="#ctx0" brushRef="#br0" timeOffset="27433.66">30921 14923 0,'-18'-36'15,"18"-17"1,0 18-16,0 0 0,0 17 16,18-35-1,0 18-15,-1 35 0,1-18 16,0 18-16</inkml:trace>
  <inkml:trace contextRef="#ctx0" brushRef="#br0" timeOffset="27701.03">31027 14781 0,'17'0'16,"19"0"0,-1 0-1,0-17-15,-17 17 0,0-18 16,-18 0-1,0 1-15,-36-1 16,19 18-16,-19 0 16,1 0-16,17 18 15,18-1 1,18 1-16,0 0 0,-1-1 16,54 19-1</inkml:trace>
  <inkml:trace contextRef="#ctx0" brushRef="#br0" timeOffset="27951.32">31344 14640 0,'-35'0'15,"17"0"-15,1 0 16,17 36-16,17-19 0,-17 1 15,36 17 1,17 0-16,-36-35 16,1 18-16,-18 0 15,-18-1 1,-17-17 0,17 0-16,1 0 0,-19 0 15</inkml:trace>
  <inkml:trace contextRef="#ctx0" brushRef="#br0" timeOffset="28240.49">31521 14605 0,'-36'0'16,"1"18"-1,18-1-15,17 19 16,17-19-16,-17 18 0,53 1 16,0-1-1,-18-17 1,-17-1-16,-18 1 0,-18-18 16,1 0-1,-36 0-15,17 0 16,19 0-16,-36 0 15,35-18-15</inkml:trace>
  <inkml:trace contextRef="#ctx0" brushRef="#br0" timeOffset="28412.56">31768 14693 0,'0'18'15,"17"17"1,1 18 0,0-35-16,-1-1 0,-17 19 15,18-36-15,-18 17 0</inkml:trace>
  <inkml:trace contextRef="#ctx0" brushRef="#br0" timeOffset="28551.15">31856 14552 0,'0'-18'16,"17"18"-1,-17 36 1</inkml:trace>
  <inkml:trace contextRef="#ctx0" brushRef="#br0" timeOffset="28791.47">31979 14834 0,'0'36'16,"36"-19"0,-19-17-16,36 18 15,-35-36-15,-1 18 16,1-17-16,0-19 15,-36 19-15,18-1 0,-35-35 16,0 35 0,17 1-16,-35 17 15,35-18-15,1 18 0</inkml:trace>
  <inkml:trace contextRef="#ctx0" brushRef="#br0" timeOffset="29045.73">32173 14923 0,'0'-18'15,"0"0"1,18 1-16,0-1 16,17-17-16,-17 17 15,-1 0-15,18 1 16,-17 17-16,17 17 15,-35 1-15,18 17 16,0-17 0,-18 17-16,17-17 0,1 17 15,0-35-15</inkml:trace>
  <inkml:trace contextRef="#ctx0" brushRef="#br0" timeOffset="29264.1">32632 14852 0,'18'0'15,"-1"0"-15,1 18 16,0-1 0</inkml:trace>
  <inkml:trace contextRef="#ctx0" brushRef="#br0" timeOffset="29558.75">32703 14870 0,'-18'35'0,"0"0"15,1 18 1,-1 0 0,18-35-16,-18-1 0,18 19 15,-17-19-15,34-17 16</inkml:trace>
  <inkml:trace contextRef="#ctx0" brushRef="#br0" timeOffset="29719.5">32879 14887 0,'0'18'16,"18"-18"-1,-1 18-15,1-18 16</inkml:trace>
  <inkml:trace contextRef="#ctx0" brushRef="#br0" timeOffset="29857.95">33073 14887 0,'35'0'16,"-17"0"-16</inkml:trace>
  <inkml:trace contextRef="#ctx0" brushRef="#br0" timeOffset="29998.31">33249 14852 0,'18'0'15,"17"-18"1,-17 18-16</inkml:trace>
  <inkml:trace contextRef="#ctx0" brushRef="#br0" timeOffset="30248.88">33320 14270 0,'18'0'16,"34"35"0,1 53-1,-17-35-15,17 88 16,-1-17 0,-34-54-16,-18 36 0,0-53 15,0 0-15,-18-18 0,1 1 16,-36 17-16,18-36 15,-18 1 1</inkml:trace>
  <inkml:trace contextRef="#ctx0" brushRef="#br1" timeOffset="112836.17">6491 16175 0,'0'18'62,"18"17"-62,-18 0 16,0 18-16,0 0 16,0 0-16,0 17 0,0-17 15,0 0-15,17 0 0,-17-18 0,0 1 16,0-1-16,18 0 16,0-17-16,-18-36 15</inkml:trace>
  <inkml:trace contextRef="#ctx0" brushRef="#br1" timeOffset="113337.43">6244 16510 0,'0'18'16,"0"-36"46,18 0-46,-18-17 0,17 17-16,-17 1 0,18-18 15,0-1-15,-18 19 16,17-19-16,1 19 0,0-1 16,-1-17-16,19 17 15,-1-17-15,-18 17 16,1 1-1,0 17 1,-18 17-16,17 1 16,-17 17-16,36 0 15,-36-17-15,17 0 0,1-1 16,0 1-16,17 0 16,-17-18-16,-1 0 15,1 17-15,-1-17 0</inkml:trace>
  <inkml:trace contextRef="#ctx0" brushRef="#br1" timeOffset="116563.32">6438 15840 0,'18'17'16,"-1"-17"-16,1 0 15,0 0-15,17 0 16,-17 0-16,17-17 0,-17 17 16,35 0-1,-36-18-15,1 18 0,17 0 16,-17 0-16,-1 0 16,1 0-16,0 0 15,-1 0-15,1 0 16,0 18-16,-1-18 0,18 0 15,-17 0 1,17 0-16,18-18 16,-17 18-16,16 0 15,-16 0-15,17-18 16,-18 18-16,36 0 16,-36 0-16,35-17 15,-34 17-15,34 0 16,-35 0-16,54 0 15,-54 0-15,35 0 16,-34 0-16,34 0 16,-34 0-16,34 17 15,-17-17 1,18 0-16,-18 0 16,35 0-16,-35 0 15,35 0 1,-35 0-16,35-17 0,-35 17 15,35 0 1,-35 0-16,35 0 16,-35 0-16,53 0 15,-53 0-15,0 0 0,53-18 16,-18 18 0,-35 0-16,-18 0 15,18 0-15,17 0 16,-17 0-16,18 18 15,-18-18-15,-18 0 0,36 0 16,-18 17-16,17-17 16,-35 0-16,54 18 15,-36-18 1,35 0-16,-53 0 16,71 18-16,-71-18 15,53 0-15,-35 0 16,35 0-16,-35 0 15,53 0 1,-53 0-16,0 0 16,0 0-16,0-18 0,70 18 15,-52-18-15,52 18 16,-70 0-16,71 0 16,-54 0-16,54 0 15,-54 0-15,71 0 16,-70 0-16,70 0 15,-70 0-15,105 0 16,-105-17-16,105 17 16,-105-18-1,17 18-15,88 0 16,-88-17-16,1 17 0,69 0 16,-70-18-1,1 18-15,87 0 0,-70-18 16,-18 18-16,88 0 15,-70-17-15,-18 17 16,1 0-16,87-18 16,-88 18-16,71 0 15,-71 0-15,71 0 16,-88 0-16,87 0 16,-70 0-16,54 0 15,-54 0-15,71 0 16,-89 0-16,71 0 15,-53 0-15,53 0 16,-70 0-16,70 18 16,-70-18-1,70 0-15,-53 0 16,53 0-16,-70 0 16,87 0-16,-87 0 15,88 0 1,-89 0-16,71 0 15,-70 0-15,0 17 16,-1-17-16,1 18 0,70-18 16,-71 18-16,71-18 15,-70 0-15,88 0 16,-89 0-16,89 0 16,-71 0-16,71 0 15,-71 0-15,71 0 16,-71 0-16,88 0 15,-105 0-15,88 0 16,-71 17-16,0-17 16,-17 0-16,17 0 0,71 0 15,-89 0 1,89 0-16,-71 18 16,0-18-16,71 0 15,-71 0-15,-17 17 0,17-17 16,0 0-16,0 0 15,1 0-15,-1 0 16,0 0-16,0 0 0,106 0 16,-106 0-16,106 0 15,-105 0-15,69 18 16,-69-18-16,69 0 16,-87 0-16,70 0 15,-70 0-15,52 0 16,-70 0-16,0 0 15,0 0-15,-36 0 16,-17 18 15,0-36-15</inkml:trace>
  <inkml:trace contextRef="#ctx0" brushRef="#br1" timeOffset="116897.38">22737 15681 0,'88'18'15,"-18"-1"-15,36-17 16,-71 18-16,71 0 16,-53-18-16,18 17 15,-54-17-15,-17 18 16,0-1-16,-17 1 16,-54 17-16,54-17 15,-72 0 1,72-1-16,-54 1 15,53 0-15,1-18 16,17 17-16,17-17 16</inkml:trace>
  <inkml:trace contextRef="#ctx0" brushRef="#br1" timeOffset="117496.51">23460 16104 0,'0'18'32,"17"35"-17,1-18-15,-18 0 0,18 18 16,-1-17-16,-17 17 0,36 35 16,-1-53-16,0 18 15,-17-35-15,-1 17 16,1-35-1</inkml:trace>
  <inkml:trace contextRef="#ctx0" brushRef="#br1" timeOffset="117971.2">23266 15840 0,'0'-18'16</inkml:trace>
  <inkml:trace contextRef="#ctx0" brushRef="#br1" timeOffset="118736.76">23354 16210 0,'-18'18'0,"1"-1"15,-1 1 1,0-18 0,1 18-1,-1-18 1,0 0 0,1 0-1,-1 0 1,18-18-1,0 0 17,18 1-17,-18-1 1,17 1-16,-17-19 0,0 19 16,18-1-1,0 18-15,-1-18 16,1 1-16,0 17 15,35 0-15,-36 0 16,18 0 0,-17 17-16,17 1 15,-17 0-15,17 17 16,-17-17-16,35 17 16,-18-18-16,-17-17 15,17 18-15,-17-18 0,-1 0 16,1 0-1</inkml:trace>
  <inkml:trace contextRef="#ctx0" brushRef="#br1" timeOffset="122162.52">23530 15716 0,'18'0'31,"17"0"-15,18 0-16,-35 0 15,17 0-15,0 0 0,36 0 16,-36 0-16,89 0 16,-71 0-16,105 18 15,-52-18-15,71 0 16,-89 18 0,106-1-16,-106 1 15,71-1-15,-71 1 16,88-18-16,-88 0 15,89 0-15,-89 0 16,71-18 0,-106 1-16,70 17 15,-52 0-15,70-18 16,-88 18-16,70 0 16,-70 0-16,35 0 15,-70 18-15,17-18 16,1 0-16,-19 0 15,-34-18 32</inkml:trace>
  <inkml:trace contextRef="#ctx0" brushRef="#br1" timeOffset="122451.42">26229 15593 0,'-18'-18'15,"36"18"1,17 0 0,18 0-16,35 18 15,18 17 1,-70-17-16,-19-1 0,18 19 15,-17-1 1,-36-17-16,18-1 0,-52 1 16,-1-1-1,17 1-15,1-18 16,0 18-16,17-18 16,18 17-16</inkml:trace>
  <inkml:trace contextRef="#ctx0" brushRef="#br1" timeOffset="122836.28">26582 16157 0,'-18'53'15,"18"18"1,0-36-16,18 53 16,-1-17-1,1-36-15,0 0 0,-1-17 16,1 17-16,0-17 16,-18-1-16,17-17 0</inkml:trace>
  <inkml:trace contextRef="#ctx0" brushRef="#br1" timeOffset="123152.97">26229 16387 0,'18'17'16,"-1"-17"-1,1 0-15,53-35 16,17-18 0,-53 35-16,-17-17 0,17 17 15,-17-17-15,-1-18 16,-17 36-16,18-1 16,-18 0-16,17 18 15,19 36 1,-19-19-16,36 19 15,-17-1-15,16 0 16,-16-17-16,17 17 16,-36-35-1</inkml:trace>
  <inkml:trace contextRef="#ctx0" brushRef="#br2" timeOffset="192518.04">4657 15787 0,'17'0'78,"-17"-18"-62,18 1-1,-18-1 1,0 0-16,18 1 15,-1-1-15,1 0 16,-18 1 0,18 17-16,-1-36 15,1 1-15,-1 18 16,1 17-16,-18-18 0,35-17 16,-35 17-16,36 0 15,-36 1 1,17-1-16,19-17 15,-19 17-15,1 0 16,-1 1-16,1-36 16,0 35-16,17-17 15,-17 17-15,17-17 16,-17 17-16,-18 1 16,35-18-16,-18 35 15,1-18-15,17-17 16,-35 17-16,18 0 0,0 1 15,-1-1-15,19-17 16,-19 17 0,-17 1-16,36-19 15,-1 1 1,0 17-16,0-17 16,-17 0-16,35-1 15,-35 19-15,17-36 16,-18 35-16,1 1 0,0-1 15,-1 0-15,19-17 16,-19 17-16,19 1 16,-19-1-16,18-17 15,1 17-15,-1-17 16,-17 17-16,35-35 16,-36 36-16,36-18 15,-35-1-15,35 1 16,-36 17-16,1 1 15,35-36 1,-18 35-16,-17 0 0,35-34 16,-36 34-16,19-17 15,17-1-15,-36 1 16,18 17-16,18-17 16,-35 35-16,0-17 0,35-19 15,-36 19 1,1-1-16,35 0 15,-36 1-15,36-19 16,-17 1-16,-1 0 16,-17 17-16,34 1 15,-34-19-15,35 19 16,-35-1-16,35-17 16,-36 17-16,54-35 15,-54 36-15,36-19 16,-17 19-16,-1-19 15,-17 19 1,17-1-16,0 0 16,0-17-16,-17 35 15,35-35-15,-18 17 16,18-35-16,-18 36 16,36-1-1,-53 0-15,52-17 16,-35 18-16,36-19 15,-36 19-15,36-19 16,-54 19-16,54-19 16,-53 1-16,52 0 15,-35 0-15,36-18 16,-36 35-16,53-35 16,-52 18-16,52-18 15,-53 35-15,36-35 16,-36 36-16,18-36 15,-18 35 1,-17 1-16,52-19 16,-17-17-16,-17 36 15,34-36-15,-35 35 16,1 0-16,34-34 16,-34 34-16,-19 0 15,54-17-15,-54 17 16,19 1-16,34-19 15,-34 19-15,-1-1 0,35-35 16,-34 36-16,34-19 16,-35 19-1,18-1-15,-17-17 0,17 17 16,-18-17-16,18 17 0,35-35 16,0 0-1,-53 36-15,54-36 16,-54 35-16,0 1 15,0-1-15,1 0 0,-1 1 16,0-1-16,36-17 16,-18 17-16,-18 0 0,71-34 15,-53 34 1,0-17-16,70-18 16,-52 17-16,-1 1 0,-17 18 15,88-54-15,-70 36 16,35-1-16,-53 19 15,-18-19-15,18 19 16,-36 17-16,-17-18 0</inkml:trace>
  <inkml:trace contextRef="#ctx0" brushRef="#br2" timeOffset="195293.55">11571 10901 0,'18'-18'16,"17"18"-1,-17-17 1,17-1-16,-17 18 15,-1-18-15,1 18 16,0 0-16,-1 0 16,1 0-1,-1 0 1,19 0 0,-19 0-16,1-17 0,17 17 15,1-18 1,-19 0-16,1 18 15,-1-17-15,1 17 0,0 0 16,-1-18 0,1 18-16,17 0 15,-17 0-15,35-18 16,-36 18-16,36-17 16,-17-1-16,-19 18 15,19 0-15,-19-17 16,19 17-16,-19 0 15,1 0-15,17-18 16,-17 18-16,17 0 0,0 0 16,-17-18-16,17 18 15,-17 0-15,17 0 16,-17-17 0,-1 17-16,1 0 15,17 0-15,1-18 16,-19 18-16,18 0 15,-17-18-15,17 18 0,-17-17 0,53-1 16,-36 0 0,0 18-16,18-17 15,-18 17-15,1 0 0,34-18 16,-35 18-16,54 0 16,-36 0-16,35-17 15,-53 17-15,71-18 16,-71 18-1,71 0-15,-71-18 16,18 18-16,35 0 16,-35 0-16,53-17 15,-53 17-15,53 0 16,0-18 0,-53 18-16,70 0 15,-70 0-15,70-18 16,-52 18-16,53 0 15,-72 0-15,72-17 16,-71 17-16,70 0 16,-70-18-16,88 18 15,-88-18-15,88 18 16,-88 0-16,88-17 16,-70 17-1,52-18-15,-52 18 16,70-18-16,-70 1 15,-18 17-15,88-18 16,-71 1-16,1 17 0,52-18 16,-52 18-1,-1-18-15,71 18 16,-88-17-16,18 17 0,-1-18 16,54 0-16,-53 18 15,-19-17-15,19 17 0,-18-18 16,70 18-16,-52-18 15,-18 18-15,53-17 16,-36-1-16,36 1 16,-53 17-16,0 0 15,70-18-15,-70 0 16,0 18-16,71-17 16,-71 17-16,0-18 15,35 18-15,-35 0 16,52-18-16,-52 18 15,36-17-15,-37 17 16,1 0-16,71-18 16,-71 18-16,17 0 0,36-18 15,-53 18 1,18 0-16,34-17 16,-34 17-16,53-18 15,-72 18-15,1 0 16,18 0-16,-18-17 0,17 17 0,54-18 15,-54 18 1,1 0-16,-18-18 0,17 18 16,72-17-16,-1-1 15,-71 18-15,71-18 16,-70 1-16,88-1 16,-89 18-16,89-18 15,-89 18 1,89-17-16,-88 17 15,52-18-15,-52 18 16,70 0 0,-88-18-16,88 18 15,-88 0-15,70 0 16,-52-17-16,52 17 16,-52 0-16,70-18 15,-88 18-15,88-17 16,-70 17-16,52-18 15,-52 18-15,-1 0 16,1 0-16,-1 0 0,71-18 16,-70 18-16,0 0 15,70 0-15,-71-17 16,71 17-16,-70 0 16,-1 0-16,1 0 15,70-18-15,-88 18 16,88 0-16,-70 0 15,52 0-15,-70 0 16,0 0-16,70 18 16,-70-18-16,0 0 15,0 0-15,71 0 16,-71 0-16,52 0 16,-52 0-16,53 0 15,-53 0-15,35 0 16,-17 0-16,17 0 15,-35 0-15,70 0 16,-70 0-16,36 0 16,-37 0-16,37 0 15,-36 0-15,-18 0 16,53 0 0,-35 0-16,35 0 15,0 17-15,-35-17 16,35 0-16,-35 0 15,53 0-15,-53 0 16,53-17-16,-53 17 16,53 0-1,-36 0-15,54 0 16,-71 0-16,52 0 16,-52 0-16,53-18 15,-35 18-15,35 0 16,-71-18-16,53 18 15,-53 0-15,1-17 16,-19 17-16,-34 0 31,-1 0-15</inkml:trace>
  <inkml:trace contextRef="#ctx0" brushRef="#br2" timeOffset="196153.99">29386 9331 0,'-17'0'31,"17"-18"-16,17 18-15,-17-17 16,18-1 0,-18 0-16,18 1 15,-18-1 1,0 1 0,-18 17-16,-35 0 15,18 0-15,-36 35 16,36-18-1,0 1-15,-1 17 0,19 1 16,17-1-16,17 0 16,1-17-16,70 17 15,-35-17-15,0-1 16,0 1-16,0-18 0,18 35 16,-71-17-1,-53-18 1,17 18-16,1-18 15,-18 0-15,-17 17 16,52-17-16,0 0 16,1 0-16,34-17 15</inkml:trace>
  <inkml:trace contextRef="#ctx0" brushRef="#br2" timeOffset="196616.91">29722 9525 0,'-18'53'16,"18"-18"-1,0 0 1,0-17 0,18-36-16,-1-70 15,1 35 1,-18 0-1,17-17 1,19 52-16,-36 1 16,35 34-1,-17-17-15,-18 36 16,17-19-16,-17 1 16,0-1-16,18-17 15,0 0 1,34-17-16,19-18 15,-36-1-15,-17 36 16,17-17-16,-17-1 16,0 36-16,-18-1 15,0 36 1,0-35-16,0 35 16,17-18-16,1 18 15,-18-35 1,17-1-16,36 1 0,-35-1 15,17-17 1</inkml:trace>
  <inkml:trace contextRef="#ctx0" brushRef="#br2" timeOffset="196955.46">30480 9419 0,'-53'0'15,"0"35"1,18 18-1,0-35-15,17 35 16,18-18-16,0-17 0,53-1 16,-35 1-16,52-18 15,-52 0 1,35-18-16,-36 1 16,1-36-16,-18 35 15,18-35-15,-18 36 16,-18-19-16,18 19 15,0 34 17,35 19-32,-17-19 15,-1 1-15,36 17 16,-35-17-16,35 0 16,-35-18-16,-1 0 15</inkml:trace>
  <inkml:trace contextRef="#ctx0" brushRef="#br2" timeOffset="197173.4">30798 8837 0,'17'88'16,"-17"53"-1,35 1-15,-35-54 16,53 123 0,-35-158-16,0 18 15,-18-36-15,17 0 16</inkml:trace>
  <inkml:trace contextRef="#ctx0" brushRef="#br2" timeOffset="197378.55">31044 8961 0,'36'123'0,"-19"-52"16,1-1-16,0 89 15,-18-71-15,17-17 16,-17-18-16,18-1 0,-18-16 0,18 34 15,-18-52 1</inkml:trace>
  <inkml:trace contextRef="#ctx0" brushRef="#br2" timeOffset="198156.48">31715 9190 0,'0'35'16,"0"36"0,0-1-1,0 1 1,0-36-16,0 0 0,0-17 16,0 0-16,0-1 0,0-34 15,0-36 1,-18 0-1,18-18-15,0 18 16,0 0-16,0 1 0,18-72 16,17 53-1,-17 36-15,-1 35 0,19 0 16,-1 18 0,0 52-16,-35-17 15,18 0-15,-1 18 0,19 70 16,-19-88-16,1 0 15,35 53-15,-35-71 16,17-18-16,18 19 16,-36-36-16,1-18 15,0-17-15,-18 0 16,0-54-16,0 36 16,-36-88-1,19 71-15,-19-18 0,1 17 16,18 18-16,-19-35 15,19 70-15,-1 1 0,0-1 16,18 36 0,18 35-1,0-18-15</inkml:trace>
  <inkml:trace contextRef="#ctx0" brushRef="#br2" timeOffset="198590.2">32385 9155 0,'18'70'16,"-1"-35"-1,-17 54-15,18-36 16,-18 35-16,0-53 16,18-17-16,-18 17 15,0-53 1,-18-52-1,0-1 1,18 18-16,0 0 0,18-52 16,-18 52-16,18 0 15,-18 0-15,17 35 0,-17 0 16,35 54 0,-35-1-16,18 18 0,0 0 15,-18 0-15,35 70 16,0-52-16,18 17 15,-17-53-15,-1 1 0,0-19 16,36-17 0,-18-17-16,-18-19 15,0-34-15,-17 17 16,-18 18-16,-18-71 16,0 53-16,-17 0 0,-35-35 15,34 70 1</inkml:trace>
  <inkml:trace contextRef="#ctx0" brushRef="#br2" timeOffset="199235.24">28487 9507 0,'17'0'31,"36"0"-15,-17-17 0,34 17-16,-17 0 15,-18 0-15,-17 0 16,0 17-1,-1-17-15</inkml:trace>
  <inkml:trace contextRef="#ctx0" brushRef="#br3" timeOffset="211098.99">4692 15681 0,'0'-18'78,"18"1"-78,-18-1 16,17-17-1,1 17-15,-18 1 0,0-1 16,18 0-16,-1 1 0,1-36 15,-1 35-15,1-17 16,17-18-16,-17 18 16,17 17-16,1-53 15,-1 54-15,0-36 16,0 18-16,-17 17 16,0 0-16,35-35 15,-36 36-15,36-36 16,-35 18-16,35-18 15,-36 35-15,1-17 16,0 17-16,17-17 0,0-18 16,0 18-16,18-18 15,-35 35-15,53-53 16,-36 54-16,35-54 16,-34 36-16,34-18 15,-52 18 1,35-18-16,-18 35 15,18-35-15,-18 36 16,-17-1-16,52-35 16,-52 35-16,17-17 0,36-18 15,-53 18 1,17 0-16,35-18 16,-34 18-16,34-18 15,-35 17-15,36-17 16,-18 18-16,18-18 15,-19 18-15,37-36 16,-54 36-16,53-35 16,-53 34-16,36-17 15,-36 18-15,18-18 16,-18 18-16,54-18 16,-54 18-16,53-18 15,-53 18 1,71-54-16,-53 54 15,-18 0-15,18-1 0,-17 1 16,52-18-16,-35 18 16,-18 0-1,0 17-15,1-17 0,52 0 16,-53-1-16,53-17 16,-35 36-16,35-54 15,-52 36-15,16 17 0,19-52 16,-36 34-1,1 19-15,17-19 0,17-16 16,-35 34-16,54-35 16,-37 18-16,1-1 15,53-34-15,-35 35 16,-36-1-16,71-17 16,-53 18-16,-18 0 15,18 0-15,0 17 0,53-53 16,-36 36-16,-17 0 15,71-36-15,-54 18 16,89-17-16,-88 17 16,87-18-1,-87 18-15,88-35 16,-71 53-16,88-71 16,-88 53-16,124-53 15,-106 53-15,123-70 16,-123 70-16,106-53 15,-89 53-15,89-35 16,-89 35-16,107-35 16,-107 35-16,124-35 15,-124 35-15,107-70 16,-107 70-16,-17 17 16,-18 1-16,-17 0 0,35-1 15,-71 36 1</inkml:trace>
  <inkml:trace contextRef="#ctx0" brushRef="#br3" timeOffset="213300.12">13564 9666 0,'18'-18'15,"0"18"-15,-1-17 16,1-1-16,17 18 15,-35-17-15,35 17 16,1-18-16,-19 18 16,19-18-16,-1 1 15,0-1-15,36 0 16,-36 1-16,18-1 16,-18 0-16,0 18 0,54-17 15,-54-1-15,0 18 16,36-17-16,-36 17 15,18-18-15,-18 18 16,36-18 0,-36 18-16,36-17 15,-36-1-15,35 0 16,-17 1-16,18-1 16,-18 0-16,53-17 15,-53 18-15,52-19 16,-52 19-16,0-1 15,18 0-15,-18 1 0,53-36 16,-53 35-16,52 0 16,-52 1-16,0-1 15,53-17 1,-53 35-16,17-18 0,1 1 16,0-1-16,-1 18 0,1-18 15,87-17-15,-69 17 16,69-17-1,-69 18-15,-1-1 0,-18 18 0,19-18 16,87-17-16,-88 17 16,89-17-1,-72 0-15,72 0 16,-71 17-16,88-35 16,-89 35-16,72-35 15,-89 36-15,88-19 16,-87 19-16,87-18 15,-88 17-15,0 0 16,1 1-16,16-19 0,89 1 16,-105 17-16,105-17 15,-89 18-15,-16-1 16,17 0-16,-18 1 0,123-19 16,-122 19-1,122-19-15,-123 19 16,124-18-16,-124 17 15,124-17-15,-106 17 16,105-17 0,-105 35-16,88-36 15,-105 19-15,105-1 16,-89 0-16,-16 1 0,105-1 16,-18 1-1,-88-1-15,0 0 0,71 1 16,-71-1-1,71 0-15,-71 18 16,-17-17-16,-1 17 0,89-18 16,-88 0-16,70 18 15,-88-17-15,17 17 16,54-18 0,-1 1-16,-52 17 15,52-18-15,-52 18 16,52 0-16,-52-18 15,-1 18-15,-17 0 16,18-17-16,35 17 16,-53 0-16,52-18 15,-52 18-15,53 0 16,-53-18-16,71 18 16,-72-17-16,72 17 15,-71 0-15,70-18 16,-70 18-16,53 0 15,-53 0-15,53 0 16,-71 0-16,18 0 16,0 0-16,0 0 0,70-18 15,-70 18 1,53 0-16,-35 0 16,52 0-16,-70-17 15,71 17-15,-54 0 16,54 0-1,-54 0-15,71-18 16,-70 18-16,70 0 16,-71 0-16,72 0 15,-72 0-15,36 0 16,-53-17-16,17 17 16,-34 0-16,-1 0 15,-17 0-15,-1 0 16,1 0-16,0 17 15,-18 1 17,17-18-17,-34 0 1</inkml:trace>
  <inkml:trace contextRef="#ctx0" brushRef="#br3" timeOffset="214704.31">28222 7355 0,'-17'-17'15,"17"-1"-15,17 1 16,1-1-1,35 0-15,-36 18 16,19 0-16,34 0 16,-34 0-16,-1 0 0,18 0 15,0 0-15,-18 0 16,-17 0-16,-54 0 31</inkml:trace>
  <inkml:trace contextRef="#ctx0" brushRef="#br3" timeOffset="-213999.09">28981 7126 0,'0'18'15,"0"17"-15,-18 36 16,18-18-16,-18 35 16,18-35-16,0 17 15,0-52-15,0-1 16,18-34 0,0-36-16,-1-35 15,-17 52-15,18-16 16,-18 16-16,35-52 15,-17 70-15,17 1 16,-17 17-16,-1 53 16,-17-18-1,-17 36-15,17-36 16,0 0-16,0-17 16,17-1-1,1-17-15,17 0 16,-17-35-16,35-18 15,-18 18-15,53-36 16,-52 54-16,17-36 16,-18 35-16,-17 18 15,-18 18 1,0 35-16,-18-18 16,18 0-16,-18 1 0,18-1 15,0 0-15,36 18 16,-19-35-16,1-1 0,17 1 15,-17-36 1</inkml:trace>
  <inkml:trace contextRef="#ctx0" brushRef="#br3" timeOffset="-213358.65">29704 7267 0,'18'-17'16,"-1"17"-16,18-18 15,-17 0-15,17 1 0,1-19 16,-19 1 0,-17 17-16,-53 18 15,-17 18 1,35 0-16,-1 17 16,-17 18-16,36 0 15,17-18-15,0-17 16,17-1-16,54 19 15,-36-19-15,36 1 16,-18-18-16,-18 0 16,35-18-16,-34 1 15,-1-19-15,-17 1 16,-1 0-16,-17 17 16,-17 1-16,-1-1 15,-17 18 1,17 18-16,-17-1 15,17 19-15,18-1 16,0-18-16,18 1 0,17 0 16,0-18-1,-17 0-15,17 0 0,1-18 16,-19 0-16,19-34 16,-19 16-16,-17 1 0,0-18 15,0 0-15,-35-53 16,35 53-16,-53-70 15,35 70-15,1 0 0,-1 18 16,0 0 0,1 35-16,17 17 0,-18 18 15,18 89-15,0-54 16,18 89-16,-1-71 16,36 54-1,-35-72-15,35 36 16,-18-71-16,18 18 15,-35-53-15,-1 0 0,1-18 16,-18 1-16</inkml:trace>
  <inkml:trace contextRef="#ctx0" brushRef="#br3" timeOffset="-213170.99">30357 7267 0,'17'18'15,"1"0"-15,-18-1 0,0 1 0,17-1 16,-17 1 0,-17-18-1,-1-18 1,18 1-16,-35-36 16,17 35-16</inkml:trace>
  <inkml:trace contextRef="#ctx0" brushRef="#br3" timeOffset="-213099.09">30268 7020 0,'18'-17'16,"17"-1"-1</inkml:trace>
  <inkml:trace contextRef="#ctx0" brushRef="#br3" timeOffset="-212586.18">30392 7444 0,'53'17'16,"0"1"-1,0-36 1,-1 1-16,-34-1 16,0-17-16,-1-1 15,1-16 1,-18 34-16,0 0 0,-18 18 15,18 36 1,0 16 0,0-16-16,0-19 15,18 36-15,0-35 16,-1 0-16,1-18 16,0 0-16,-1-18 15,1 0-15,0 1 0,-18-1 16,17-17-16,1 35 15,-1-36 1,1 36-16,0 0 16,-1 18-1,-17 0-15,18-1 16,0 1 0,-1-18-16,1 0 15,0 0-15,-1 0 63,1 18-48</inkml:trace>
  <inkml:trace contextRef="#ctx0" brushRef="#br3" timeOffset="-211925.78">31732 7179 0,'-17'71'15,"-19"17"1,36-53-16,-17 36 16,-1-36-1,18-70 1,0-36 0,18 36-16,-18-71 15,0 53-15,17-53 16,1 53-16,17-35 15,-17 53-15,17 0 16,-17 35-16,0 35 16,-1 0-16,1 53 15,-1-17-15,1 52 16,-18-70-16,35 53 16,-17-53-16,17 0 15,-35-35-15,18-18 16,0-18-1,-18-35-15,0 18 16,0-53-16,0 35 16,0-53-16,-18 35 15,0-52 1,18 70-16,-17 18 0,17-1 16,0 19-16</inkml:trace>
  <inkml:trace contextRef="#ctx0" brushRef="#br3" timeOffset="-211513.37">32279 7320 0,'18'53'16,"-18"-18"-16,0 36 15,0-53-15,17-1 16,-34-52-1,17 17-15,0-17 16,-18-53-16,18 53 16,0-1-16,0-17 0,0 0 15,18-35-15,-1 35 16,1 0 0,17 53-16,-17 18 15,0 0-15,-1 87 16,1-52-16,17 71 15,-17-71-15,35 53 16,-18-71-16,18 0 16,-18-35-16,1-17 15,-19-1-15,1-53 16,-18 36-16,0-53 16,-18 53-16,-17-71 15,17 53 1,-52-71-16,34 71 15</inkml:trace>
  <inkml:trace contextRef="#ctx0" brushRef="#br4" timeOffset="-201102.48">4639 15663 0,'-18'0'0,"18"18"15,-17-18 1,34-18 15,-17 1-31,0-1 16,18 0-16,0-17 16,-18 18-16,35-19 15,-17 19-15,-1-19 16,1 19-16,0-19 0,17-17 15,-18 36-15,1-18 16,35-18-16,-35 35 16,-1-17-16,36-18 15,0 0 1,-35 18-16,17 17 0,18-35 16,-35 18-16,17 17 15,-18-17-15,36-18 16,-35 35-16,35-35 15,-35 18-15,35-18 16,-18 18-16,18-18 16,-18 35-16,36-35 15,-54 36-15,18-18 16,1 17-16,-1-17 0,36-18 16,-36 17-16,35-16 15,-34 34 1,17-35-16,-18 35 0,35-35 15,-34 36 1,34-36-16,-34 35 16,52-52-16,-53 34 15,53-34 1,-35 35-16,35-54 16,-52 54-16,69-35 15,-69 34-15,52-17 16,-53 18-16,53-18 15,-35 18-15,35-18 16,-52 18-16,52-54 16,-35 54-16,35-35 15,-53 34-15,54-34 16,-54 52-16,35-35 16,-34 18-16,-1 17 15,18 1-15,-18-19 16,0 19-16,1-19 0,34-16 15,-34 16-15,-1 19 16,35-36-16,-34 17 16,17-16-16,-18 34 15,18-17 1,-18-1-16,36 1 16,-36 0-16,35-18 15,-34 18-15,-1 17 0,36-35 16,-19 0-1,-16 18-15,17 17 16,-36-17-16,71-18 16,-52 18-16,34-18 15,-17 18-15,-18-1 0,36-34 16,-18 34-16,18-34 16,-36 52-16,35-35 15,-34 18 1,52-18-16,-53 18 15,53-18-15,-52 18 16,52-36-16,-53 36 16,53-18-1,-52 35-15,34-35 16,-35 36-16,54-54 16,-54 54-16,53-54 15,-53 53-15,53-52 16,-52 52-16,52-35 15,-53 36-15,53-36 16,-52 17-16,52-17 16,-53 36-16,71-36 15,-71 18-15,71-18 16,-53 17-16,71-16 16,-72 16-1,125-70 1,-71 36-16,-36 35 15,36-18-15,-35 17 16,34-34-16,-34 35 16,52-36-1,-70 53-15,18-17 0,-18 0 16,17 0-16,54-36 16,-54 36-16,54-18 15,-54 17-15,-17 1 0,88-18 16,-88 18-1,18 17-15,0-17 16,-1 0-16,1 17 0,-1-17 0,71-18 16,-70 18-16,52-18 15,-52 18-15,52-18 16,-52 35-16,52-35 16,-52 18-16,70-18 15,-70 18 1,70-18-16,-71 17 15,71-17-15,-70 18 16,70-18 0,-88 18-16,88-18 15,-70 18-15,70-18 16,-71 18-16,89-18 16,-88 17-16,87-17 15,-87 18-15,88-18 16,-89 18-16,89-18 15,-88 18-15,87-18 16,-70 18-16,71-36 16,-88 53-16,105-52 15,-88 52-15,-17-17 16,88-36 0,-89 54-16,18-19 0,54-16 15,-54 16-15,0 1 16,71-18-16,-71 18 15,0 0-15,106-36 16,-106 36-16,18-1 0,70-52 16,-87 53-1,-1 0-15,88-18 16,-88 17-16,1 1 0,105-35 16,0-1-1,-106 36-15,0 0 0,106-36 16,-88 36-1,-18-1-15,106-34 16,-106 35-16,18-1 0,88-34 16,-106 17-16,18 18 15,88-36 1,-88 18-16,0 18 0,123-36 16,-123 36-16,0 0 15,0-1-15,-18 1 0,106-53 16,-88 53-16,-18-1 15,124-34 1,-124 35-16,18-1 0,88-17 16,0-17-1,-88 35-15,-18-1 0,88-34 16,1 17 0,-72 35-16,-16-17 0,87-18 15,-88 35 1,0-17-16,18 17 0,-18-17 15,1 17-15,-1-17 0,18 18 16,-18-1-16,71-35 16,-71 35-16,-18 1 0,89-19 15,-88 19-15,87-36 16,-87 35-16,105-35 16,-105 36-1,88-36-15,-71 35 16,71-35-16,-71 36 15,71-19-15,-89 1 16,89 0 0,-89 17-16,89-17 15,-88 17-15,70-17 16,-71 17-16,71-17 16,-70 17-16,52 1 15,-52-1-15,35-17 16,-53 17-16,35 1 15,-53-1-15,53-17 16,-35 17-16,36 0 16,-54 18-16,35-35 15,-34 35-15,34-18 16,-17 1-16,-18 17 16,36-18-1,-53 18-15,-1-17 0,19 17 16,-19-18-1</inkml:trace>
  <inkml:trace contextRef="#ctx0" brushRef="#br4" timeOffset="-200152.09">28593 4163 0,'-18'0'16,"0"0"-16,1 0 15,-1 0 17</inkml:trace>
  <inkml:trace contextRef="#ctx0" brushRef="#br4" timeOffset="-199911.34">28434 4180 0,'-18'0'0,"36"0"47,17-17-31,-17-1-16,17 1 0,0 17 15,-17-18-15,35 0 16,-18 18-16,18-17 16,-35 17-16,17-18 15,18 0-15,-35 18 0,-1-17 16,-34 17 15,-1 0-31</inkml:trace>
  <inkml:trace contextRef="#ctx0" brushRef="#br4" timeOffset="-199550.66">29139 3493 0,'18'0'0,"0"35"16,-18 0-1,17 0-15,-17 71 16,-17 88 0,17-70-16,0-71 15,-18 35 1,18-53-16,18 0 0,-1 1 16</inkml:trace>
  <inkml:trace contextRef="#ctx0" brushRef="#br4" timeOffset="-198656.53">29563 4004 0,'17'-18'16,"-34"18"-16,-18 0 15,-1 0 1,1 18-16,-18 17 16,35 1-16,-17-1 15,35 0-15,0-17 16,0-1-16,18 19 0,-1-19 0,54 1 16,0-18-1,-36-18-15,0 18 16,0-17-16,1-19 15,-19 19-15,-17-18 16,0-1-16,0 19 0,0-19 16,-17 36-16,-1 0 31,18 36-31,0-1 16,18-17-16,17 34 15,-17-34-15,-1 0 0,18-1 16,-17-17-1,-18-17 1,0-1-16,0-35 16,0 18-16,-18-36 15,18 54-15,0-36 16,18 35-16,0 0 16,-1 1-16,1 17 0,0 0 15,52 0-15,-35 0 16,1 0-16,17 17 15,-18 1-15,0-18 0,-17 18 16,17-1 0,-17 1-16,-36 0 15,1-1-15,-36 19 16,0-1 0,35-17-16,0 34 15,18-34-15,0 0 16,18-18-1,0 0-15,17-18 16,-17 18-16,17-35 16,-17 17-16,-1-17 15,1 17-15,-1 1 16,1-1-16,0 18 16,-18 18-16,0 35 15,17-18-15,-17 18 16,18 0-16,0 52 15,-1-34-15,1 35 16,0-53-16,-18-18 16,-18 18-16,0-35 15,-17-1-15,0-17 16,-36-17-16,36-1 16,0-35-16,17 18 15,0-36 1</inkml:trace>
  <inkml:trace contextRef="#ctx0" brushRef="#br4" timeOffset="-198327.29">30374 4198 0,'18'-35'16,"17"0"-1,0 35-15,18-36 16,-35 19-16,17-1 0,-17 18 15,-18-18-15,17 18 16,-34 0 0,-36 18-1,0 0-15,35-18 16,-35 17-16,53 1 16,0 0-16,0-1 15,53 18-15,-35 1 16,53-19-1,-19 1-15,37-18 16,-54 0-16,18-18 16,-35 18-16,-18-17 15,-36-1 1</inkml:trace>
  <inkml:trace contextRef="#ctx0" brushRef="#br4" timeOffset="-197558.9">31468 3810 0,'0'18'16,"0"-1"-16,0 1 0,0 17 15,-18 18 1,18-18-16,-17 18 15,17-17-15,-36-1 16,36-17-16,0-36 16,0-17-1,0-1-15,18-34 16,-18 34-16,35-52 16,-35 53-16,35-36 15,-17 36-15,0 18 16,-1-1-16,19 18 15,-19 18-15,19 34 16,-19 1-16,1 0 16,17 53-16,-17-53 15,-1 0-15,19-18 0,17 36 16,-36-54-16,36 1 16,-18-18-1,-17-18-15,17-52 16,-17 35-16,-18-1 0,-18-52 15,-17 0 1,17 35-16,1 18 0,-1 17 16,0-17-16,18 17 15,0 36 1,0-1-16,18 1 16</inkml:trace>
  <inkml:trace contextRef="#ctx0" brushRef="#br4" timeOffset="-197143.25">32279 3986 0,'-17'89'16,"17"-19"0,-18-35-1,18-17-15,0-36 16,0 1-1,0-18-15,0-1 0,-18-52 16,18 53-16,0-18 16,0 0-16,18 18 15,-18-18-15,18 0 0,-1 0 16,1 35-16,-1 36 16,1 52-1,-18-17-15,18 18 0,-1-18 16,1 0-16,35 70 15,0-87-15,17 34 16,-34-52-16,17-1 16,17-34-16,-17-1 15,-35-17-15,17-53 16,-17 35-16,-18 0 0,0 0 16,-18 0-16,0 0 15,1 0-15,-36-17 16,35 34-16,1 1 0</inkml:trace>
  <inkml:trace contextRef="#ctx0" brushRef="#br1" timeOffset="-177117.93">28011 4075 0,'-18'0'0,"0"0"15,1 0-15,-19 0 16,19 0-1,-1 17-15,0 1 0,1 0 16,-1 17 0,18 0-16,0-17 0,0 17 15,0-17-15,18 17 16,-1-17-16,1-18 0,0 17 16,-1-17-16,36-17 15,-35 17-15,35-36 16,-36 19-16,-17-1 15,0-35-15,0 18 16,-35 0-16,0 17 16,-36 0-1,36 18-15,-53 36 16,70-19-16,-35 54 16,36-18-16,34 17 15,1-35-15,35 18 16,0-35-16,35 0 15,-35-18-15,17-18 16,-34 0-16,-19 1 16,19-19-16,-36 1 15,0-18-15,-36 36 16,19-1-16,-36-17 16,18 35-16,-1 0 15,1 0-15,17 0 0,-35 35 16,53-17-16,-17 17 15,17-17-15,0 17 16,17-18-16,54 19 16,-36-36-16,53 0 15,-52 0-15,34-36 16,-52 19-16,0-18 16,-36-1-16,0-17 15,-17 36-15,-36-19 16,54 36-16,-71 18 15,70-18-15,-35 35 16,53-17-16,0 0 16,18-1-16,17 19 15,0-36-15,36 17 16,-36-17 0,0-35-16,-17 35 15,0-18-15,-18 1 0,-18-19 16,0 19-1,1-1-15,-36 0 16,18 18-16,-1 0 0,1 18 16,35 0 15,35-18-31,1 0 16,-19 0-16,1 0 15,-36 0 16,18 35-15</inkml:trace>
  <inkml:trace contextRef="#ctx0" brushRef="#br1" timeOffset="-171349.08">29087 4692 0,'-18'0'16,"18"-18"0,-18 18-1,36 0 110,17 0-125,0 0 16,-17 0-16,88 0 15,-53-17-15,17 17 16,107-18-16,-71 18 0,-1-18 16,160-17-1,-106 17-15,211-17 16,-176 35-16,18-17 0,211 17 16,-193 0-16,-19 0 15,195 0 1,-230 0-16,-35 0 0,1 0 15,52 17-15,-124-17 16,-17 0-16,-18-17 16</inkml:trace>
  <inkml:trace contextRef="#ctx0" brushRef="#br1" timeOffset="-163230.37">27817 16281 0,'0'-18'16,"0"0"0,0 36 15,17 35-16,1-18-15,-18 18 16,35 53-16,-17-35 16,-1 17-16,-17 0 15,0 0-15,18 0 16,-18 1-16,0-1 0,0-18 0,0-17 16,0 53-16,0-71 15,0-17-15,18 17 16,-1-35-16,19 0 15,-36-17 1,17-19-16,-17 1 16</inkml:trace>
  <inkml:trace contextRef="#ctx0" brushRef="#br1" timeOffset="-162735.95">27499 16810 0,'-18'0'31,"18"-18"-15,18-17 0,0 0-16,-1 17 15,-17 0-15,18 1 0,0-19 16,17-16-16,-35 16 15,18 1-15,-1 0 16,1-1-16,-1-52 16,1 71-16,0-19 0,-18 19 15,17-1-15,1 18 16,0 0-16,-1 18 16,1-1-16,35 54 15,-36-36-15,72 53 16,-36-52-16,-1-19 15,54 36-15,-53-35 16,0-1-16,-18 1 16</inkml:trace>
  <inkml:trace contextRef="#ctx0" brushRef="#br1" timeOffset="-151729.65">917 2787 0,'-17'18'15,"34"-18"-15,1 0 16,0 0-16,52-18 16,-35 18-16,36-18 15,-18 1-15,35 17 16,-53 0 0,89 0-16,-36 0 15,88-18-15,-70 18 16,159-18-16,-142 1 15,159 17 1,-158 0-16,158-18 16,-158 18-16,17 0 0,0-18 15,18 18-15,140-17 16,-157-1-16,-1 18 0,0-17 16,-18 17-16,71 0 15,-123 0-15,17 0 16,-53 0-16,-17 0 15,0 0-15,-1 0 16,-34 0 0</inkml:trace>
  <inkml:trace contextRef="#ctx0" brushRef="#br1" timeOffset="-138115.84">27869 16492 0,'0'-17'16,"0"-1"0,0 0-16,0 1 15,0-1-15,0 1 16,0-1-16,0 0 15,0 1 1,-17 17 0,17 17 46,17 36-46,-17 0-16,18 35 15,-18-35-15,0 71 16,0-54-16,18 89 16,-18-106-16,17 88 15,1-88-15,0 53 16,-1-53-16,1 17 16,0-34-16,-1 16 15,-17-34 1,-17-18 15,-1-18-31</inkml:trace>
  <inkml:trace contextRef="#ctx0" brushRef="#br1" timeOffset="-137578.37">27499 16633 0,'0'18'47,"18"-36"-32,-1 1 1,1-18-16,35-18 15,-18 35-15,18-35 16,-35 18-16,-1 17 16,1 1-16,-18-1 0,18 0 15,-1 18 17,1 18-32,35 17 15,-18 0 1,71 18-16,-53-35 15,0 17-15,70 18 16,-35 0 0,-70-18-16,35 1 15,-53-19-15,0 1 0</inkml:trace>
  <inkml:trace contextRef="#ctx0" brushRef="#br1" timeOffset="-89924.57">16087 17956 0,'0'18'16,"17"0"15,-17-1 0,18-34 0,17-36-15,-17 17 0,17-34-16,-17 35 15,17-18-15,0 17 16,18-16 0,-17 16-16,-1-17 15,-18 36-15,19 17 16,-36 35-16,17 36 15,1-36-15,17 53 16,-17-35-16,0-18 0,17 18 16,0-35-1,-17-1-15,35 1 16,-36-18-16,1 0 0,-18-18 16,0 1-16</inkml:trace>
  <inkml:trace contextRef="#ctx0" brushRef="#br1" timeOffset="-89434.18">15646 18062 0,'0'-17'16,"0"-19"-1,17 36 1,1 18-1,-18 17-15,18 53 16,-18-17-16,0 35 16,17-53-16,1 35 15,0-53-15,17 18 16,-18-53-16</inkml:trace>
  <inkml:trace contextRef="#ctx0" brushRef="#br1" timeOffset="-89045.33">16069 18327 0,'-18'0'16,"1"0"-16,-1 0 16,0 17-16,1 1 15,17 35 1,-18-35-16,36 35 15,-18-36-15,35 18 16,-17-35-16,17 0 16,-17 0-16,17-35 15,-17 18-15,-1-36 16,-17 35-16,0-17 16,0-1-1,-17 36-15,17-17 0,-18 34 16,18 1-16,0 35 15,18-18 1,-1-17-16,36 17 16,-18-17-16,-17-18 0,17 0 15,-17 0-15,0 0 16,-1 0-16,-17-35 16,0 17-16,0-17 15</inkml:trace>
  <inkml:trace contextRef="#ctx0" brushRef="#br1" timeOffset="-88712.41">16298 18045 0,'18'70'16,"-18"36"-1,18 0 1,-1-71-16,-17 36 15,18-36-15,-18-53 32,0-17-32,0 17 15,35-17 1,-17 35-16,17 0 16,-17 0-16,17 35 15,-35 1-15,0-19 0,0 19 16,-18-19-16,1 1 15,-1-18-15,-35 17 16,36-17-16,-19-17 16,19 17-16,17-18 15</inkml:trace>
  <inkml:trace contextRef="#ctx0" brushRef="#br1" timeOffset="-88365.81">16598 18433 0,'18'-18'15,"-1"0"-15,1 1 0,0-1 16,-18 0-16,17 18 16,1-35-16,-36 35 31,-17 18-16,17-1-15,-17 19 16,35-19-16,0 19 16,0-19-16,35 1 15,-17-18-15,35 0 16,-18 0-16,18-18 16,-35 18-16,17-35 15,-17 17 1,-18 1-16,0-1 0,0 0 15,0 1-15,-18-1 16,18 1-16</inkml:trace>
  <inkml:trace contextRef="#ctx0" brushRef="#br1" timeOffset="-88194.43">16863 17956 0,'-18'53'16,"18"53"-1,18 53 1,-1-71 0,19 0-1,-1-52-15,0-36 16</inkml:trace>
  <inkml:trace contextRef="#ctx0" brushRef="#br1" timeOffset="-87553.49">17039 18292 0,'0'35'16,"18"-35"-16,-1 17 16,1-17-16,0 0 0,17 0 15,-17 0-15,17-35 16,-17 35-1,-18-35-15,-18 35 16,0-18-16,1 1 16,-19 34-16,1 1 15,35 0-15,0-1 16,0 1-16,0 17 16,18-17-16,-1-1 15,1 1-15,0-18 16,-1 0-16,19 0 0,-19-18 15,1 1-15,-1-19 16,-17 19 0,0 34 15,18 1-15,-18 17-16,0-17 15,18 0-15,-18-1 0,35-17 16,-17 0-16,17-17 15,-17-1 1,-1 0-16,1-35 16,-18 18-16,0-35 15,0 34-15,-18 1 16,1 0-16,-1 0 0,0-1 0,1 1 16,-1 17-16,-17 54 15,35-19 1,0 71-16,0-35 15,35 36 1,0-54-16,1 0 0,-1 0 0,35 18 16,-34-35-1,17 0-15,-36-1 16,1-17-16,-36 0 16</inkml:trace>
  <inkml:trace contextRef="#ctx0" brushRef="#br1" timeOffset="-85090.47">23618 17092 0,'-17'-18'16,"17"1"-16,-18 17 16,1 0-16,-1 17 15,-17 36 1,17-17-16,0-1 16,1 71-16,17-53 15,0 53-15,17-36 16,19 54-16,-1-89 15,0 35 1,0-34-16,1-1 16,-19-35-16,1 18 15</inkml:trace>
  <inkml:trace contextRef="#ctx0" brushRef="#br1" timeOffset="-84822.83">23760 17410 0,'-18'0'0,"36"17"16,17 19-16,-17-1 15,52 35-15,-17-34 16,35 34-16,-35-35 15,35 1 1,-52-1-16,34-17 16,-52-1-16,-1-17 0,-34-17 31</inkml:trace>
  <inkml:trace contextRef="#ctx0" brushRef="#br1" timeOffset="-84613.09">24183 17374 0,'-53'53'16,"-18"35"-1,54-35-15,-54 53 16,36-18-1,17-70-15,1 53 16,34-54-16</inkml:trace>
  <inkml:trace contextRef="#ctx0" brushRef="#br1" timeOffset="-84312.69">24536 17727 0,'17'0'16,"-17"18"-16,0 17 15,-17 0 1,-19 18-16,19-18 16,-1 18-16,1-17 15,17-19-15,0 19 16</inkml:trace>
  <inkml:trace contextRef="#ctx0" brushRef="#br1" timeOffset="-83862.73">24747 17727 0,'18'18'16,"-36"17"-1,18 0-15,0-17 16,18 17-16,0 0 15,17-17-15,0 0 16,0-18-16,-17-18 0,17-17 16,-17 0-16,0-1 15,-1 19-15,-17-19 0,0 1 16,18 17-16,-18 1 16,0-1-16,0 53 15,0 36 1,18-18-16,-18 53 15,17-71-15,-17 71 16,18-71-16,-18 36 16,0-54-16,-18 19 15,1-19 1,-36-17-16,35 0 16,-35-17-16,18 17 15,-18-18-15,35 0 16,-17 1-1,17 17-15,18-18 16</inkml:trace>
  <inkml:trace contextRef="#ctx0" brushRef="#br1" timeOffset="-83578.21">25100 17216 0,'35'17'0,"71"18"15,-35 1-15,-18-1 16,35 89-1,-53-72-15,18 107 16,-53-88-16,0 70 16,-18-71-16,-52 36 15,35-70-15,-1-1 16</inkml:trace>
  <inkml:trace contextRef="#ctx0" brushRef="#br1" timeOffset="-54120.58">19491 16739 0,'0'-17'0,"0"-1"16,0 0 0,0 1-1,-18-1 1,1 18-16,-1 0 16,-17 0-1,0 18-15,-18 35 16,35-18-16,-53 53 15,54-35-15,-19 53 16,36-53-16,0 53 16,0-71-16,0 18 15,36 35 1,-19-53-16,19-17 0,17 35 16,-36-18-16,19-35 15,-1 18-15,-18-1 16,1-17-16,0 18 15,-18-36 1</inkml:trace>
  <inkml:trace contextRef="#ctx0" brushRef="#br1" timeOffset="-53135.45">19791 17074 0,'17'0'31,"-17"18"-31,0 17 16,0 1-16,0-19 16,0 36-1,0-18-15,-17-17 0,17 17 16,0 1-16,0-19 15,0-34 32,0-36-47,0 35 16,0-35-16,0 18 16,0 17-16,17 1 15,-17-1-15,18 0 16,0 1-16,-18-1 0,17 18 15,1-18-15,17 18 16,-35-17-16,18 17 16,0 17-16,-1 19 15,1-19-15,0 36 16,-1-35 0,1 35-16,-18-36 15,17 36-15,-17-35 16,0 0-1,0-1-15,0-34 32,0-19-32,0 1 15,0 17-15,18-34 16,-18 34-16,18-17 0,17 17 16,-17 0-1,-1 18-15,1-17 0,0 17 16,-1 0-16,1 0 0,17 0 15,-17 17-15,17 1 16,-35 0-16,18 35 16,-18-36-16,17 18 15,-17 18-15,18-35 16,0 17 0,-18-17-16,0 0 15,-18-18 16</inkml:trace>
  <inkml:trace contextRef="#ctx0" brushRef="#br1" timeOffset="-52575.57">20461 16616 0,'0'-18'15,"18"18"1,-1 35 0,1-17-16,35 35 15,-18 0 1,18 18-16,-18-19 16,18 37-16,-35-36 15,17 35 1,-35-35-16,0 52 0,0-69 15,-17-1-15,-1 18 0,0-35 16,-17 52 0,17-52-16,1-1 15,17 1-15,-18-18 16</inkml:trace>
  <inkml:trace contextRef="#ctx0" brushRef="#br1" timeOffset="-28243.53">5292 10037 0,'-18'0'31,"18"-18"1,-18 18-17,18-18-15,0 1 16,0-1-16,0 0 15,0 1-15,0-36 16,18 0 0,-18 35-16,18-17 15,-18 17-15,17 1 0,1-19 16,0 19 0,-1-1-16,1 18 15,-18-18 1,18 18-1,-18 18 1,17 0-16,1-1 16,-1-17-16,19 18 15,-1-18-15,18 0 16,-18 0-16,53 0 16,-52 0-1,69 0-15,-52 0 16,53 18-16,-53-18 15,53 0-15,-35 0 16,52 0 0,-52-18-16,123-35 15,-71 18 1,-52 17-16,-18-17 0,52-18 16,-52 35-1,-17-17-15,34-18 0,-52 18 16,-1 0-16,1-1 15,0-17-15,-1 18 0,1-53 16,0 35-16,-1-35 16,-17 35-16,18 0 15,0-53 1,-18 53-16,0 0 0,17-35 16,-17 35-16,0 18 15,0-18-15,0 35 16,0-35-16,18 53 15,-18-35-15,17 35 16,-17 18 0,18-1-1,-18 1-15,0 70 16,0-52-16,0 52 16,0-35-16,18 53 15,-18-71-15,17 71 16,-17-53-16,18 35 15,0-53-15,-18 18 16,17-18-16,-17 1 16,0 16-16,18-16 0,-18-19 0,18 19 15,-18-19-15,35 19 16,-18-19-16,1 1 16,0-18-16,-1 17 0,1-17 15,0 18 1,-1-18-16,1 0 15,-18-18 1</inkml:trace>
  <inkml:trace contextRef="#ctx0" brushRef="#br1" timeOffset="-27283.97">7814 9490 0,'18'0'16,"-1"0"0,1-18-16,35 0 15,-18 18-15,18-17 16,71-1-16,-54 18 15,18 0-15,124-35 16,-106 35-16,17-18 0,18 1 16,-17-1-16,158-35 15,-141 35-15,-17 1 16,17-1-16,-18 1 0,124-19 16,-123 19-16,-19-1 15,90 0-15,-107 18 16,0-17-16,53 17 15,-70 0-15,-1 0 16,36 17-16,-53-17 16,-18 0-16,36 18 15,-36-18-15,0 0 16,-17 0-16,17 0 16,-17 0-16,17 0 15,-17 0-15,-18 18 16,17-18-16,19 0 15,-19 17-15,1 1 16,17 0-16,-17 17 16,-1-18-16,-17 19 15,18 34 1,-18 18-16,0-52 16,0 34-16,0-34 15,18-36-15</inkml:trace>
  <inkml:trace contextRef="#ctx0" brushRef="#br1" timeOffset="-26471.31">5803 7073 0,'-70'0'16,"17"18"-1,17-1-15,1 36 16,35 0-16,0-17 16,35-19-16,1 19 0,34-1 15,-17-18-15,0 1 16,-18 0-16,54-1 16,-72 1-16,19 0 15,-36-1-15,0 1 16,-18 0-16,-35 34 15,18-34-15,-54 17 16,54-35-16,0 0 16,35-17-16</inkml:trace>
  <inkml:trace contextRef="#ctx0" brushRef="#br1" timeOffset="-26064.45">6332 7267 0,'18'71'16,"-18"-1"0,0-52-16,-18 17 0,1-17 15,-1-36 1,18-17 0,0 0-16,18-36 15,-1 36-15,-17-18 16,18 35-16,0-17 15,-1 17-15,1 36 16,0 35-16,-18-35 16,0 35-16,17-18 15,-17-18-15,18-17 16,-1-17 0,1-18-1,0 17-15,-1-17 16,1 17-16,0 18 15,-1 0-15,19 35 16,-19 1-16,19-1 16,-1-18-1,18 19-15,-36-19 16,36-17-16</inkml:trace>
  <inkml:trace contextRef="#ctx0" brushRef="#br1" timeOffset="-25407.79">6932 7179 0,'-35'0'16,"-18"53"-1,35 0 1,18-35-16,36 34 16,-1-52-16,18 0 15,-18 0-15,0 0 16,-35-17-16,18-1 15,-18 1-15,-18-1 16,1 0 0,34 18 15,1 0-15,0-17-1,17-1 1,-35 0-16,35-35 15,-35 18-15,0-53 16,18 35-16,-36-53 16,18 36-16,-35-54 15,0 71-15,-1-35 16,19 88-16,-1 0 16,18 18-16,0 35 0,0 88 15,18-71-15,17 107 16,0-89-16,36 53 15,-18-88-15,35 0 16,-35-36 0,17-34-16,-34-18 15,-19 17-15,1-17 0,0-18 16,-18-53-16,0 53 16,-18-53-1,18 53-15,-35-17 0,17-1 16,0 1-16,-35-36 15,36 70-15,-1 19 0,1 52 16,-1 53 0,18-17-16,35 88 15,-17-54-15,35-34 16,35 70-16,-35-88 16,0 0-16,17 0 15,-34-53-15,-36 17 0</inkml:trace>
  <inkml:trace contextRef="#ctx0" brushRef="#br1" timeOffset="-24968.2">8290 6950 0,'18'0'0,"0"-18"16,17 18-16,53-53 15,-35 36-15,35-36 16,-35 17 0,-35 19-16</inkml:trace>
  <inkml:trace contextRef="#ctx0" brushRef="#br1" timeOffset="-24841.1">8449 6685 0,'35'88'0,"-17"-35"15</inkml:trace>
  <inkml:trace contextRef="#ctx0" brushRef="#br1" timeOffset="-24363.29">8749 6914 0,'18'18'15,"-1"0"-15,1-18 0,-1 0 16,1 0-16,0-18 0,-1 18 15,1-18-15,-18 1 16,18-1-16,-36 36 16,0-1-1,18 19 1,-17-19-16,17 19 0,0-19 16,17 1-16,-17 0 15,18-1-15,17 1 16,1-18-16,-1-18 15,-18 1-15,1-19 16,-18 1-16,0 0 16,-18 17-16,1-35 15,17 36-15,-18 17 16,18 17 0,18 18-1,-1-17-15,36 17 16,-17-17-1,17 0-15,-36-18 16,1 17-16</inkml:trace>
  <inkml:trace contextRef="#ctx0" brushRef="#br1" timeOffset="-23956.05">8431 6703 0,'36'70'16,"-1"1"-1,18 17 1,-35-53-16,17 54 16,-18-72-16,1 18 0,35 1 15,-35-19-15</inkml:trace>
  <inkml:trace contextRef="#ctx0" brushRef="#br1" timeOffset="-23328.95">9225 6826 0,'18'0'15,"-1"0"1,1 36-1,0-19-15,-1 18 16,1 1-16,-18-19 16,18 1-1</inkml:trace>
  <inkml:trace contextRef="#ctx0" brushRef="#br1" timeOffset="-23156.03">9208 6562 0,'0'-36'16,"17"36"-1,1 0-15</inkml:trace>
  <inkml:trace contextRef="#ctx0" brushRef="#br1" timeOffset="-22822.47">9437 6914 0,'-18'-17'15,"18"-1"1,0 1 0,18-1-16,-18 0 15,35 1-15,-35-1 0,18 18 16,-1 0-16,1 18 16,-18-1-16,18 1 15,-1 0-15,1 17 16,0-35-1,-1 35-15,1-17 16,-18-1-16,17 1 16,-17 17-16,18-35 15</inkml:trace>
  <inkml:trace contextRef="#ctx0" brushRef="#br1" timeOffset="-22632.27">9754 6809 0,'18'17'16,"0"19"-1,-1-1-15,-17-18 16,18 1-16</inkml:trace>
  <inkml:trace contextRef="#ctx0" brushRef="#br1" timeOffset="-22489.06">9701 6526 0,'18'-17'15,"0"17"1,-1 17 0</inkml:trace>
  <inkml:trace contextRef="#ctx0" brushRef="#br1" timeOffset="-21955.94">9948 6879 0,'18'-35'16,"-18"17"-16,0 1 16,0-1-1,0 0-15,18 18 16,-18 18 15,17 0-31,1-18 16,0 0-1,-1 17 1,1-17-16,-1-17 16,1 17-1,-18-18 1,18 36 31,-1 35-47,1-18 15,0 18 1,-1-18-16,1 36 0,-18-54 16,0 36-16,-18-35 15,-17 17 1,17-17-16,-35-18 16,36 0-16,-36-18 15,53 0-15,-18-35 16,18 1-16,71-54 15,-36 53-15,89-53 16,-54 53-16,36-17 16,-53 52-16,-18-17 15,-52 35-15</inkml:trace>
  <inkml:trace contextRef="#ctx0" brushRef="#br1" timeOffset="-21292.49">7355 7832 0,'0'-18'0,"0"0"16,-17 1-1,-1-1-15,1 18 0,-1 0 16,-17 35 0,35 18-16,0-17 15,17 17-15,1-18 16,35 35-16,-36-52 15,36 35-15,-35-35 16,0 17 0,-18-18-16,-36-17 15,19 0 1,-19 0-16,1 0 16,18 0-16,-1-17 15</inkml:trace>
  <inkml:trace contextRef="#ctx0" brushRef="#br1" timeOffset="-21026.56">7620 8026 0,'35'-18'16,"-17"0"-16,0-17 16,-1 18-1,-17-1-15,0 0 16,0 1-16,-17-1 15,-1 0-15,-35 36 16,35 0-16,1-1 16,-1 19-16,0 16 15,18-34-15,36 35 16,-1-35-16,53-1 16,-35-17-16,53-17 15,-53-1-15,17-35 16</inkml:trace>
  <inkml:trace contextRef="#ctx0" brushRef="#br1" timeOffset="-20874.88">7920 7885 0,'-18'0'16,"36"-18"-16,0 18 16,52-35-16,36-1 15,-53 1-15,17 0 16,-34 17-16,-1 1 15,-35-1 1</inkml:trace>
  <inkml:trace contextRef="#ctx0" brushRef="#br1" timeOffset="-20698.86">8043 7585 0,'36'88'15,"-1"18"-15,-35-53 16,18-18-16,-1 18 0,36 17 16,-35-34-16,-1-19 15,36 1 1,-35-18-16</inkml:trace>
  <inkml:trace contextRef="#ctx0" brushRef="#br1" timeOffset="-20363.19">8625 7708 0,'0'-17'16,"-35"34"-1,-18 18-15,18-17 16,17 35-16,18-35 15,0 17-15,18-17 16,0-1-16,-1 1 0,36 0 16,-18-1-16,1-17 0,17 18 15,-53-1-15,17-17 16,-17 18 0,-17 0-16,-54-1 15,53-17-15,-17 18 16,-18-18-16,18 0 15,17 18-15</inkml:trace>
  <inkml:trace contextRef="#ctx0" brushRef="#br1" timeOffset="-12917.76">8714 6950 0,'0'-18'16,"17"18"15,-17-18-16,18 18 1,-18-17 0,0 34 62,0 1-63,18 0 1,-18-1-16,0 1 0,0 35 16,17-35-16,-17-1 0,0 18 15,18-35 1,-18 18-16,17 0 16,1-18-16</inkml:trace>
  <inkml:trace contextRef="#ctx0" brushRef="#br1" timeOffset="-3718.94">30039 13529 0,'18'0'47,"-1"18"-31,36-1-1,0-17 1,0 18-16,106-18 15,-36 0-15,-17 0 0,18 0 16,-19 0-16,54-18 16,-124 18-16,1-17 15</inkml:trace>
  <inkml:trace contextRef="#ctx0" brushRef="#br1" timeOffset="58000.38">25100 12471 0,'0'17'47,"-17"1"-31,17 35-1,0 0-15,0-18 16,0-17-16,0-1 0,35 19 16,-18-19-16,1 1 15,35 0-15,-18-18 16,53 17-16,-52-17 16,70 0-1,-54-17-15,19 17 0,0-18 16,-18 18-16,88-35 15,-88 35-15,17 0 0,-17-18 16,53 18-16,-36 0 16,36-18-16,-35 18 15,-18 0-15,70-17 16,-70 17-16,35 0 16,-52 0-16,16 17 15,-34-17-15,17 36 16,1-19-16,-1 19 15,-17-1 1,17 0-16,-17-17 16,-1 17-16,-17-17 15,0-1-15,0 1 16,0 0-16,0-1 16,0-34-1,0-1 1,18 0-16,-18-17 15,0 0-15,17 17 16,-17-17-16,0 17 0,18 1 16,0-1-1,-1 18-15,1-18 16,0 18-16,-1 0 16,1 0-16,0 0 15,-1 0-15,18 0 16,-17 0-1,17 0-15,-17 0 0,0 0 16,35 0-16,-36 18 16,18-18-16,18 0 15,-35 18-15,17-18 0,18 0 16,-17 17-16,16-17 16,-16 18-16,34-18 15,-52 17 1,17-17-16,36 18 15,-36-18-15,36 18 16,-36-18-16,53 0 16,-35 0-16,35 0 15,-53 0-15,54 0 16,-54 0-16,53 0 16,-53 0-16,36 0 15,-36 0-15,18 0 16,-18 0-16,1 0 15,-19 0 1,19 0-16,-19 0 16,19 0-16,-19 0 15,1 0-15,-1-18 16,1 18-16,-18-18 16,0 1-1,0-18-15,-18-1 16,18 19-16,-17-1 0,-1-35 15,18 35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258ED-D442-A94A-A749-9DE3D12A96E2}" type="datetimeFigureOut">
              <a:rPr lang="en-PK" smtClean="0"/>
              <a:t>16/08/2022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AB7F5-E5F3-AA46-9CC6-3E96640F04B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52571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4735B0-B7A8-4A93-BF1E-D47B66B5E6C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076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5DE2E5-29FA-BA48-AF32-75B5C54A96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1109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4735B0-B7A8-4A93-BF1E-D47B66B5E6C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849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929C9D-24E2-E24F-9C38-63FB2D3B6C2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3076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C85369-6E90-4800-B968-B1C24AAAEC7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9205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25827E-CD1A-499C-BB52-D7C214A38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3910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2445D4-E103-2048-884D-EABA1C8D945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9573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A133D-48AE-8045-A87B-17102EBC1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C6AC8-4183-0746-9E8F-8C8749FDD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69DAC-498E-1541-BDF8-561FC916F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FEC3-6CF8-F343-94A2-C23602D196E4}" type="datetimeFigureOut">
              <a:rPr lang="en-US" smtClean="0"/>
              <a:t>8/16/22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5FC5D-3837-7341-88D9-633F09CCB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B2308-8A84-3D49-9DA9-F37C7AFB3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F33E-510A-5245-9074-997901074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2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BC149-6EBF-BA4A-AB1D-67FC94D57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2B7102-4EC9-8047-8C1B-7549711CA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5A71C-5E6E-254C-9C5B-C8EC9183D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FEC3-6CF8-F343-94A2-C23602D196E4}" type="datetimeFigureOut">
              <a:rPr lang="en-US" smtClean="0"/>
              <a:t>8/16/22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5CACC-971F-6340-805D-9BE09DE7F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89A36-2F72-0846-9472-15AB28A9A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F33E-510A-5245-9074-997901074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90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8AFBBA-E5F5-1D47-920D-E59552FFAE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2D30C5-B9DF-2A47-B26E-B6F3A5578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3488D-F860-DB46-ACAD-84881B212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FEC3-6CF8-F343-94A2-C23602D196E4}" type="datetimeFigureOut">
              <a:rPr lang="en-US" smtClean="0"/>
              <a:t>8/16/22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CA6A2-2071-9540-BE3C-FD758F967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3C89D-E682-E24C-8D1A-11E8F349F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F33E-510A-5245-9074-997901074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26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8/16/22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9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1" name="Straight Connector 10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325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027E-4C7D-4A4E-919E-08730092C144}" type="datetimeFigureOut">
              <a:rPr lang="en-US" smtClean="0"/>
              <a:t>8/16/22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5EDA-3839-4447-A747-1EC39ED4EF3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8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0" name="Straight Connector 9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4625970" y="1135431"/>
            <a:ext cx="72781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aseline="0" dirty="0">
                <a:latin typeface="+mj-lt"/>
              </a:rPr>
              <a:t> </a:t>
            </a:r>
            <a:endParaRPr lang="en-US" sz="6000" dirty="0">
              <a:latin typeface="+mj-lt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8089145" y="3848298"/>
            <a:ext cx="3593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aseline="0" dirty="0"/>
              <a:t>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130830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81" y="153369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6BF2-A000-A342-8715-CFDD940CF451}" type="datetimeFigureOut">
              <a:rPr lang="en-US" smtClean="0"/>
              <a:t>8/16/22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FFA8-A37B-514E-97D8-E4D66854BE4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334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3EAF9-8C0A-554F-B5FA-127912257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94A32-E4CE-BA4B-889A-D1EDA6281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7A2A8-8982-C943-97DF-AE4F2CEE4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FEC3-6CF8-F343-94A2-C23602D196E4}" type="datetimeFigureOut">
              <a:rPr lang="en-US" smtClean="0"/>
              <a:t>8/16/22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CAD6E-9C9C-2E4D-874F-AC0990F70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10D18-EF5F-084F-B100-FFD37468C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F33E-510A-5245-9074-997901074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83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194D5-8097-E34B-A13B-24D5623A0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4C10D-33D6-3C42-83A3-ACEA0FE47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0F894-058C-1A46-8C27-03DB5AF58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FEC3-6CF8-F343-94A2-C23602D196E4}" type="datetimeFigureOut">
              <a:rPr lang="en-US" smtClean="0"/>
              <a:t>8/16/22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DAAFC-371B-4F4F-ADBE-27EC82C52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77E26-7A37-4A48-8780-765A06E33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F33E-510A-5245-9074-997901074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43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AAEBF-BFE2-774D-AB20-D6553590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45099-4E81-244D-A28C-D4C1350B35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3B3DF-DFFE-1745-9E3B-A9F628A61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F0A36-0C80-B947-BE14-F79B421BC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FEC3-6CF8-F343-94A2-C23602D196E4}" type="datetimeFigureOut">
              <a:rPr lang="en-US" smtClean="0"/>
              <a:t>8/16/22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A0FD2-C909-9A48-A789-805A3AEB9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65E7A-BB91-2049-92BF-79D6A3A0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F33E-510A-5245-9074-997901074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90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9D1F9-B9A7-5C49-9B66-48D4BF963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DCB82-4E36-0C40-9D89-E67D1BA40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0005C6-0578-854E-B36E-2CDD03B6F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749C5D-EAB6-154E-8533-2E611965CE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BFB52F-7FE0-2440-B68D-578FAE5D2B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79D05-A280-3649-ACE5-90C41337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FEC3-6CF8-F343-94A2-C23602D196E4}" type="datetimeFigureOut">
              <a:rPr lang="en-US" smtClean="0"/>
              <a:t>8/16/22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1004BD-4F0A-8049-B554-5627EFF99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8EE9BB-ADD1-2F41-9990-B98956A5A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F33E-510A-5245-9074-997901074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78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6312-DA08-7E4C-9248-09CE5C6B1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EF947-BE69-5548-BB12-790C6832D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FEC3-6CF8-F343-94A2-C23602D196E4}" type="datetimeFigureOut">
              <a:rPr lang="en-US" smtClean="0"/>
              <a:t>8/16/22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08D13-97D8-944E-A1D8-483A68A4F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985CA8-119F-C54F-953D-4C9C9CBC9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F33E-510A-5245-9074-997901074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42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548784-8FCD-1B42-A47C-6B9852D50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FEC3-6CF8-F343-94A2-C23602D196E4}" type="datetimeFigureOut">
              <a:rPr lang="en-US" smtClean="0"/>
              <a:t>8/16/22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D5C333-B987-4645-8D8A-0E0A210DC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23778-E0AB-AF43-935F-70ADCAB4A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F33E-510A-5245-9074-997901074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13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83EF-E59D-F548-A863-313086F8B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DACB7-D6C6-ED4E-90F0-66D5EB6A0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2B74C-3361-374A-AE69-F57E562DD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C91BC-6086-9B49-BA00-889FFAC5E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FEC3-6CF8-F343-94A2-C23602D196E4}" type="datetimeFigureOut">
              <a:rPr lang="en-US" smtClean="0"/>
              <a:t>8/16/22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763D0-0111-0240-AB47-071FA718E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82691-5B8B-D546-B450-F898601D9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F33E-510A-5245-9074-997901074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39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9762C-E7E5-3442-90E6-19B341CC2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9E347A-1C3F-3D46-B959-2199984E02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2917B6-5C7D-7747-94F9-72E7B91BC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43D6E-0EE9-8E4D-AF8D-152AA1BB7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FEC3-6CF8-F343-94A2-C23602D196E4}" type="datetimeFigureOut">
              <a:rPr lang="en-US" smtClean="0"/>
              <a:t>8/16/22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F7AEB-50EA-5247-BB00-92FCC6166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1B0E5-DDB4-7740-8925-7E095E1A5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F33E-510A-5245-9074-997901074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65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C8CCFA-C0A2-F143-BA24-50A5D0EE7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76EA9-A6C9-D146-957D-ED1BADCE3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E6680-46C4-8C4F-BC75-782F9912C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AFEC3-6CF8-F343-94A2-C23602D196E4}" type="datetimeFigureOut">
              <a:rPr lang="en-US" smtClean="0"/>
              <a:t>8/16/22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F1973-F6D7-BB4F-AA1E-47E73F7E9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20789-435A-E645-AA1D-91B04F49B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3F33E-510A-5245-9074-997901074CF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B8693D-3801-915E-E1D3-AA36061ED0C7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0084357" y="31426"/>
            <a:ext cx="2073353" cy="112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43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if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2.xm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2" Type="http://schemas.openxmlformats.org/officeDocument/2006/relationships/image" Target="NULL"/><Relationship Id="rId1" Type="http://schemas.openxmlformats.org/officeDocument/2006/relationships/slideLayout" Target="../slideLayouts/slideLayout2.xml"/><Relationship Id="rId15" Type="http://schemas.openxmlformats.org/officeDocument/2006/relationships/image" Target="NULL"/><Relationship Id="rId14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7" Type="http://schemas.openxmlformats.org/officeDocument/2006/relationships/image" Target="NULL"/><Relationship Id="rId16" Type="http://schemas.openxmlformats.org/officeDocument/2006/relationships/image" Target="NULL"/><Relationship Id="rId2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5" Type="http://schemas.openxmlformats.org/officeDocument/2006/relationships/image" Target="NULL"/><Relationship Id="rId19" Type="http://schemas.openxmlformats.org/officeDocument/2006/relationships/image" Target="NULL"/><Relationship Id="rId14" Type="http://schemas.openxmlformats.org/officeDocument/2006/relationships/image" Target="NULL"/><Relationship Id="rId4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8" Type="http://schemas.openxmlformats.org/officeDocument/2006/relationships/image" Target="NULL"/><Relationship Id="rId3" Type="http://schemas.openxmlformats.org/officeDocument/2006/relationships/image" Target="NULL"/><Relationship Id="rId12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11" Type="http://schemas.openxmlformats.org/officeDocument/2006/relationships/image" Target="NULL"/><Relationship Id="rId6" Type="http://schemas.openxmlformats.org/officeDocument/2006/relationships/image" Target="NULL"/><Relationship Id="rId5" Type="http://schemas.openxmlformats.org/officeDocument/2006/relationships/image" Target="NULL"/><Relationship Id="rId14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8" Type="http://schemas.openxmlformats.org/officeDocument/2006/relationships/image" Target="NULL"/><Relationship Id="rId26" Type="http://schemas.openxmlformats.org/officeDocument/2006/relationships/image" Target="NULL"/><Relationship Id="rId21" Type="http://schemas.openxmlformats.org/officeDocument/2006/relationships/image" Target="NULL"/><Relationship Id="rId34" Type="http://schemas.openxmlformats.org/officeDocument/2006/relationships/image" Target="NULL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29" Type="http://schemas.openxmlformats.org/officeDocument/2006/relationships/image" Target="NULL"/><Relationship Id="rId1" Type="http://schemas.openxmlformats.org/officeDocument/2006/relationships/slideLayout" Target="../slideLayouts/slideLayout2.xml"/><Relationship Id="rId24" Type="http://schemas.openxmlformats.org/officeDocument/2006/relationships/image" Target="NULL"/><Relationship Id="rId32" Type="http://schemas.openxmlformats.org/officeDocument/2006/relationships/image" Target="NULL"/><Relationship Id="rId15" Type="http://schemas.openxmlformats.org/officeDocument/2006/relationships/image" Target="NULL"/><Relationship Id="rId28" Type="http://schemas.openxmlformats.org/officeDocument/2006/relationships/image" Target="NULL"/><Relationship Id="rId19" Type="http://schemas.openxmlformats.org/officeDocument/2006/relationships/image" Target="NULL"/><Relationship Id="rId31" Type="http://schemas.openxmlformats.org/officeDocument/2006/relationships/image" Target="NULL"/><Relationship Id="rId14" Type="http://schemas.openxmlformats.org/officeDocument/2006/relationships/image" Target="NULL"/><Relationship Id="rId9" Type="http://schemas.openxmlformats.org/officeDocument/2006/relationships/image" Target="NULL"/><Relationship Id="rId27" Type="http://schemas.openxmlformats.org/officeDocument/2006/relationships/image" Target="NULL"/><Relationship Id="rId30" Type="http://schemas.openxmlformats.org/officeDocument/2006/relationships/image" Target="NUL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4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4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4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4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2.jpg"/><Relationship Id="rId4" Type="http://schemas.openxmlformats.org/officeDocument/2006/relationships/image" Target="../media/image8.emf"/><Relationship Id="rId9" Type="http://schemas.openxmlformats.org/officeDocument/2006/relationships/image" Target="../media/image1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F0C0C-E62F-6945-A122-B5D6C81638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Artificial Intelligence and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783415-3109-0246-9B70-D0712418D2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950656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11449" y="2053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rPr>
              <a:t>Neural Network examples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122503" y="2114306"/>
            <a:ext cx="4326311" cy="3415112"/>
            <a:chOff x="269983" y="2114306"/>
            <a:chExt cx="4326311" cy="341511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983" y="2114306"/>
              <a:ext cx="4326311" cy="2570086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1188356" y="5006198"/>
              <a:ext cx="24895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Standard NN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223635" y="2446338"/>
            <a:ext cx="3820885" cy="3083080"/>
            <a:chOff x="8371115" y="2446338"/>
            <a:chExt cx="3820885" cy="3083080"/>
          </a:xfrm>
        </p:grpSpPr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71115" y="2446338"/>
              <a:ext cx="3820885" cy="2108337"/>
            </a:xfrm>
            <a:prstGeom prst="rect">
              <a:avLst/>
            </a:prstGeom>
          </p:spPr>
        </p:pic>
        <p:sp>
          <p:nvSpPr>
            <p:cNvPr id="69" name="TextBox 68"/>
            <p:cNvSpPr txBox="1"/>
            <p:nvPr/>
          </p:nvSpPr>
          <p:spPr>
            <a:xfrm>
              <a:off x="9006939" y="5006198"/>
              <a:ext cx="2549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Recurrent NN 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448814" y="2114306"/>
            <a:ext cx="3626474" cy="3415112"/>
            <a:chOff x="4596294" y="2114306"/>
            <a:chExt cx="3626474" cy="341511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96294" y="2114306"/>
              <a:ext cx="3626474" cy="2322227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4699895" y="5006198"/>
              <a:ext cx="32850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Convolutional NN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098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One hidden layer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Neural Network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51308" y="3848298"/>
            <a:ext cx="543507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Neural Networks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545489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2" y="29818"/>
            <a:ext cx="10515600" cy="92441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What is a Neural Network?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281119" y="3584746"/>
            <a:ext cx="3338560" cy="1669702"/>
            <a:chOff x="-12232" y="3668255"/>
            <a:chExt cx="3365030" cy="21636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-12232" y="3668255"/>
                  <a:ext cx="63954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3668255"/>
                  <a:ext cx="639544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-12232" y="4501371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4501371"/>
                  <a:ext cx="620811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-12232" y="5308663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5308663"/>
                  <a:ext cx="620811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/>
            <p:cNvCxnSpPr>
              <a:stCxn id="457" idx="6"/>
              <a:endCxn id="458" idx="3"/>
            </p:cNvCxnSpPr>
            <p:nvPr/>
          </p:nvCxnSpPr>
          <p:spPr>
            <a:xfrm flipV="1">
              <a:off x="1448781" y="4884124"/>
              <a:ext cx="746427" cy="67140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456" idx="6"/>
              <a:endCxn id="458" idx="2"/>
            </p:cNvCxnSpPr>
            <p:nvPr/>
          </p:nvCxnSpPr>
          <p:spPr>
            <a:xfrm flipV="1">
              <a:off x="1448781" y="4758446"/>
              <a:ext cx="705935" cy="45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458" idx="6"/>
              <a:endCxn id="37" idx="1"/>
            </p:cNvCxnSpPr>
            <p:nvPr/>
          </p:nvCxnSpPr>
          <p:spPr>
            <a:xfrm>
              <a:off x="2431211" y="4758446"/>
              <a:ext cx="619597" cy="22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1172285" y="3792704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6" name="Straight Arrow Connector 35"/>
            <p:cNvCxnSpPr>
              <a:stCxn id="35" idx="6"/>
              <a:endCxn id="458" idx="1"/>
            </p:cNvCxnSpPr>
            <p:nvPr/>
          </p:nvCxnSpPr>
          <p:spPr>
            <a:xfrm>
              <a:off x="1448780" y="3970438"/>
              <a:ext cx="746428" cy="66233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3050807" y="4545269"/>
                  <a:ext cx="301991" cy="430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0807" y="4545269"/>
                  <a:ext cx="301991" cy="43088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6" name="Oval 455"/>
            <p:cNvSpPr/>
            <p:nvPr/>
          </p:nvSpPr>
          <p:spPr>
            <a:xfrm>
              <a:off x="1172286" y="4585246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7" name="Oval 456"/>
            <p:cNvSpPr/>
            <p:nvPr/>
          </p:nvSpPr>
          <p:spPr>
            <a:xfrm>
              <a:off x="1172286" y="5377790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8" name="Oval 457"/>
            <p:cNvSpPr/>
            <p:nvPr/>
          </p:nvSpPr>
          <p:spPr>
            <a:xfrm>
              <a:off x="2154716" y="4580712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66" name="Straight Arrow Connector 465"/>
            <p:cNvCxnSpPr>
              <a:stCxn id="31" idx="3"/>
              <a:endCxn id="456" idx="3"/>
            </p:cNvCxnSpPr>
            <p:nvPr/>
          </p:nvCxnSpPr>
          <p:spPr>
            <a:xfrm flipV="1">
              <a:off x="608579" y="4888658"/>
              <a:ext cx="604199" cy="68161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Arrow Connector 466"/>
            <p:cNvCxnSpPr>
              <a:stCxn id="31" idx="3"/>
              <a:endCxn id="457" idx="2"/>
            </p:cNvCxnSpPr>
            <p:nvPr/>
          </p:nvCxnSpPr>
          <p:spPr>
            <a:xfrm flipV="1">
              <a:off x="608579" y="5555524"/>
              <a:ext cx="563707" cy="1474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Arrow Connector 467"/>
            <p:cNvCxnSpPr>
              <a:stCxn id="31" idx="3"/>
              <a:endCxn id="35" idx="3"/>
            </p:cNvCxnSpPr>
            <p:nvPr/>
          </p:nvCxnSpPr>
          <p:spPr>
            <a:xfrm flipV="1">
              <a:off x="608579" y="4096116"/>
              <a:ext cx="604198" cy="14741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Arrow Connector 468"/>
            <p:cNvCxnSpPr>
              <a:stCxn id="30" idx="3"/>
              <a:endCxn id="456" idx="2"/>
            </p:cNvCxnSpPr>
            <p:nvPr/>
          </p:nvCxnSpPr>
          <p:spPr>
            <a:xfrm>
              <a:off x="608579" y="4762981"/>
              <a:ext cx="563706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Arrow Connector 469"/>
            <p:cNvCxnSpPr>
              <a:stCxn id="30" idx="3"/>
              <a:endCxn id="35" idx="3"/>
            </p:cNvCxnSpPr>
            <p:nvPr/>
          </p:nvCxnSpPr>
          <p:spPr>
            <a:xfrm flipV="1">
              <a:off x="608579" y="4096116"/>
              <a:ext cx="604197" cy="6668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Arrow Connector 470"/>
            <p:cNvCxnSpPr>
              <a:stCxn id="30" idx="3"/>
              <a:endCxn id="457" idx="2"/>
            </p:cNvCxnSpPr>
            <p:nvPr/>
          </p:nvCxnSpPr>
          <p:spPr>
            <a:xfrm>
              <a:off x="608579" y="4762981"/>
              <a:ext cx="563706" cy="79254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Arrow Connector 471"/>
            <p:cNvCxnSpPr>
              <a:stCxn id="29" idx="3"/>
              <a:endCxn id="35" idx="2"/>
            </p:cNvCxnSpPr>
            <p:nvPr/>
          </p:nvCxnSpPr>
          <p:spPr>
            <a:xfrm>
              <a:off x="627312" y="3929865"/>
              <a:ext cx="544973" cy="4057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Arrow Connector 472"/>
            <p:cNvCxnSpPr>
              <a:stCxn id="29" idx="3"/>
              <a:endCxn id="456" idx="1"/>
            </p:cNvCxnSpPr>
            <p:nvPr/>
          </p:nvCxnSpPr>
          <p:spPr>
            <a:xfrm>
              <a:off x="627312" y="3929865"/>
              <a:ext cx="585465" cy="70743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Arrow Connector 473"/>
            <p:cNvCxnSpPr>
              <a:stCxn id="29" idx="3"/>
              <a:endCxn id="457" idx="1"/>
            </p:cNvCxnSpPr>
            <p:nvPr/>
          </p:nvCxnSpPr>
          <p:spPr>
            <a:xfrm>
              <a:off x="627312" y="3929865"/>
              <a:ext cx="585465" cy="149998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5" name="Group 704"/>
          <p:cNvGrpSpPr/>
          <p:nvPr/>
        </p:nvGrpSpPr>
        <p:grpSpPr>
          <a:xfrm>
            <a:off x="3407309" y="2107560"/>
            <a:ext cx="2767859" cy="1545460"/>
            <a:chOff x="5638999" y="1337808"/>
            <a:chExt cx="2767859" cy="1545460"/>
          </a:xfrm>
        </p:grpSpPr>
        <p:sp>
          <p:nvSpPr>
            <p:cNvPr id="625" name="TextBox 624"/>
            <p:cNvSpPr txBox="1"/>
            <p:nvPr/>
          </p:nvSpPr>
          <p:spPr>
            <a:xfrm>
              <a:off x="5657858" y="1337808"/>
              <a:ext cx="3645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rPr>
                <a:t>x</a:t>
              </a:r>
              <a:endPara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626" name="TextBox 625"/>
            <p:cNvSpPr txBox="1"/>
            <p:nvPr/>
          </p:nvSpPr>
          <p:spPr>
            <a:xfrm>
              <a:off x="5638999" y="1910483"/>
              <a:ext cx="3834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rPr>
                <a:t>w</a:t>
              </a:r>
            </a:p>
          </p:txBody>
        </p:sp>
        <p:sp>
          <p:nvSpPr>
            <p:cNvPr id="627" name="TextBox 626"/>
            <p:cNvSpPr txBox="1"/>
            <p:nvPr/>
          </p:nvSpPr>
          <p:spPr>
            <a:xfrm>
              <a:off x="5687701" y="2483158"/>
              <a:ext cx="3347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rPr>
                <a:t>b</a:t>
              </a:r>
            </a:p>
          </p:txBody>
        </p:sp>
        <p:cxnSp>
          <p:nvCxnSpPr>
            <p:cNvPr id="628" name="Straight Arrow Connector 627"/>
            <p:cNvCxnSpPr>
              <a:stCxn id="625" idx="3"/>
              <a:endCxn id="633" idx="1"/>
            </p:cNvCxnSpPr>
            <p:nvPr/>
          </p:nvCxnSpPr>
          <p:spPr>
            <a:xfrm>
              <a:off x="6022437" y="1537863"/>
              <a:ext cx="634506" cy="58775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Straight Arrow Connector 628"/>
            <p:cNvCxnSpPr>
              <a:stCxn id="627" idx="3"/>
              <a:endCxn id="633" idx="1"/>
            </p:cNvCxnSpPr>
            <p:nvPr/>
          </p:nvCxnSpPr>
          <p:spPr>
            <a:xfrm flipV="1">
              <a:off x="6022437" y="2125619"/>
              <a:ext cx="634506" cy="55759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Straight Arrow Connector 629"/>
            <p:cNvCxnSpPr>
              <a:stCxn id="626" idx="3"/>
              <a:endCxn id="633" idx="1"/>
            </p:cNvCxnSpPr>
            <p:nvPr/>
          </p:nvCxnSpPr>
          <p:spPr>
            <a:xfrm>
              <a:off x="6022437" y="2110538"/>
              <a:ext cx="634506" cy="150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3" name="TextBox 632"/>
                <p:cNvSpPr txBox="1"/>
                <p:nvPr/>
              </p:nvSpPr>
              <p:spPr>
                <a:xfrm>
                  <a:off x="6656943" y="1935054"/>
                  <a:ext cx="1749915" cy="38113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𝑧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=</m:t>
                        </m:r>
                        <m:sSup>
                          <m:sSup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𝑤</m:t>
                            </m:r>
                          </m:e>
                          <m:sup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𝑇</m:t>
                            </m:r>
                          </m:sup>
                        </m:sSup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𝑥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+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𝑏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33" name="TextBox 6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6943" y="1935054"/>
                  <a:ext cx="1749915" cy="38113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6" name="Group 705"/>
          <p:cNvGrpSpPr/>
          <p:nvPr/>
        </p:nvGrpSpPr>
        <p:grpSpPr>
          <a:xfrm>
            <a:off x="6175170" y="2704806"/>
            <a:ext cx="1486151" cy="369332"/>
            <a:chOff x="8632187" y="1935054"/>
            <a:chExt cx="1864664" cy="369332"/>
          </a:xfrm>
        </p:grpSpPr>
        <p:cxnSp>
          <p:nvCxnSpPr>
            <p:cNvPr id="639" name="Straight Arrow Connector 638"/>
            <p:cNvCxnSpPr>
              <a:cxnSpLocks/>
              <a:stCxn id="633" idx="3"/>
              <a:endCxn id="645" idx="1"/>
            </p:cNvCxnSpPr>
            <p:nvPr/>
          </p:nvCxnSpPr>
          <p:spPr>
            <a:xfrm flipV="1">
              <a:off x="8632187" y="2119720"/>
              <a:ext cx="278236" cy="58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5" name="TextBox 644"/>
                <p:cNvSpPr txBox="1"/>
                <p:nvPr/>
              </p:nvSpPr>
              <p:spPr>
                <a:xfrm>
                  <a:off x="8910423" y="1935054"/>
                  <a:ext cx="1586428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𝜎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𝑧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)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45" name="TextBox 6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0423" y="1935054"/>
                  <a:ext cx="1586428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129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7" name="Group 706"/>
          <p:cNvGrpSpPr/>
          <p:nvPr/>
        </p:nvGrpSpPr>
        <p:grpSpPr>
          <a:xfrm>
            <a:off x="7661318" y="2704807"/>
            <a:ext cx="1282288" cy="369332"/>
            <a:chOff x="11143617" y="1830544"/>
            <a:chExt cx="1436617" cy="386497"/>
          </a:xfrm>
        </p:grpSpPr>
        <p:cxnSp>
          <p:nvCxnSpPr>
            <p:cNvPr id="646" name="Straight Arrow Connector 645"/>
            <p:cNvCxnSpPr>
              <a:cxnSpLocks/>
              <a:stCxn id="645" idx="3"/>
              <a:endCxn id="647" idx="1"/>
            </p:cNvCxnSpPr>
            <p:nvPr/>
          </p:nvCxnSpPr>
          <p:spPr>
            <a:xfrm>
              <a:off x="11143617" y="2023791"/>
              <a:ext cx="249889" cy="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7" name="TextBox 646"/>
                <p:cNvSpPr txBox="1"/>
                <p:nvPr/>
              </p:nvSpPr>
              <p:spPr>
                <a:xfrm>
                  <a:off x="11393507" y="1830544"/>
                  <a:ext cx="1186727" cy="3864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ℒ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 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47" name="TextBox 6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93507" y="1830544"/>
                  <a:ext cx="1186727" cy="386497"/>
                </a:xfrm>
                <a:prstGeom prst="rect">
                  <a:avLst/>
                </a:prstGeom>
                <a:blipFill>
                  <a:blip r:embed="rId9"/>
                  <a:stretch>
                    <a:fillRect b="-1129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6" name="Group 885"/>
          <p:cNvGrpSpPr/>
          <p:nvPr/>
        </p:nvGrpSpPr>
        <p:grpSpPr>
          <a:xfrm>
            <a:off x="1526473" y="4933601"/>
            <a:ext cx="748548" cy="1652110"/>
            <a:chOff x="3045259" y="3832282"/>
            <a:chExt cx="748548" cy="1382442"/>
          </a:xfrm>
        </p:grpSpPr>
        <p:sp>
          <p:nvSpPr>
            <p:cNvPr id="709" name="TextBox 708"/>
            <p:cNvSpPr txBox="1"/>
            <p:nvPr/>
          </p:nvSpPr>
          <p:spPr>
            <a:xfrm>
              <a:off x="3340591" y="3832282"/>
              <a:ext cx="357177" cy="334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rPr>
                <a:t>x</a:t>
              </a:r>
              <a:endPara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0" name="TextBox 709"/>
                <p:cNvSpPr txBox="1"/>
                <p:nvPr/>
              </p:nvSpPr>
              <p:spPr>
                <a:xfrm>
                  <a:off x="3045259" y="4357366"/>
                  <a:ext cx="632077" cy="3458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𝑊</m:t>
                            </m:r>
                          </m:e>
                          <m:sup>
                            <m:r>
                              <a:rPr kumimoji="0" lang="en-US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[1]</m:t>
                            </m:r>
                          </m:sup>
                        </m:sSup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710" name="TextBox 7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5259" y="4357366"/>
                  <a:ext cx="632077" cy="345854"/>
                </a:xfrm>
                <a:prstGeom prst="rect">
                  <a:avLst/>
                </a:prstGeom>
                <a:blipFill>
                  <a:blip r:embed="rId10"/>
                  <a:stretch>
                    <a:fillRect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1" name="TextBox 710"/>
                <p:cNvSpPr txBox="1"/>
                <p:nvPr/>
              </p:nvSpPr>
              <p:spPr>
                <a:xfrm>
                  <a:off x="3141514" y="4868870"/>
                  <a:ext cx="652293" cy="3458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</m:e>
                          <m:sup>
                            <m:r>
                              <a:rPr kumimoji="0" lang="en-US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[1]</m:t>
                            </m:r>
                          </m:sup>
                        </m:sSup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711" name="TextBox 7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1514" y="4868870"/>
                  <a:ext cx="652293" cy="3458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7" name="Group 886"/>
          <p:cNvGrpSpPr/>
          <p:nvPr/>
        </p:nvGrpSpPr>
        <p:grpSpPr>
          <a:xfrm>
            <a:off x="2158553" y="5133658"/>
            <a:ext cx="2522574" cy="1198661"/>
            <a:chOff x="2553001" y="4094933"/>
            <a:chExt cx="2522574" cy="1003015"/>
          </a:xfrm>
        </p:grpSpPr>
        <p:cxnSp>
          <p:nvCxnSpPr>
            <p:cNvPr id="712" name="Straight Arrow Connector 711"/>
            <p:cNvCxnSpPr>
              <a:cxnSpLocks/>
              <a:stCxn id="709" idx="3"/>
              <a:endCxn id="715" idx="1"/>
            </p:cNvCxnSpPr>
            <p:nvPr/>
          </p:nvCxnSpPr>
          <p:spPr>
            <a:xfrm>
              <a:off x="2573430" y="4094933"/>
              <a:ext cx="325175" cy="54254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3" name="Straight Arrow Connector 712"/>
            <p:cNvCxnSpPr>
              <a:cxnSpLocks/>
              <a:endCxn id="715" idx="1"/>
            </p:cNvCxnSpPr>
            <p:nvPr/>
          </p:nvCxnSpPr>
          <p:spPr>
            <a:xfrm flipV="1">
              <a:off x="2582244" y="4637478"/>
              <a:ext cx="316361" cy="46047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4" name="Straight Arrow Connector 713"/>
            <p:cNvCxnSpPr>
              <a:cxnSpLocks/>
              <a:endCxn id="715" idx="1"/>
            </p:cNvCxnSpPr>
            <p:nvPr/>
          </p:nvCxnSpPr>
          <p:spPr>
            <a:xfrm>
              <a:off x="2553001" y="4632424"/>
              <a:ext cx="345604" cy="505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5" name="TextBox 714"/>
                <p:cNvSpPr txBox="1"/>
                <p:nvPr/>
              </p:nvSpPr>
              <p:spPr>
                <a:xfrm>
                  <a:off x="2898605" y="4478017"/>
                  <a:ext cx="2176970" cy="31892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𝑧</m:t>
                            </m:r>
                          </m:e>
                          <m:sup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[1]</m:t>
                            </m:r>
                          </m:sup>
                        </m:sSup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=</m:t>
                        </m:r>
                        <m:sSup>
                          <m:sSup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𝑊</m:t>
                            </m:r>
                          </m:e>
                          <m:sup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[1]</m:t>
                            </m:r>
                          </m:sup>
                        </m:sSup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𝑥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+</m:t>
                        </m:r>
                        <m:sSup>
                          <m:sSupPr>
                            <m:ctrlP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</m:e>
                          <m:sup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[</m:t>
                            </m:r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15" name="TextBox 7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8605" y="4478017"/>
                  <a:ext cx="2176970" cy="31892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2" name="Group 881"/>
          <p:cNvGrpSpPr/>
          <p:nvPr/>
        </p:nvGrpSpPr>
        <p:grpSpPr>
          <a:xfrm>
            <a:off x="4681127" y="5593840"/>
            <a:ext cx="1731721" cy="381130"/>
            <a:chOff x="5506298" y="4329125"/>
            <a:chExt cx="1570874" cy="5732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8" name="TextBox 717"/>
                <p:cNvSpPr txBox="1"/>
                <p:nvPr/>
              </p:nvSpPr>
              <p:spPr>
                <a:xfrm>
                  <a:off x="5701456" y="4329125"/>
                  <a:ext cx="1375716" cy="5732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p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[1]</m:t>
                            </m:r>
                          </m:sup>
                        </m:sSup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𝜎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(</m:t>
                        </m:r>
                        <m:sSup>
                          <m:sSup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𝑧</m:t>
                            </m:r>
                          </m:e>
                          <m:sup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[1]</m:t>
                            </m:r>
                          </m:sup>
                        </m:sSup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)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18" name="TextBox 7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1456" y="4329125"/>
                  <a:ext cx="1375716" cy="57322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r="-797" b="-1093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2" name="Straight Arrow Connector 781"/>
            <p:cNvCxnSpPr>
              <a:cxnSpLocks/>
              <a:stCxn id="715" idx="3"/>
              <a:endCxn id="718" idx="1"/>
            </p:cNvCxnSpPr>
            <p:nvPr/>
          </p:nvCxnSpPr>
          <p:spPr>
            <a:xfrm>
              <a:off x="5506298" y="4612163"/>
              <a:ext cx="195158" cy="35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3" name="Group 882"/>
          <p:cNvGrpSpPr/>
          <p:nvPr/>
        </p:nvGrpSpPr>
        <p:grpSpPr>
          <a:xfrm>
            <a:off x="6412850" y="5593841"/>
            <a:ext cx="2648679" cy="392993"/>
            <a:chOff x="7306701" y="4370813"/>
            <a:chExt cx="1913910" cy="5625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5" name="TextBox 724"/>
                <p:cNvSpPr txBox="1"/>
                <p:nvPr/>
              </p:nvSpPr>
              <p:spPr>
                <a:xfrm>
                  <a:off x="7450609" y="4370813"/>
                  <a:ext cx="1770002" cy="56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𝑧</m:t>
                            </m:r>
                          </m:e>
                          <m:sup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[</m:t>
                            </m:r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]</m:t>
                            </m:r>
                          </m:sup>
                        </m:sSup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=</m:t>
                        </m:r>
                        <m:sSup>
                          <m:sSupPr>
                            <m:ctrlP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𝑊</m:t>
                            </m:r>
                          </m:e>
                          <m:sup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[</m:t>
                            </m:r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]</m:t>
                            </m:r>
                          </m:sup>
                        </m:sSup>
                        <m:sSubSup>
                          <m:sSubSup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 </m:t>
                            </m:r>
                          </m:sub>
                          <m:sup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[1]</m:t>
                            </m:r>
                          </m:sup>
                        </m:sSubSup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+</m:t>
                        </m:r>
                        <m:sSup>
                          <m:sSup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</m:e>
                          <m:sup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[2]</m:t>
                            </m:r>
                          </m:sup>
                        </m:sSup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25" name="TextBox 7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0609" y="4370813"/>
                  <a:ext cx="1770002" cy="562533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9" name="Straight Arrow Connector 788"/>
            <p:cNvCxnSpPr>
              <a:stCxn id="718" idx="3"/>
              <a:endCxn id="725" idx="1"/>
            </p:cNvCxnSpPr>
            <p:nvPr/>
          </p:nvCxnSpPr>
          <p:spPr>
            <a:xfrm>
              <a:off x="7306701" y="4643588"/>
              <a:ext cx="143908" cy="849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4" name="Group 883"/>
          <p:cNvGrpSpPr/>
          <p:nvPr/>
        </p:nvGrpSpPr>
        <p:grpSpPr>
          <a:xfrm>
            <a:off x="9061527" y="5585431"/>
            <a:ext cx="1798163" cy="381130"/>
            <a:chOff x="9080539" y="4384892"/>
            <a:chExt cx="1798163" cy="3189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2" name="TextBox 721"/>
                <p:cNvSpPr txBox="1"/>
                <p:nvPr/>
              </p:nvSpPr>
              <p:spPr>
                <a:xfrm>
                  <a:off x="9239992" y="4384892"/>
                  <a:ext cx="1638710" cy="31891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p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[2]</m:t>
                            </m:r>
                          </m:sup>
                        </m:sSup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𝜎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(</m:t>
                        </m:r>
                        <m:sSup>
                          <m:sSup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𝑧</m:t>
                            </m:r>
                          </m:e>
                          <m:sup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[2]</m:t>
                            </m:r>
                          </m:sup>
                        </m:sSup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)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22" name="TextBox 7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9992" y="4384892"/>
                  <a:ext cx="1638710" cy="318919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076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0" name="Straight Arrow Connector 789"/>
            <p:cNvCxnSpPr>
              <a:stCxn id="725" idx="3"/>
              <a:endCxn id="722" idx="1"/>
            </p:cNvCxnSpPr>
            <p:nvPr/>
          </p:nvCxnSpPr>
          <p:spPr>
            <a:xfrm flipV="1">
              <a:off x="9080539" y="4544351"/>
              <a:ext cx="159453" cy="1200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5" name="Group 884"/>
          <p:cNvGrpSpPr/>
          <p:nvPr/>
        </p:nvGrpSpPr>
        <p:grpSpPr>
          <a:xfrm>
            <a:off x="10859690" y="5593840"/>
            <a:ext cx="1185902" cy="381130"/>
            <a:chOff x="10814722" y="4384895"/>
            <a:chExt cx="1185902" cy="3189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1" name="TextBox 780"/>
                <p:cNvSpPr txBox="1"/>
                <p:nvPr/>
              </p:nvSpPr>
              <p:spPr>
                <a:xfrm>
                  <a:off x="10998306" y="4384895"/>
                  <a:ext cx="1002318" cy="3189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ℒ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[2]</m:t>
                            </m:r>
                          </m:sup>
                        </m:sSup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 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81" name="TextBox 7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8306" y="4384895"/>
                  <a:ext cx="1002318" cy="3189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t="-87500" r="-15663" b="-11406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1" name="Straight Arrow Connector 790"/>
            <p:cNvCxnSpPr>
              <a:stCxn id="722" idx="3"/>
              <a:endCxn id="781" idx="1"/>
            </p:cNvCxnSpPr>
            <p:nvPr/>
          </p:nvCxnSpPr>
          <p:spPr>
            <a:xfrm>
              <a:off x="10814722" y="4537319"/>
              <a:ext cx="183584" cy="703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1119" y="743492"/>
            <a:ext cx="3330678" cy="1792026"/>
            <a:chOff x="-12232" y="1190818"/>
            <a:chExt cx="3330678" cy="17920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-12232" y="1190818"/>
                  <a:ext cx="61253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1190818"/>
                  <a:ext cx="612539" cy="5232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-12232" y="1825221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1825221"/>
                  <a:ext cx="620811" cy="5232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-12232" y="2459624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2459624"/>
                  <a:ext cx="620811" cy="5232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>
              <a:stCxn id="4" idx="3"/>
              <a:endCxn id="71" idx="1"/>
            </p:cNvCxnSpPr>
            <p:nvPr/>
          </p:nvCxnSpPr>
          <p:spPr>
            <a:xfrm>
              <a:off x="600307" y="1452428"/>
              <a:ext cx="1199867" cy="5287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3"/>
              <a:endCxn id="71" idx="2"/>
            </p:cNvCxnSpPr>
            <p:nvPr/>
          </p:nvCxnSpPr>
          <p:spPr>
            <a:xfrm flipV="1">
              <a:off x="608579" y="2078135"/>
              <a:ext cx="1152546" cy="869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3"/>
              <a:endCxn id="71" idx="3"/>
            </p:cNvCxnSpPr>
            <p:nvPr/>
          </p:nvCxnSpPr>
          <p:spPr>
            <a:xfrm flipV="1">
              <a:off x="608579" y="2175122"/>
              <a:ext cx="1191595" cy="54611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1" idx="6"/>
              <a:endCxn id="19" idx="1"/>
            </p:cNvCxnSpPr>
            <p:nvPr/>
          </p:nvCxnSpPr>
          <p:spPr>
            <a:xfrm flipV="1">
              <a:off x="2027765" y="2073758"/>
              <a:ext cx="881706" cy="437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909470" y="1815583"/>
                  <a:ext cx="408976" cy="5163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70" y="1815583"/>
                  <a:ext cx="408976" cy="516349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Oval 70"/>
            <p:cNvSpPr/>
            <p:nvPr/>
          </p:nvSpPr>
          <p:spPr>
            <a:xfrm>
              <a:off x="1761125" y="1940975"/>
              <a:ext cx="26664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E28782D-C70B-49CE-A7D9-EC4F4AF497F6}"/>
              </a:ext>
            </a:extLst>
          </p:cNvPr>
          <p:cNvGrpSpPr/>
          <p:nvPr/>
        </p:nvGrpSpPr>
        <p:grpSpPr>
          <a:xfrm>
            <a:off x="5560419" y="5790338"/>
            <a:ext cx="1051587" cy="1121031"/>
            <a:chOff x="5560419" y="5790338"/>
            <a:chExt cx="1051587" cy="11210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4A257ED5-1F3A-4D87-98A1-9008F8066174}"/>
                    </a:ext>
                  </a:extLst>
                </p:cNvPr>
                <p:cNvSpPr txBox="1"/>
                <p:nvPr/>
              </p:nvSpPr>
              <p:spPr>
                <a:xfrm>
                  <a:off x="5560419" y="6133181"/>
                  <a:ext cx="689984" cy="4133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𝑊</m:t>
                            </m:r>
                          </m:e>
                          <m:sup>
                            <m:r>
                              <a:rPr kumimoji="0" lang="en-US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[</m:t>
                            </m:r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  <m:r>
                              <a:rPr kumimoji="0" lang="en-US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4A257ED5-1F3A-4D87-98A1-9008F80661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0419" y="6133181"/>
                  <a:ext cx="689984" cy="413318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551669C1-88F8-4A8A-99B9-325AA0DF1A0B}"/>
                    </a:ext>
                  </a:extLst>
                </p:cNvPr>
                <p:cNvSpPr txBox="1"/>
                <p:nvPr/>
              </p:nvSpPr>
              <p:spPr>
                <a:xfrm>
                  <a:off x="5598109" y="6498051"/>
                  <a:ext cx="652294" cy="4133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</m:e>
                          <m:sup>
                            <m:r>
                              <a:rPr kumimoji="0" lang="en-US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[</m:t>
                            </m:r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  <m:r>
                              <a:rPr kumimoji="0" lang="en-US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551669C1-88F8-4A8A-99B9-325AA0DF1A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8109" y="6498051"/>
                  <a:ext cx="652294" cy="413318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DA134003-E4FA-49E1-8492-76C5A1671BF3}"/>
                </a:ext>
              </a:extLst>
            </p:cNvPr>
            <p:cNvCxnSpPr>
              <a:cxnSpLocks/>
              <a:stCxn id="126" idx="3"/>
              <a:endCxn id="725" idx="1"/>
            </p:cNvCxnSpPr>
            <p:nvPr/>
          </p:nvCxnSpPr>
          <p:spPr>
            <a:xfrm flipV="1">
              <a:off x="6250403" y="5790338"/>
              <a:ext cx="361603" cy="54950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3EDBFDCA-A50F-402F-95DB-C9A99F2B4135}"/>
                </a:ext>
              </a:extLst>
            </p:cNvPr>
            <p:cNvCxnSpPr>
              <a:cxnSpLocks/>
              <a:stCxn id="127" idx="3"/>
              <a:endCxn id="725" idx="1"/>
            </p:cNvCxnSpPr>
            <p:nvPr/>
          </p:nvCxnSpPr>
          <p:spPr>
            <a:xfrm flipV="1">
              <a:off x="6250403" y="5790338"/>
              <a:ext cx="361603" cy="9143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518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One hidden layer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98528" y="3848298"/>
            <a:ext cx="514063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Neural Network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258755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522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Neural Network Representation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596339" y="1674880"/>
            <a:ext cx="5766892" cy="3461860"/>
            <a:chOff x="6533203" y="1384698"/>
            <a:chExt cx="4109986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Oval 36"/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9812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One hidden layer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44371" y="3697691"/>
            <a:ext cx="504894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Computing 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Neural Network’s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094454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Straight Connector 109"/>
          <p:cNvCxnSpPr/>
          <p:nvPr/>
        </p:nvCxnSpPr>
        <p:spPr>
          <a:xfrm>
            <a:off x="6096000" y="1567115"/>
            <a:ext cx="0" cy="45221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itle 1"/>
          <p:cNvSpPr txBox="1">
            <a:spLocks/>
          </p:cNvSpPr>
          <p:nvPr/>
        </p:nvSpPr>
        <p:spPr>
          <a:xfrm>
            <a:off x="0" y="-75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rPr>
              <a:t>Neural Network Representation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grpSp>
        <p:nvGrpSpPr>
          <p:cNvPr id="1645" name="Group 1644"/>
          <p:cNvGrpSpPr/>
          <p:nvPr/>
        </p:nvGrpSpPr>
        <p:grpSpPr>
          <a:xfrm>
            <a:off x="6425108" y="1318041"/>
            <a:ext cx="4109986" cy="2541343"/>
            <a:chOff x="6533203" y="1384698"/>
            <a:chExt cx="4109986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Straight Arrow Connector 119"/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4" name="Oval 123"/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Oval 135"/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21" name="Straight Arrow Connector 1220"/>
            <p:cNvCxnSpPr>
              <a:stCxn id="121" idx="6"/>
              <a:endCxn id="1597" idx="1"/>
            </p:cNvCxnSpPr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8" name="Straight Arrow Connector 1507"/>
            <p:cNvCxnSpPr>
              <a:stCxn id="124" idx="6"/>
              <a:endCxn id="1597" idx="2"/>
            </p:cNvCxnSpPr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4" name="Straight Arrow Connector 1583"/>
            <p:cNvCxnSpPr>
              <a:stCxn id="125" idx="6"/>
              <a:endCxn id="1597" idx="2"/>
            </p:cNvCxnSpPr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9" name="Straight Arrow Connector 1588"/>
            <p:cNvCxnSpPr>
              <a:stCxn id="136" idx="7"/>
              <a:endCxn id="1597" idx="3"/>
            </p:cNvCxnSpPr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7" name="Oval 1596"/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606" name="Straight Arrow Connector 1605"/>
            <p:cNvCxnSpPr>
              <a:stCxn id="115" idx="3"/>
              <a:endCxn id="121" idx="2"/>
            </p:cNvCxnSpPr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0" name="Straight Arrow Connector 1609"/>
            <p:cNvCxnSpPr>
              <a:stCxn id="116" idx="3"/>
              <a:endCxn id="124" idx="2"/>
            </p:cNvCxnSpPr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3" name="Straight Arrow Connector 1612"/>
            <p:cNvCxnSpPr>
              <a:stCxn id="117" idx="3"/>
              <a:endCxn id="125" idx="2"/>
            </p:cNvCxnSpPr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7" name="Straight Arrow Connector 1616"/>
            <p:cNvCxnSpPr>
              <a:stCxn id="117" idx="3"/>
              <a:endCxn id="136" idx="2"/>
            </p:cNvCxnSpPr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0" name="Straight Arrow Connector 1619"/>
            <p:cNvCxnSpPr>
              <a:stCxn id="117" idx="3"/>
              <a:endCxn id="121" idx="3"/>
            </p:cNvCxnSpPr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1" name="Straight Arrow Connector 1620"/>
            <p:cNvCxnSpPr>
              <a:stCxn id="117" idx="3"/>
              <a:endCxn id="124" idx="3"/>
            </p:cNvCxnSpPr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6" name="Straight Arrow Connector 1625"/>
            <p:cNvCxnSpPr>
              <a:stCxn id="116" idx="3"/>
              <a:endCxn id="121" idx="2"/>
            </p:cNvCxnSpPr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7" name="Straight Arrow Connector 1626"/>
            <p:cNvCxnSpPr>
              <a:stCxn id="116" idx="3"/>
              <a:endCxn id="136" idx="1"/>
            </p:cNvCxnSpPr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3" name="Straight Arrow Connector 1632"/>
            <p:cNvCxnSpPr>
              <a:stCxn id="116" idx="3"/>
              <a:endCxn id="125" idx="1"/>
            </p:cNvCxnSpPr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6" name="Straight Arrow Connector 1635"/>
            <p:cNvCxnSpPr>
              <a:stCxn id="115" idx="3"/>
              <a:endCxn id="124" idx="2"/>
            </p:cNvCxnSpPr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9" name="Straight Arrow Connector 1638"/>
            <p:cNvCxnSpPr>
              <a:stCxn id="115" idx="3"/>
              <a:endCxn id="125" idx="2"/>
            </p:cNvCxnSpPr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2" name="Straight Arrow Connector 1641"/>
            <p:cNvCxnSpPr>
              <a:stCxn id="115" idx="3"/>
              <a:endCxn id="136" idx="1"/>
            </p:cNvCxnSpPr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2C36F62-7E58-4167-96DE-C6A5418D1535}"/>
                  </a:ext>
                </a:extLst>
              </p:cNvPr>
              <p:cNvSpPr txBox="1"/>
              <p:nvPr/>
            </p:nvSpPr>
            <p:spPr>
              <a:xfrm>
                <a:off x="838200" y="4532715"/>
                <a:ext cx="1924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𝑧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𝑤</m:t>
                          </m:r>
                        </m:e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𝑥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𝑏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2C36F62-7E58-4167-96DE-C6A5418D1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32715"/>
                <a:ext cx="1924245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75263B1-9788-4304-B827-2D24AB6687C8}"/>
                  </a:ext>
                </a:extLst>
              </p:cNvPr>
              <p:cNvSpPr txBox="1"/>
              <p:nvPr/>
            </p:nvSpPr>
            <p:spPr>
              <a:xfrm>
                <a:off x="1797534" y="2555416"/>
                <a:ext cx="22454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𝑤</m:t>
                          </m:r>
                        </m:e>
                        <m:sup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𝑥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𝑏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75263B1-9788-4304-B827-2D24AB668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534" y="2555416"/>
                <a:ext cx="2245422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399319F4-AC5F-49AB-967E-9F37903FEA7E}"/>
              </a:ext>
            </a:extLst>
          </p:cNvPr>
          <p:cNvGrpSpPr/>
          <p:nvPr/>
        </p:nvGrpSpPr>
        <p:grpSpPr>
          <a:xfrm>
            <a:off x="838200" y="1690688"/>
            <a:ext cx="5113382" cy="2005828"/>
            <a:chOff x="1103854" y="1535788"/>
            <a:chExt cx="5113382" cy="20058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CE49007-B727-4478-B94C-9F532003D33C}"/>
                    </a:ext>
                  </a:extLst>
                </p:cNvPr>
                <p:cNvSpPr txBox="1"/>
                <p:nvPr/>
              </p:nvSpPr>
              <p:spPr>
                <a:xfrm>
                  <a:off x="3890319" y="2776063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𝑎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CE49007-B727-4478-B94C-9F532003D3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0319" y="2776063"/>
                  <a:ext cx="432618" cy="46166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76660DF-99DA-4D28-90FA-EDB3E84D0C38}"/>
                </a:ext>
              </a:extLst>
            </p:cNvPr>
            <p:cNvGrpSpPr/>
            <p:nvPr/>
          </p:nvGrpSpPr>
          <p:grpSpPr>
            <a:xfrm>
              <a:off x="1103854" y="1535788"/>
              <a:ext cx="548640" cy="2002382"/>
              <a:chOff x="1103854" y="1542462"/>
              <a:chExt cx="548640" cy="20023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D39F3B2A-7DA5-4730-B4C9-6530815C5A21}"/>
                      </a:ext>
                    </a:extLst>
                  </p:cNvPr>
                  <p:cNvSpPr txBox="1"/>
                  <p:nvPr/>
                </p:nvSpPr>
                <p:spPr>
                  <a:xfrm>
                    <a:off x="1103854" y="1542462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1542462"/>
                    <a:ext cx="548640" cy="45720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BED99C78-11F8-42D1-98DD-83E7BD890EE1}"/>
                      </a:ext>
                    </a:extLst>
                  </p:cNvPr>
                  <p:cNvSpPr txBox="1"/>
                  <p:nvPr/>
                </p:nvSpPr>
                <p:spPr>
                  <a:xfrm>
                    <a:off x="1103854" y="2315053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2315053"/>
                    <a:ext cx="548640" cy="45720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C2D1A5E6-E595-411D-96D2-ABDC03DEB575}"/>
                      </a:ext>
                    </a:extLst>
                  </p:cNvPr>
                  <p:cNvSpPr txBox="1"/>
                  <p:nvPr/>
                </p:nvSpPr>
                <p:spPr>
                  <a:xfrm>
                    <a:off x="1103854" y="3087644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3087644"/>
                    <a:ext cx="548640" cy="45720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608CE26-4A06-41B4-8EE8-04289749D7C5}"/>
                </a:ext>
              </a:extLst>
            </p:cNvPr>
            <p:cNvCxnSpPr>
              <a:stCxn id="76" idx="3"/>
              <a:endCxn id="71" idx="2"/>
            </p:cNvCxnSpPr>
            <p:nvPr/>
          </p:nvCxnSpPr>
          <p:spPr>
            <a:xfrm flipV="1">
              <a:off x="1652494" y="2569186"/>
              <a:ext cx="869327" cy="74038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65EB130D-B177-4E87-B3B9-16EE91CE9B88}"/>
                </a:ext>
              </a:extLst>
            </p:cNvPr>
            <p:cNvGrpSpPr/>
            <p:nvPr/>
          </p:nvGrpSpPr>
          <p:grpSpPr>
            <a:xfrm>
              <a:off x="2520603" y="1694135"/>
              <a:ext cx="2059211" cy="1847481"/>
              <a:chOff x="4444375" y="3500494"/>
              <a:chExt cx="2105316" cy="17648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DAD421EC-30AB-4432-84DA-44B1C5B967C5}"/>
                      </a:ext>
                    </a:extLst>
                  </p:cNvPr>
                  <p:cNvSpPr txBox="1"/>
                  <p:nvPr/>
                </p:nvSpPr>
                <p:spPr>
                  <a:xfrm>
                    <a:off x="5619242" y="4129939"/>
                    <a:ext cx="930449" cy="4410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𝜎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𝑧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)</m:t>
                          </m:r>
                        </m:oMath>
                      </m:oMathPara>
                    </a14:m>
                    <a:endPara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19242" y="4129939"/>
                    <a:ext cx="930449" cy="441005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E6D07AA-7EA1-4717-AA60-C172CE939CDF}"/>
                  </a:ext>
                </a:extLst>
              </p:cNvPr>
              <p:cNvGrpSpPr/>
              <p:nvPr/>
            </p:nvGrpSpPr>
            <p:grpSpPr>
              <a:xfrm>
                <a:off x="4444375" y="3500494"/>
                <a:ext cx="1988703" cy="1764805"/>
                <a:chOff x="3345539" y="2792642"/>
                <a:chExt cx="3429861" cy="2397334"/>
              </a:xfrm>
            </p:grpSpPr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20163D04-F3C9-4634-9CA7-793124EB8F48}"/>
                    </a:ext>
                  </a:extLst>
                </p:cNvPr>
                <p:cNvSpPr/>
                <p:nvPr/>
              </p:nvSpPr>
              <p:spPr>
                <a:xfrm rot="172175">
                  <a:off x="3345539" y="2792642"/>
                  <a:ext cx="3429861" cy="239733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19C64BE1-C398-4C1D-8A43-28A2AB816200}"/>
                    </a:ext>
                  </a:extLst>
                </p:cNvPr>
                <p:cNvCxnSpPr/>
                <p:nvPr/>
              </p:nvCxnSpPr>
              <p:spPr>
                <a:xfrm>
                  <a:off x="5523780" y="2848470"/>
                  <a:ext cx="0" cy="227310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B91FF19-CC47-49DE-8D47-DC730CFECAB6}"/>
                </a:ext>
              </a:extLst>
            </p:cNvPr>
            <p:cNvCxnSpPr>
              <a:stCxn id="75" idx="3"/>
              <a:endCxn id="71" idx="2"/>
            </p:cNvCxnSpPr>
            <p:nvPr/>
          </p:nvCxnSpPr>
          <p:spPr>
            <a:xfrm>
              <a:off x="1652494" y="2536979"/>
              <a:ext cx="869327" cy="3220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9620C61-34A6-4550-9EBC-A6746791321E}"/>
                </a:ext>
              </a:extLst>
            </p:cNvPr>
            <p:cNvCxnSpPr>
              <a:stCxn id="73" idx="3"/>
              <a:endCxn id="71" idx="2"/>
            </p:cNvCxnSpPr>
            <p:nvPr/>
          </p:nvCxnSpPr>
          <p:spPr>
            <a:xfrm>
              <a:off x="1652494" y="1764388"/>
              <a:ext cx="869327" cy="80479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2A95CE61-43B6-4AFB-958E-E188B81A6154}"/>
                </a:ext>
              </a:extLst>
            </p:cNvPr>
            <p:cNvCxnSpPr/>
            <p:nvPr/>
          </p:nvCxnSpPr>
          <p:spPr>
            <a:xfrm>
              <a:off x="4453028" y="2597837"/>
              <a:ext cx="614854" cy="726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4C0CBEBE-A8E8-41B6-99CC-F32CEB219B5B}"/>
                    </a:ext>
                  </a:extLst>
                </p:cNvPr>
                <p:cNvSpPr txBox="1"/>
                <p:nvPr/>
              </p:nvSpPr>
              <p:spPr>
                <a:xfrm>
                  <a:off x="5067882" y="2322291"/>
                  <a:ext cx="114935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𝑎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7882" y="2322291"/>
                  <a:ext cx="1149354" cy="5232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Left Brace 65">
              <a:extLst>
                <a:ext uri="{FF2B5EF4-FFF2-40B4-BE49-F238E27FC236}">
                  <a16:creationId xmlns:a16="http://schemas.microsoft.com/office/drawing/2014/main" id="{AD5207FD-1A95-4937-A639-8CFE1E5F2BE7}"/>
                </a:ext>
              </a:extLst>
            </p:cNvPr>
            <p:cNvSpPr/>
            <p:nvPr/>
          </p:nvSpPr>
          <p:spPr>
            <a:xfrm rot="16200000">
              <a:off x="3107084" y="2229575"/>
              <a:ext cx="120574" cy="1111298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Left Brace 66">
              <a:extLst>
                <a:ext uri="{FF2B5EF4-FFF2-40B4-BE49-F238E27FC236}">
                  <a16:creationId xmlns:a16="http://schemas.microsoft.com/office/drawing/2014/main" id="{84AE0ECB-00FC-4E47-96EB-E918523ABEE3}"/>
                </a:ext>
              </a:extLst>
            </p:cNvPr>
            <p:cNvSpPr/>
            <p:nvPr/>
          </p:nvSpPr>
          <p:spPr>
            <a:xfrm rot="16200000">
              <a:off x="4031954" y="2503305"/>
              <a:ext cx="143741" cy="57401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0D67C25B-F46D-4A75-A209-4516B11430A9}"/>
                    </a:ext>
                  </a:extLst>
                </p:cNvPr>
                <p:cNvSpPr txBox="1"/>
                <p:nvPr/>
              </p:nvSpPr>
              <p:spPr>
                <a:xfrm>
                  <a:off x="2971183" y="277606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𝑧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0D67C25B-F46D-4A75-A209-4516B11430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183" y="2776063"/>
                  <a:ext cx="407932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CE42CD8-19AE-4A61-97D3-A3728E61B40A}"/>
                  </a:ext>
                </a:extLst>
              </p:cNvPr>
              <p:cNvSpPr txBox="1"/>
              <p:nvPr/>
            </p:nvSpPr>
            <p:spPr>
              <a:xfrm>
                <a:off x="838200" y="5153025"/>
                <a:ext cx="14306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𝑎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𝜎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𝑧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CE42CD8-19AE-4A61-97D3-A3728E61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53025"/>
                <a:ext cx="1430648" cy="461665"/>
              </a:xfrm>
              <a:prstGeom prst="rect">
                <a:avLst/>
              </a:prstGeom>
              <a:blipFill>
                <a:blip r:embed="rId20"/>
                <a:stretch>
                  <a:fillRect r="-85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863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838200" y="4532715"/>
                <a:ext cx="1924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𝑧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𝑤</m:t>
                          </m:r>
                        </m:e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𝑥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𝑏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32715"/>
                <a:ext cx="1924245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1797534" y="2555416"/>
                <a:ext cx="22454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𝑤</m:t>
                          </m:r>
                        </m:e>
                        <m:sup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𝑥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𝑏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534" y="2555416"/>
                <a:ext cx="224542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1" name="Group 110"/>
          <p:cNvGrpSpPr/>
          <p:nvPr/>
        </p:nvGrpSpPr>
        <p:grpSpPr>
          <a:xfrm>
            <a:off x="838200" y="1690688"/>
            <a:ext cx="5113382" cy="2005828"/>
            <a:chOff x="1103854" y="1535788"/>
            <a:chExt cx="5113382" cy="20058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3890319" y="2776063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𝑎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0319" y="2776063"/>
                  <a:ext cx="432618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4" name="Group 73"/>
            <p:cNvGrpSpPr/>
            <p:nvPr/>
          </p:nvGrpSpPr>
          <p:grpSpPr>
            <a:xfrm>
              <a:off x="1103854" y="1535788"/>
              <a:ext cx="548640" cy="2002382"/>
              <a:chOff x="1103854" y="1542462"/>
              <a:chExt cx="548640" cy="20023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1103854" y="1542462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1542462"/>
                    <a:ext cx="548640" cy="457200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1103854" y="2315053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2315053"/>
                    <a:ext cx="548640" cy="45720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103854" y="3087644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3087644"/>
                    <a:ext cx="548640" cy="45720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3" name="Straight Arrow Connector 32"/>
            <p:cNvCxnSpPr>
              <a:stCxn id="8" idx="3"/>
              <a:endCxn id="37" idx="2"/>
            </p:cNvCxnSpPr>
            <p:nvPr/>
          </p:nvCxnSpPr>
          <p:spPr>
            <a:xfrm flipV="1">
              <a:off x="1652494" y="2569186"/>
              <a:ext cx="869327" cy="74038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/>
            <p:cNvGrpSpPr/>
            <p:nvPr/>
          </p:nvGrpSpPr>
          <p:grpSpPr>
            <a:xfrm>
              <a:off x="2520603" y="1694135"/>
              <a:ext cx="2059211" cy="1847481"/>
              <a:chOff x="4444375" y="3500494"/>
              <a:chExt cx="2105316" cy="17648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5619242" y="4129939"/>
                    <a:ext cx="930449" cy="4410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𝜎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𝑧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)</m:t>
                          </m:r>
                        </m:oMath>
                      </m:oMathPara>
                    </a14:m>
                    <a:endPara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19242" y="4129939"/>
                    <a:ext cx="930449" cy="441005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2" name="Group 61"/>
              <p:cNvGrpSpPr/>
              <p:nvPr/>
            </p:nvGrpSpPr>
            <p:grpSpPr>
              <a:xfrm>
                <a:off x="4444375" y="3500494"/>
                <a:ext cx="1988703" cy="1764805"/>
                <a:chOff x="3345539" y="2792642"/>
                <a:chExt cx="3429861" cy="2397334"/>
              </a:xfrm>
            </p:grpSpPr>
            <p:sp>
              <p:nvSpPr>
                <p:cNvPr id="37" name="Oval 36"/>
                <p:cNvSpPr/>
                <p:nvPr/>
              </p:nvSpPr>
              <p:spPr>
                <a:xfrm rot="172175">
                  <a:off x="3345539" y="2792642"/>
                  <a:ext cx="3429861" cy="239733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5523780" y="2848470"/>
                  <a:ext cx="0" cy="227310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8" name="Straight Arrow Connector 77"/>
            <p:cNvCxnSpPr>
              <a:stCxn id="7" idx="3"/>
              <a:endCxn id="37" idx="2"/>
            </p:cNvCxnSpPr>
            <p:nvPr/>
          </p:nvCxnSpPr>
          <p:spPr>
            <a:xfrm>
              <a:off x="1652494" y="2536979"/>
              <a:ext cx="869327" cy="3220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6" idx="3"/>
              <a:endCxn id="37" idx="2"/>
            </p:cNvCxnSpPr>
            <p:nvPr/>
          </p:nvCxnSpPr>
          <p:spPr>
            <a:xfrm>
              <a:off x="1652494" y="1764388"/>
              <a:ext cx="869327" cy="80479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4453028" y="2597837"/>
              <a:ext cx="614854" cy="726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5067882" y="2322291"/>
                  <a:ext cx="114935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𝑎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7882" y="2322291"/>
                  <a:ext cx="1149354" cy="5232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1" name="Left Brace 100"/>
            <p:cNvSpPr/>
            <p:nvPr/>
          </p:nvSpPr>
          <p:spPr>
            <a:xfrm rot="16200000">
              <a:off x="3107084" y="2229575"/>
              <a:ext cx="120574" cy="1111298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Left Brace 102"/>
            <p:cNvSpPr/>
            <p:nvPr/>
          </p:nvSpPr>
          <p:spPr>
            <a:xfrm rot="16200000">
              <a:off x="4031954" y="2503305"/>
              <a:ext cx="143741" cy="57401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2971183" y="277606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𝑧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183" y="2776063"/>
                  <a:ext cx="407932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0" name="Straight Connector 109"/>
          <p:cNvCxnSpPr/>
          <p:nvPr/>
        </p:nvCxnSpPr>
        <p:spPr>
          <a:xfrm>
            <a:off x="6096000" y="1567115"/>
            <a:ext cx="0" cy="45221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838200" y="5153025"/>
                <a:ext cx="14306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𝑎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𝜎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𝑧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53025"/>
                <a:ext cx="1430648" cy="461665"/>
              </a:xfrm>
              <a:prstGeom prst="rect">
                <a:avLst/>
              </a:prstGeom>
              <a:blipFill rotWithShape="0">
                <a:blip r:embed="rId11"/>
                <a:stretch>
                  <a:fillRect r="-85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Title 1"/>
          <p:cNvSpPr txBox="1">
            <a:spLocks/>
          </p:cNvSpPr>
          <p:nvPr/>
        </p:nvSpPr>
        <p:spPr>
          <a:xfrm>
            <a:off x="0" y="-75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rPr>
              <a:t>Neural Network Representation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/>
              <p:cNvSpPr txBox="1"/>
              <p:nvPr/>
            </p:nvSpPr>
            <p:spPr>
              <a:xfrm>
                <a:off x="6432273" y="1762571"/>
                <a:ext cx="6051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8" name="TextBox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273" y="1762571"/>
                <a:ext cx="605136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/>
              <p:nvPr/>
            </p:nvSpPr>
            <p:spPr>
              <a:xfrm>
                <a:off x="6425108" y="2411048"/>
                <a:ext cx="6123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108" y="2411048"/>
                <a:ext cx="612302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6425108" y="3059524"/>
                <a:ext cx="6123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108" y="3059524"/>
                <a:ext cx="612302" cy="5232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Straight Arrow Connector 160"/>
          <p:cNvCxnSpPr/>
          <p:nvPr/>
        </p:nvCxnSpPr>
        <p:spPr>
          <a:xfrm>
            <a:off x="9517160" y="2620630"/>
            <a:ext cx="560734" cy="4592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Oval 161"/>
          <p:cNvSpPr/>
          <p:nvPr/>
        </p:nvSpPr>
        <p:spPr>
          <a:xfrm>
            <a:off x="7853562" y="1318041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10133765" y="2458895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7E6E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7E6E6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3765" y="2458895"/>
                <a:ext cx="288284" cy="43088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Oval 163"/>
          <p:cNvSpPr/>
          <p:nvPr/>
        </p:nvSpPr>
        <p:spPr>
          <a:xfrm>
            <a:off x="7853562" y="2012755"/>
            <a:ext cx="457200" cy="45720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7853562" y="2707469"/>
            <a:ext cx="457200" cy="45720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7853562" y="3402184"/>
            <a:ext cx="457200" cy="45720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7" name="Straight Arrow Connector 166"/>
          <p:cNvCxnSpPr/>
          <p:nvPr/>
        </p:nvCxnSpPr>
        <p:spPr>
          <a:xfrm>
            <a:off x="8310762" y="1546641"/>
            <a:ext cx="816153" cy="907909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8310762" y="2241355"/>
            <a:ext cx="749198" cy="374840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V="1">
            <a:off x="8310762" y="2616195"/>
            <a:ext cx="749198" cy="319874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V="1">
            <a:off x="8243807" y="2777840"/>
            <a:ext cx="883108" cy="691299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/>
          <p:cNvSpPr/>
          <p:nvPr/>
        </p:nvSpPr>
        <p:spPr>
          <a:xfrm>
            <a:off x="9059960" y="2387595"/>
            <a:ext cx="457200" cy="45720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2" name="Straight Arrow Connector 171"/>
          <p:cNvCxnSpPr/>
          <p:nvPr/>
        </p:nvCxnSpPr>
        <p:spPr>
          <a:xfrm flipV="1">
            <a:off x="7037409" y="1546641"/>
            <a:ext cx="816153" cy="47754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V="1">
            <a:off x="7037410" y="2241355"/>
            <a:ext cx="816152" cy="431303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V="1">
            <a:off x="7037410" y="2936069"/>
            <a:ext cx="816152" cy="385065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7037410" y="3321134"/>
            <a:ext cx="816152" cy="309650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V="1">
            <a:off x="7037410" y="1708286"/>
            <a:ext cx="883107" cy="1612848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V="1">
            <a:off x="7037410" y="2449238"/>
            <a:ext cx="883107" cy="918134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V="1">
            <a:off x="7037410" y="1546641"/>
            <a:ext cx="816152" cy="112601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7037410" y="2672658"/>
            <a:ext cx="883107" cy="796481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7037410" y="2672658"/>
            <a:ext cx="883107" cy="101766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>
            <a:off x="7037409" y="2024181"/>
            <a:ext cx="816153" cy="217174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7037409" y="2024181"/>
            <a:ext cx="816153" cy="911888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7037409" y="2024181"/>
            <a:ext cx="883108" cy="1444958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/>
          <p:cNvGrpSpPr/>
          <p:nvPr/>
        </p:nvGrpSpPr>
        <p:grpSpPr>
          <a:xfrm>
            <a:off x="6432273" y="4075122"/>
            <a:ext cx="3996941" cy="2541343"/>
            <a:chOff x="6533203" y="1384698"/>
            <a:chExt cx="3996941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TextBox 211"/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12" name="TextBox 2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TextBox 212"/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13" name="TextBox 2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/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14" name="TextBox 2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5" name="Straight Arrow Connector 214"/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TextBox 216"/>
                <p:cNvSpPr txBox="1"/>
                <p:nvPr/>
              </p:nvSpPr>
              <p:spPr>
                <a:xfrm>
                  <a:off x="10241860" y="2525552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E7E6E6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E7E6E6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7E6E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17" name="TextBox 2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288284" cy="430887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8" name="Oval 217"/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" name="Oval 218"/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" name="Oval 219"/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1" name="Straight Arrow Connector 220"/>
            <p:cNvCxnSpPr/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/>
            <p:cNvCxnSpPr/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/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/>
            <p:cNvCxnSpPr/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Oval 224"/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6" name="Straight Arrow Connector 225"/>
            <p:cNvCxnSpPr/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/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/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/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/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/>
            <p:cNvCxnSpPr/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/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/>
            <p:cNvCxnSpPr/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/>
            <p:cNvCxnSpPr/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Arrow Connector 234"/>
            <p:cNvCxnSpPr/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/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/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294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-75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rPr>
              <a:t>Neural Network Representation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496975" y="1080787"/>
            <a:ext cx="5173114" cy="2712761"/>
            <a:chOff x="491705" y="980183"/>
            <a:chExt cx="5173114" cy="2933389"/>
          </a:xfrm>
        </p:grpSpPr>
        <p:grpSp>
          <p:nvGrpSpPr>
            <p:cNvPr id="5" name="Group 4"/>
            <p:cNvGrpSpPr/>
            <p:nvPr/>
          </p:nvGrpSpPr>
          <p:grpSpPr>
            <a:xfrm>
              <a:off x="491705" y="988450"/>
              <a:ext cx="5173114" cy="2925122"/>
              <a:chOff x="6533203" y="1384698"/>
              <a:chExt cx="4109986" cy="254134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6533203" y="1829228"/>
                    <a:ext cx="605136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1829228"/>
                    <a:ext cx="605136" cy="52322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Straight Arrow Connector 8"/>
              <p:cNvCxnSpPr/>
              <p:nvPr/>
            </p:nvCxnSpPr>
            <p:spPr>
              <a:xfrm>
                <a:off x="9625255" y="2687287"/>
                <a:ext cx="560734" cy="45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7961657" y="138469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634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Oval 11"/>
              <p:cNvSpPr/>
              <p:nvPr/>
            </p:nvSpPr>
            <p:spPr>
              <a:xfrm>
                <a:off x="7961657" y="207941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961657" y="2774126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7961657" y="346884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8418857" y="1613298"/>
                <a:ext cx="816153" cy="9079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8418857" y="2308012"/>
                <a:ext cx="749198" cy="3748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V="1">
                <a:off x="8418857" y="2682852"/>
                <a:ext cx="749198" cy="3198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V="1">
                <a:off x="8351902" y="2844497"/>
                <a:ext cx="883108" cy="6912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/>
              <p:cNvSpPr/>
              <p:nvPr/>
            </p:nvSpPr>
            <p:spPr>
              <a:xfrm>
                <a:off x="9168055" y="245425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 flipV="1">
                <a:off x="7145504" y="1613298"/>
                <a:ext cx="816153" cy="4775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7145505" y="2308012"/>
                <a:ext cx="816152" cy="4313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V="1">
                <a:off x="7145505" y="3002726"/>
                <a:ext cx="816152" cy="3850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7145505" y="3387791"/>
                <a:ext cx="816152" cy="3096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V="1">
                <a:off x="7145505" y="1774943"/>
                <a:ext cx="883107" cy="16128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7145505" y="2469657"/>
                <a:ext cx="883107" cy="9181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V="1">
                <a:off x="7145505" y="1613298"/>
                <a:ext cx="816152" cy="112601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7145505" y="2739315"/>
                <a:ext cx="883107" cy="7964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7145505" y="2739315"/>
                <a:ext cx="883107" cy="1017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7145504" y="2090838"/>
                <a:ext cx="816153" cy="2171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7145504" y="2090838"/>
                <a:ext cx="816153" cy="9118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7145504" y="2090838"/>
                <a:ext cx="883108" cy="14449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2221923" y="980183"/>
                  <a:ext cx="722513" cy="5123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980183"/>
                  <a:ext cx="722513" cy="51231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2221923" y="1778727"/>
                  <a:ext cx="642035" cy="512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1778727"/>
                  <a:ext cx="642035" cy="51266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2221923" y="2577655"/>
                  <a:ext cx="752692" cy="514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3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2577655"/>
                  <a:ext cx="752692" cy="51439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2221923" y="3378444"/>
                  <a:ext cx="742633" cy="5119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4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3378444"/>
                  <a:ext cx="742633" cy="5119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2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167064" y="978221"/>
                <a:ext cx="5358711" cy="559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𝑧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=</m:t>
                    </m:r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𝑤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  <m:sup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𝑇</m:t>
                            </m:r>
                          </m:e>
                          <m:sup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 </m:t>
                            </m:r>
                          </m:sup>
                        </m:sSup>
                      </m:sup>
                    </m:sSub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+</m:t>
                    </m:r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[1]</m:t>
                        </m:r>
                      </m:sup>
                    </m:sSub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,  </m:t>
                    </m:r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𝑎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 1</m:t>
                        </m:r>
                      </m:sub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[1]</m:t>
                        </m:r>
                      </m:sup>
                    </m:sSub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𝜎</m:t>
                    </m:r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(</m:t>
                    </m:r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𝑧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64" y="978221"/>
                <a:ext cx="5358711" cy="559320"/>
              </a:xfrm>
              <a:prstGeom prst="rect">
                <a:avLst/>
              </a:prstGeom>
              <a:blipFill>
                <a:blip r:embed="rId10"/>
                <a:stretch>
                  <a:fillRect t="-2174" r="-307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6167064" y="1726165"/>
                <a:ext cx="5358711" cy="559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𝑧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=</m:t>
                    </m:r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𝑤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  <m:sup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𝑇</m:t>
                            </m:r>
                          </m:e>
                          <m:sup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 </m:t>
                            </m:r>
                          </m:sup>
                        </m:sSup>
                      </m:sup>
                    </m:sSub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+</m:t>
                    </m:r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  <m:sup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[1]</m:t>
                        </m:r>
                      </m:sup>
                    </m:sSub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,  </m:t>
                    </m:r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𝑎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 2</m:t>
                        </m:r>
                      </m:sub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[1]</m:t>
                        </m:r>
                      </m:sup>
                    </m:sSub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𝜎</m:t>
                    </m:r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(</m:t>
                    </m:r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𝑧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64" y="1726165"/>
                <a:ext cx="5358711" cy="559320"/>
              </a:xfrm>
              <a:prstGeom prst="rect">
                <a:avLst/>
              </a:prstGeom>
              <a:blipFill>
                <a:blip r:embed="rId11"/>
                <a:stretch>
                  <a:fillRect t="-2174" r="-307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6167064" y="2474557"/>
                <a:ext cx="5358711" cy="559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𝑧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=</m:t>
                    </m:r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𝑤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  <m:sup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𝑇</m:t>
                            </m:r>
                          </m:e>
                          <m:sup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 </m:t>
                            </m:r>
                          </m:sup>
                        </m:sSup>
                      </m:sup>
                    </m:sSub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+</m:t>
                    </m:r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  <m:sup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[1]</m:t>
                        </m:r>
                      </m:sup>
                    </m:sSub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,  </m:t>
                    </m:r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𝑎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 3</m:t>
                        </m:r>
                      </m:sub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[1]</m:t>
                        </m:r>
                      </m:sup>
                    </m:sSub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𝜎</m:t>
                    </m:r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(</m:t>
                    </m:r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𝑧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64" y="2474557"/>
                <a:ext cx="5358711" cy="559320"/>
              </a:xfrm>
              <a:prstGeom prst="rect">
                <a:avLst/>
              </a:prstGeom>
              <a:blipFill>
                <a:blip r:embed="rId12"/>
                <a:stretch>
                  <a:fillRect t="-2174" r="-3072" b="-31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6167064" y="3225130"/>
                <a:ext cx="5358711" cy="559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𝑧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4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=</m:t>
                    </m:r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𝑤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4</m:t>
                        </m:r>
                      </m:sub>
                      <m:sup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𝑇</m:t>
                            </m:r>
                          </m:e>
                          <m:sup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 </m:t>
                            </m:r>
                          </m:sup>
                        </m:sSup>
                      </m:sup>
                    </m:sSub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+</m:t>
                    </m:r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4</m:t>
                        </m:r>
                      </m:sub>
                      <m:sup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[1]</m:t>
                        </m:r>
                      </m:sup>
                    </m:sSub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,  </m:t>
                    </m:r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𝑎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 4</m:t>
                        </m:r>
                      </m:sub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[1]</m:t>
                        </m:r>
                      </m:sup>
                    </m:sSub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𝜎</m:t>
                    </m:r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+mn-ea"/>
                        <a:cs typeface="+mn-cs"/>
                      </a:rPr>
                      <m:t>(</m:t>
                    </m:r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𝑧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4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64" y="3225130"/>
                <a:ext cx="5358711" cy="559320"/>
              </a:xfrm>
              <a:prstGeom prst="rect">
                <a:avLst/>
              </a:prstGeom>
              <a:blipFill>
                <a:blip r:embed="rId13"/>
                <a:stretch>
                  <a:fillRect t="-2174" r="-307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273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65" grpId="0"/>
      <p:bldP spid="6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/>
          <p:cNvSpPr txBox="1">
            <a:spLocks/>
          </p:cNvSpPr>
          <p:nvPr/>
        </p:nvSpPr>
        <p:spPr>
          <a:xfrm>
            <a:off x="-1" y="-7522"/>
            <a:ext cx="1191669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rPr>
              <a:t>Neural Network Representation learning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128518" y="1226757"/>
            <a:ext cx="2898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rPr>
              <a:t>Given input x: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7746123" y="1955506"/>
                <a:ext cx="2989857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𝑥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+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123" y="1955506"/>
                <a:ext cx="2989857" cy="4605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746123" y="2934421"/>
                <a:ext cx="216713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𝜎</m:t>
                      </m:r>
                      <m:r>
                        <a:rPr kumimoji="0" lang="en-US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(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kumimoji="0" lang="en-US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123" y="2934421"/>
                <a:ext cx="2167132" cy="46057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7746123" y="3913336"/>
                <a:ext cx="3348031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+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123" y="3913336"/>
                <a:ext cx="3348031" cy="46057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7746123" y="4892251"/>
                <a:ext cx="216713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𝜎</m:t>
                      </m:r>
                      <m:r>
                        <a:rPr kumimoji="0" lang="en-US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(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kumimoji="0" lang="en-US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123" y="4892251"/>
                <a:ext cx="2167132" cy="46057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72D658C0-D153-42D6-A16D-B8A5888A4726}"/>
              </a:ext>
            </a:extLst>
          </p:cNvPr>
          <p:cNvGrpSpPr/>
          <p:nvPr/>
        </p:nvGrpSpPr>
        <p:grpSpPr>
          <a:xfrm>
            <a:off x="496975" y="1080787"/>
            <a:ext cx="5173114" cy="2712761"/>
            <a:chOff x="491705" y="980183"/>
            <a:chExt cx="5173114" cy="2933389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CE84FB2-B786-4F5C-AE5F-D4EA9C960B85}"/>
                </a:ext>
              </a:extLst>
            </p:cNvPr>
            <p:cNvGrpSpPr/>
            <p:nvPr/>
          </p:nvGrpSpPr>
          <p:grpSpPr>
            <a:xfrm>
              <a:off x="491705" y="988450"/>
              <a:ext cx="5173114" cy="2925122"/>
              <a:chOff x="6533203" y="1384698"/>
              <a:chExt cx="4109986" cy="254134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B9697EDE-4FF4-4EC9-B773-283E98967FA3}"/>
                      </a:ext>
                    </a:extLst>
                  </p:cNvPr>
                  <p:cNvSpPr txBox="1"/>
                  <p:nvPr/>
                </p:nvSpPr>
                <p:spPr>
                  <a:xfrm>
                    <a:off x="6533203" y="1829228"/>
                    <a:ext cx="605136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1829228"/>
                    <a:ext cx="605136" cy="523220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76D8B95E-DC43-476A-9E29-5B24608E9BF1}"/>
                      </a:ext>
                    </a:extLst>
                  </p:cNvPr>
                  <p:cNvSpPr txBox="1"/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005C52EC-82DE-4BA2-BFC9-58427CB1604E}"/>
                      </a:ext>
                    </a:extLst>
                  </p:cNvPr>
                  <p:cNvSpPr txBox="1"/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B66AD809-0771-4ED3-8BFB-5D213FB229AD}"/>
                  </a:ext>
                </a:extLst>
              </p:cNvPr>
              <p:cNvCxnSpPr/>
              <p:nvPr/>
            </p:nvCxnSpPr>
            <p:spPr>
              <a:xfrm>
                <a:off x="9625255" y="2687287"/>
                <a:ext cx="560734" cy="45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FE6EB122-131D-4345-8D6D-58690A546543}"/>
                  </a:ext>
                </a:extLst>
              </p:cNvPr>
              <p:cNvSpPr/>
              <p:nvPr/>
            </p:nvSpPr>
            <p:spPr>
              <a:xfrm>
                <a:off x="7961657" y="138469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2F1AB654-0349-481A-AC85-63C6DC585267}"/>
                      </a:ext>
                    </a:extLst>
                  </p:cNvPr>
                  <p:cNvSpPr txBox="1"/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634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0DE9E1A-C977-4A9D-98D0-C201A1397E5F}"/>
                  </a:ext>
                </a:extLst>
              </p:cNvPr>
              <p:cNvSpPr/>
              <p:nvPr/>
            </p:nvSpPr>
            <p:spPr>
              <a:xfrm>
                <a:off x="7961657" y="207941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C153ABDA-9617-4995-9E0C-DFAFDE2E4B05}"/>
                  </a:ext>
                </a:extLst>
              </p:cNvPr>
              <p:cNvSpPr/>
              <p:nvPr/>
            </p:nvSpPr>
            <p:spPr>
              <a:xfrm>
                <a:off x="7961657" y="2774126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28294FC6-65BA-48EC-8680-B4EA750FA55A}"/>
                  </a:ext>
                </a:extLst>
              </p:cNvPr>
              <p:cNvSpPr/>
              <p:nvPr/>
            </p:nvSpPr>
            <p:spPr>
              <a:xfrm>
                <a:off x="7961657" y="346884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A8EC7852-14F7-4B8E-85F1-7EB5EA7DA11D}"/>
                  </a:ext>
                </a:extLst>
              </p:cNvPr>
              <p:cNvCxnSpPr/>
              <p:nvPr/>
            </p:nvCxnSpPr>
            <p:spPr>
              <a:xfrm>
                <a:off x="8418857" y="1613298"/>
                <a:ext cx="816153" cy="9079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862DD72D-C37B-4217-BAB0-6432B9EC66A3}"/>
                  </a:ext>
                </a:extLst>
              </p:cNvPr>
              <p:cNvCxnSpPr/>
              <p:nvPr/>
            </p:nvCxnSpPr>
            <p:spPr>
              <a:xfrm>
                <a:off x="8418857" y="2308012"/>
                <a:ext cx="749198" cy="3748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4513B7E1-400F-49E4-8500-126F65361556}"/>
                  </a:ext>
                </a:extLst>
              </p:cNvPr>
              <p:cNvCxnSpPr/>
              <p:nvPr/>
            </p:nvCxnSpPr>
            <p:spPr>
              <a:xfrm flipV="1">
                <a:off x="8418857" y="2682852"/>
                <a:ext cx="749198" cy="3198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DE1CCFA4-4E7A-46CB-AF13-BC28596CDFBA}"/>
                  </a:ext>
                </a:extLst>
              </p:cNvPr>
              <p:cNvCxnSpPr/>
              <p:nvPr/>
            </p:nvCxnSpPr>
            <p:spPr>
              <a:xfrm flipV="1">
                <a:off x="8351902" y="2844497"/>
                <a:ext cx="883108" cy="6912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9232ADFF-6A6E-4818-9277-C7CD64F3F0F2}"/>
                  </a:ext>
                </a:extLst>
              </p:cNvPr>
              <p:cNvSpPr/>
              <p:nvPr/>
            </p:nvSpPr>
            <p:spPr>
              <a:xfrm>
                <a:off x="9168055" y="245425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334C8F2B-66FB-4E9E-9DFD-7E81B60A8815}"/>
                  </a:ext>
                </a:extLst>
              </p:cNvPr>
              <p:cNvCxnSpPr/>
              <p:nvPr/>
            </p:nvCxnSpPr>
            <p:spPr>
              <a:xfrm flipV="1">
                <a:off x="7145504" y="1613298"/>
                <a:ext cx="816153" cy="4775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90E5EA28-7A7B-4389-AAED-FE0835C040EB}"/>
                  </a:ext>
                </a:extLst>
              </p:cNvPr>
              <p:cNvCxnSpPr/>
              <p:nvPr/>
            </p:nvCxnSpPr>
            <p:spPr>
              <a:xfrm flipV="1">
                <a:off x="7145505" y="2308012"/>
                <a:ext cx="816152" cy="4313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0D0DF142-FA14-408F-B9A4-89567D0F68D4}"/>
                  </a:ext>
                </a:extLst>
              </p:cNvPr>
              <p:cNvCxnSpPr/>
              <p:nvPr/>
            </p:nvCxnSpPr>
            <p:spPr>
              <a:xfrm flipV="1">
                <a:off x="7145505" y="3002726"/>
                <a:ext cx="816152" cy="3850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47259D2B-F93F-407E-85F1-AD599AD99660}"/>
                  </a:ext>
                </a:extLst>
              </p:cNvPr>
              <p:cNvCxnSpPr/>
              <p:nvPr/>
            </p:nvCxnSpPr>
            <p:spPr>
              <a:xfrm>
                <a:off x="7145505" y="3387791"/>
                <a:ext cx="816152" cy="3096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6A59A86B-59FF-4A96-9E32-258E2BC6E1E2}"/>
                  </a:ext>
                </a:extLst>
              </p:cNvPr>
              <p:cNvCxnSpPr/>
              <p:nvPr/>
            </p:nvCxnSpPr>
            <p:spPr>
              <a:xfrm flipV="1">
                <a:off x="7145505" y="1774943"/>
                <a:ext cx="883107" cy="16128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23F9ABF4-F1D8-4A02-80EB-345C0D2895DA}"/>
                  </a:ext>
                </a:extLst>
              </p:cNvPr>
              <p:cNvCxnSpPr/>
              <p:nvPr/>
            </p:nvCxnSpPr>
            <p:spPr>
              <a:xfrm flipV="1">
                <a:off x="7145505" y="2469657"/>
                <a:ext cx="883107" cy="9181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7BA81A77-3E1C-4B84-9EAC-3CC4A01F2C64}"/>
                  </a:ext>
                </a:extLst>
              </p:cNvPr>
              <p:cNvCxnSpPr/>
              <p:nvPr/>
            </p:nvCxnSpPr>
            <p:spPr>
              <a:xfrm flipV="1">
                <a:off x="7145505" y="1613298"/>
                <a:ext cx="816152" cy="112601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174ABBDB-4747-4C09-A3FA-9812E051C06D}"/>
                  </a:ext>
                </a:extLst>
              </p:cNvPr>
              <p:cNvCxnSpPr/>
              <p:nvPr/>
            </p:nvCxnSpPr>
            <p:spPr>
              <a:xfrm>
                <a:off x="7145505" y="2739315"/>
                <a:ext cx="883107" cy="7964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C8C6021A-1171-451F-913F-36A7FB6914EF}"/>
                  </a:ext>
                </a:extLst>
              </p:cNvPr>
              <p:cNvCxnSpPr/>
              <p:nvPr/>
            </p:nvCxnSpPr>
            <p:spPr>
              <a:xfrm>
                <a:off x="7145505" y="2739315"/>
                <a:ext cx="883107" cy="1017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5539C78C-1F4A-46BA-BBC4-A1998E948FF4}"/>
                  </a:ext>
                </a:extLst>
              </p:cNvPr>
              <p:cNvCxnSpPr/>
              <p:nvPr/>
            </p:nvCxnSpPr>
            <p:spPr>
              <a:xfrm>
                <a:off x="7145504" y="2090838"/>
                <a:ext cx="816153" cy="2171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09EDCCAA-E281-4992-ABEC-4AC0E075A8B3}"/>
                  </a:ext>
                </a:extLst>
              </p:cNvPr>
              <p:cNvCxnSpPr/>
              <p:nvPr/>
            </p:nvCxnSpPr>
            <p:spPr>
              <a:xfrm>
                <a:off x="7145504" y="2090838"/>
                <a:ext cx="816153" cy="9118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103B05D2-1ECC-45DC-B187-A9DE73CFB72C}"/>
                  </a:ext>
                </a:extLst>
              </p:cNvPr>
              <p:cNvCxnSpPr/>
              <p:nvPr/>
            </p:nvCxnSpPr>
            <p:spPr>
              <a:xfrm>
                <a:off x="7145504" y="2090838"/>
                <a:ext cx="883108" cy="14449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BC34859-CF54-4E3A-8FC3-FC0F9EC88D68}"/>
                    </a:ext>
                  </a:extLst>
                </p:cNvPr>
                <p:cNvSpPr txBox="1"/>
                <p:nvPr/>
              </p:nvSpPr>
              <p:spPr>
                <a:xfrm>
                  <a:off x="2221923" y="980183"/>
                  <a:ext cx="722513" cy="5123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980183"/>
                  <a:ext cx="722513" cy="51231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0E324771-5513-474E-BFB6-81C2CAC25F85}"/>
                    </a:ext>
                  </a:extLst>
                </p:cNvPr>
                <p:cNvSpPr txBox="1"/>
                <p:nvPr/>
              </p:nvSpPr>
              <p:spPr>
                <a:xfrm>
                  <a:off x="2221923" y="1778727"/>
                  <a:ext cx="642035" cy="512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1778727"/>
                  <a:ext cx="642035" cy="51266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8E23087-E86E-4160-98D3-2EC1B10ED8BF}"/>
                    </a:ext>
                  </a:extLst>
                </p:cNvPr>
                <p:cNvSpPr txBox="1"/>
                <p:nvPr/>
              </p:nvSpPr>
              <p:spPr>
                <a:xfrm>
                  <a:off x="2221923" y="2577655"/>
                  <a:ext cx="752692" cy="514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3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2577655"/>
                  <a:ext cx="752692" cy="51439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2B0C522-AAAC-4F50-8BAF-5BAF0C8B5DC7}"/>
                    </a:ext>
                  </a:extLst>
                </p:cNvPr>
                <p:cNvSpPr txBox="1"/>
                <p:nvPr/>
              </p:nvSpPr>
              <p:spPr>
                <a:xfrm>
                  <a:off x="2221923" y="3378444"/>
                  <a:ext cx="742633" cy="5119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4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3378444"/>
                  <a:ext cx="742633" cy="5119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2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41518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F6253-B516-C910-17CB-9ED2523C9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Lecture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459A6-6CA6-DDB1-D781-79BCBBA24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Logistic Regression Review</a:t>
            </a:r>
          </a:p>
          <a:p>
            <a:r>
              <a:rPr lang="en-PK" dirty="0"/>
              <a:t>Neural Networks</a:t>
            </a:r>
          </a:p>
          <a:p>
            <a:pPr lvl="1"/>
            <a:r>
              <a:rPr lang="en-PK" dirty="0"/>
              <a:t>Forward pass</a:t>
            </a:r>
          </a:p>
          <a:p>
            <a:pPr lvl="1"/>
            <a:r>
              <a:rPr lang="en-PK" dirty="0"/>
              <a:t>Backward pass</a:t>
            </a:r>
          </a:p>
        </p:txBody>
      </p:sp>
    </p:spTree>
    <p:extLst>
      <p:ext uri="{BB962C8B-B14F-4D97-AF65-F5344CB8AC3E}">
        <p14:creationId xmlns:p14="http://schemas.microsoft.com/office/powerpoint/2010/main" val="3264388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One hidden layer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95537" y="3848298"/>
            <a:ext cx="594662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Vectorizing across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multiple examples</a:t>
            </a:r>
          </a:p>
        </p:txBody>
      </p:sp>
    </p:spTree>
    <p:extLst>
      <p:ext uri="{BB962C8B-B14F-4D97-AF65-F5344CB8AC3E}">
        <p14:creationId xmlns:p14="http://schemas.microsoft.com/office/powerpoint/2010/main" val="1674111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80" y="-9593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Vectorizing across multiple examples</a:t>
            </a:r>
          </a:p>
        </p:txBody>
      </p:sp>
      <p:grpSp>
        <p:nvGrpSpPr>
          <p:cNvPr id="109" name="Group 108"/>
          <p:cNvGrpSpPr/>
          <p:nvPr/>
        </p:nvGrpSpPr>
        <p:grpSpPr>
          <a:xfrm>
            <a:off x="678094" y="1327802"/>
            <a:ext cx="3774895" cy="2083498"/>
            <a:chOff x="709609" y="2066418"/>
            <a:chExt cx="3382595" cy="31244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729541" y="2594180"/>
                  <a:ext cx="61051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541" y="2594180"/>
                  <a:ext cx="610515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709609" y="3364161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609" y="3364161"/>
                  <a:ext cx="62081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19575" y="4134142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575" y="4134142"/>
                  <a:ext cx="620811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15" idx="7"/>
              <a:endCxn id="16" idx="2"/>
            </p:cNvCxnSpPr>
            <p:nvPr/>
          </p:nvCxnSpPr>
          <p:spPr>
            <a:xfrm flipV="1">
              <a:off x="2232041" y="3625771"/>
              <a:ext cx="512255" cy="18553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4" idx="5"/>
              <a:endCxn id="16" idx="2"/>
            </p:cNvCxnSpPr>
            <p:nvPr/>
          </p:nvCxnSpPr>
          <p:spPr>
            <a:xfrm>
              <a:off x="2232041" y="3445986"/>
              <a:ext cx="512255" cy="17978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159419" y="3625771"/>
              <a:ext cx="644501" cy="89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1877711" y="2066418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1" idx="5"/>
              <a:endCxn id="16" idx="2"/>
            </p:cNvCxnSpPr>
            <p:nvPr/>
          </p:nvCxnSpPr>
          <p:spPr>
            <a:xfrm>
              <a:off x="2232040" y="2621128"/>
              <a:ext cx="512256" cy="100464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803920" y="3407734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3920" y="3407734"/>
                  <a:ext cx="288284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1877711" y="2891276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1877711" y="3716134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2744296" y="3300830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" name="Straight Arrow Connector 16"/>
            <p:cNvCxnSpPr>
              <a:stCxn id="7" idx="3"/>
              <a:endCxn id="14" idx="2"/>
            </p:cNvCxnSpPr>
            <p:nvPr/>
          </p:nvCxnSpPr>
          <p:spPr>
            <a:xfrm flipV="1">
              <a:off x="1340386" y="3216218"/>
              <a:ext cx="537325" cy="11795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3"/>
              <a:endCxn id="15" idx="2"/>
            </p:cNvCxnSpPr>
            <p:nvPr/>
          </p:nvCxnSpPr>
          <p:spPr>
            <a:xfrm flipV="1">
              <a:off x="1340386" y="4041075"/>
              <a:ext cx="537325" cy="35467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7" idx="3"/>
              <a:endCxn id="11" idx="2"/>
            </p:cNvCxnSpPr>
            <p:nvPr/>
          </p:nvCxnSpPr>
          <p:spPr>
            <a:xfrm flipV="1">
              <a:off x="1340386" y="2391360"/>
              <a:ext cx="537325" cy="20043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3"/>
              <a:endCxn id="14" idx="2"/>
            </p:cNvCxnSpPr>
            <p:nvPr/>
          </p:nvCxnSpPr>
          <p:spPr>
            <a:xfrm flipV="1">
              <a:off x="1330420" y="3216218"/>
              <a:ext cx="547291" cy="40955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6" idx="3"/>
              <a:endCxn id="11" idx="2"/>
            </p:cNvCxnSpPr>
            <p:nvPr/>
          </p:nvCxnSpPr>
          <p:spPr>
            <a:xfrm flipV="1">
              <a:off x="1330420" y="2391360"/>
              <a:ext cx="547291" cy="123441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3"/>
              <a:endCxn id="15" idx="2"/>
            </p:cNvCxnSpPr>
            <p:nvPr/>
          </p:nvCxnSpPr>
          <p:spPr>
            <a:xfrm>
              <a:off x="1330420" y="3625771"/>
              <a:ext cx="547291" cy="41530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5" idx="3"/>
              <a:endCxn id="11" idx="2"/>
            </p:cNvCxnSpPr>
            <p:nvPr/>
          </p:nvCxnSpPr>
          <p:spPr>
            <a:xfrm flipV="1">
              <a:off x="1340056" y="2391359"/>
              <a:ext cx="537655" cy="46443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5" idx="3"/>
              <a:endCxn id="14" idx="2"/>
            </p:cNvCxnSpPr>
            <p:nvPr/>
          </p:nvCxnSpPr>
          <p:spPr>
            <a:xfrm>
              <a:off x="1340056" y="2855790"/>
              <a:ext cx="537655" cy="36042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5" idx="3"/>
              <a:endCxn id="15" idx="2"/>
            </p:cNvCxnSpPr>
            <p:nvPr/>
          </p:nvCxnSpPr>
          <p:spPr>
            <a:xfrm>
              <a:off x="1340056" y="2855790"/>
              <a:ext cx="537655" cy="11852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1877711" y="4540992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0" name="Straight Arrow Connector 39"/>
            <p:cNvCxnSpPr>
              <a:stCxn id="5" idx="3"/>
              <a:endCxn id="26" idx="2"/>
            </p:cNvCxnSpPr>
            <p:nvPr/>
          </p:nvCxnSpPr>
          <p:spPr>
            <a:xfrm>
              <a:off x="1340056" y="2855790"/>
              <a:ext cx="537655" cy="201014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6" idx="3"/>
              <a:endCxn id="26" idx="2"/>
            </p:cNvCxnSpPr>
            <p:nvPr/>
          </p:nvCxnSpPr>
          <p:spPr>
            <a:xfrm>
              <a:off x="1330420" y="3625771"/>
              <a:ext cx="547291" cy="124016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7" idx="3"/>
              <a:endCxn id="26" idx="2"/>
            </p:cNvCxnSpPr>
            <p:nvPr/>
          </p:nvCxnSpPr>
          <p:spPr>
            <a:xfrm>
              <a:off x="1340386" y="4395752"/>
              <a:ext cx="537325" cy="4701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26" idx="7"/>
              <a:endCxn id="16" idx="2"/>
            </p:cNvCxnSpPr>
            <p:nvPr/>
          </p:nvCxnSpPr>
          <p:spPr>
            <a:xfrm flipV="1">
              <a:off x="2232040" y="3625772"/>
              <a:ext cx="512256" cy="101039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6502088" y="1331868"/>
            <a:ext cx="3348031" cy="2083498"/>
            <a:chOff x="7572605" y="1318041"/>
            <a:chExt cx="3348031" cy="18955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7572605" y="1318041"/>
                  <a:ext cx="2989857" cy="419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=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𝑥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+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1318041"/>
                  <a:ext cx="2989857" cy="41903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7572605" y="1796377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𝜎</m:t>
                        </m:r>
                        <m: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(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)</m:t>
                        </m:r>
                      </m:oMath>
                    </m:oMathPara>
                  </a14:m>
                  <a:endPara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1796377"/>
                  <a:ext cx="2167132" cy="46057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7572605" y="2274713"/>
                  <a:ext cx="3348031" cy="419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=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+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2274713"/>
                  <a:ext cx="3348031" cy="41903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7572605" y="2753049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𝜎</m:t>
                        </m:r>
                        <m: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(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)</m:t>
                        </m:r>
                      </m:oMath>
                    </m:oMathPara>
                  </a14:m>
                  <a:endPara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2753049"/>
                  <a:ext cx="2167132" cy="46057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406627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12413" y="1635434"/>
                <a:ext cx="365010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</m:d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)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)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+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13" y="1635434"/>
                <a:ext cx="3650102" cy="4605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12413" y="2172771"/>
                <a:ext cx="280333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</m:d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)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𝜎</m:t>
                      </m:r>
                      <m:r>
                        <a:rPr kumimoji="0" lang="en-US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(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kumimoji="0" lang="en-US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13" y="2172771"/>
                <a:ext cx="2803332" cy="4605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2413" y="2710108"/>
                <a:ext cx="3984617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e>
                          </m:d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)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</m:d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)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+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13" y="2710108"/>
                <a:ext cx="3984617" cy="4605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12413" y="3247446"/>
                <a:ext cx="280333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e>
                          </m:d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)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𝜎</m:t>
                      </m:r>
                      <m:r>
                        <a:rPr kumimoji="0" lang="en-US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(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e>
                          </m:d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kumimoji="0" lang="en-US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13" y="3247446"/>
                <a:ext cx="2803332" cy="4605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/>
          <p:cNvSpPr txBox="1">
            <a:spLocks/>
          </p:cNvSpPr>
          <p:nvPr/>
        </p:nvSpPr>
        <p:spPr>
          <a:xfrm>
            <a:off x="327580" y="-95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rPr>
              <a:t>Vectorizing across multiple examples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8EDBC9-477A-407F-ADD5-203A423566A4}"/>
              </a:ext>
            </a:extLst>
          </p:cNvPr>
          <p:cNvSpPr txBox="1"/>
          <p:nvPr/>
        </p:nvSpPr>
        <p:spPr>
          <a:xfrm>
            <a:off x="412595" y="1112214"/>
            <a:ext cx="340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for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 = 1 to m:</a:t>
            </a:r>
          </a:p>
        </p:txBody>
      </p:sp>
    </p:spTree>
    <p:extLst>
      <p:ext uri="{BB962C8B-B14F-4D97-AF65-F5344CB8AC3E}">
        <p14:creationId xmlns:p14="http://schemas.microsoft.com/office/powerpoint/2010/main" val="1897331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One hidden layer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24528" y="3676175"/>
            <a:ext cx="468865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Explanation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vectorized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290312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27579" y="-9593"/>
            <a:ext cx="11393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rPr>
              <a:t>Justification for vectorized implementation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880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365806" y="1000909"/>
            <a:ext cx="3455983" cy="1934475"/>
            <a:chOff x="709609" y="2066418"/>
            <a:chExt cx="3382595" cy="31244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729541" y="2594180"/>
                  <a:ext cx="61051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541" y="2594180"/>
                  <a:ext cx="610515" cy="5232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709609" y="3364161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609" y="3364161"/>
                  <a:ext cx="620811" cy="5232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719575" y="4134142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575" y="4134142"/>
                  <a:ext cx="620811" cy="5232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Arrow Connector 63"/>
            <p:cNvCxnSpPr>
              <a:endCxn id="74" idx="2"/>
            </p:cNvCxnSpPr>
            <p:nvPr/>
          </p:nvCxnSpPr>
          <p:spPr>
            <a:xfrm flipV="1">
              <a:off x="2232041" y="3625771"/>
              <a:ext cx="512255" cy="18553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72" idx="5"/>
              <a:endCxn id="74" idx="2"/>
            </p:cNvCxnSpPr>
            <p:nvPr/>
          </p:nvCxnSpPr>
          <p:spPr>
            <a:xfrm>
              <a:off x="2232041" y="3445986"/>
              <a:ext cx="512255" cy="17978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3159419" y="3625771"/>
              <a:ext cx="644501" cy="89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1877711" y="2066418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8" name="Straight Arrow Connector 67"/>
            <p:cNvCxnSpPr>
              <a:stCxn id="69" idx="5"/>
              <a:endCxn id="74" idx="1"/>
            </p:cNvCxnSpPr>
            <p:nvPr/>
          </p:nvCxnSpPr>
          <p:spPr>
            <a:xfrm>
              <a:off x="2232041" y="2621127"/>
              <a:ext cx="573049" cy="77487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3803920" y="3407734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3920" y="3407734"/>
                  <a:ext cx="288284" cy="430887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Oval 69"/>
            <p:cNvSpPr/>
            <p:nvPr/>
          </p:nvSpPr>
          <p:spPr>
            <a:xfrm>
              <a:off x="1877711" y="2891276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1877711" y="3716134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2744296" y="3300830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4" name="Straight Arrow Connector 73"/>
            <p:cNvCxnSpPr>
              <a:stCxn id="65" idx="3"/>
            </p:cNvCxnSpPr>
            <p:nvPr/>
          </p:nvCxnSpPr>
          <p:spPr>
            <a:xfrm flipV="1">
              <a:off x="1340386" y="4041075"/>
              <a:ext cx="537325" cy="35467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64" idx="3"/>
              <a:endCxn id="72" idx="2"/>
            </p:cNvCxnSpPr>
            <p:nvPr/>
          </p:nvCxnSpPr>
          <p:spPr>
            <a:xfrm flipV="1">
              <a:off x="1330420" y="3216218"/>
              <a:ext cx="547291" cy="40955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64" idx="3"/>
            </p:cNvCxnSpPr>
            <p:nvPr/>
          </p:nvCxnSpPr>
          <p:spPr>
            <a:xfrm>
              <a:off x="1330420" y="3625771"/>
              <a:ext cx="547291" cy="41530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63" idx="3"/>
              <a:endCxn id="71" idx="2"/>
            </p:cNvCxnSpPr>
            <p:nvPr/>
          </p:nvCxnSpPr>
          <p:spPr>
            <a:xfrm flipV="1">
              <a:off x="1340386" y="4041076"/>
              <a:ext cx="537325" cy="35467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1877711" y="4540992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3" name="Straight Arrow Connector 82"/>
            <p:cNvCxnSpPr>
              <a:stCxn id="63" idx="3"/>
              <a:endCxn id="82" idx="2"/>
            </p:cNvCxnSpPr>
            <p:nvPr/>
          </p:nvCxnSpPr>
          <p:spPr>
            <a:xfrm>
              <a:off x="1340386" y="4395752"/>
              <a:ext cx="537325" cy="47018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64" idx="3"/>
              <a:endCxn id="84" idx="2"/>
            </p:cNvCxnSpPr>
            <p:nvPr/>
          </p:nvCxnSpPr>
          <p:spPr>
            <a:xfrm>
              <a:off x="1330420" y="3625771"/>
              <a:ext cx="547291" cy="124016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65" idx="3"/>
              <a:endCxn id="84" idx="2"/>
            </p:cNvCxnSpPr>
            <p:nvPr/>
          </p:nvCxnSpPr>
          <p:spPr>
            <a:xfrm>
              <a:off x="1340386" y="4395752"/>
              <a:ext cx="537325" cy="4701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4" idx="7"/>
              <a:endCxn id="74" idx="3"/>
            </p:cNvCxnSpPr>
            <p:nvPr/>
          </p:nvCxnSpPr>
          <p:spPr>
            <a:xfrm flipV="1">
              <a:off x="2232041" y="3855539"/>
              <a:ext cx="573049" cy="78062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itle 1"/>
          <p:cNvSpPr txBox="1">
            <a:spLocks/>
          </p:cNvSpPr>
          <p:nvPr/>
        </p:nvSpPr>
        <p:spPr>
          <a:xfrm>
            <a:off x="81335" y="16451"/>
            <a:ext cx="121830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rPr>
              <a:t>Recap of vectorizing across multiple examples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837749" y="1086811"/>
            <a:ext cx="4801263" cy="2636093"/>
            <a:chOff x="6655871" y="1616667"/>
            <a:chExt cx="4801263" cy="2636093"/>
          </a:xfrm>
        </p:grpSpPr>
        <p:sp>
          <p:nvSpPr>
            <p:cNvPr id="12" name="TextBox 11"/>
            <p:cNvSpPr txBox="1"/>
            <p:nvPr/>
          </p:nvSpPr>
          <p:spPr>
            <a:xfrm>
              <a:off x="6655871" y="1616667"/>
              <a:ext cx="31918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charset="0"/>
                  <a:ea typeface="Courier" charset="0"/>
                  <a:cs typeface="Courier" charset="0"/>
                </a:rPr>
                <a:t>for i = 1 to 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7472517" y="2180173"/>
                  <a:ext cx="365010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(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𝑖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)</m:t>
                            </m:r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=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p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(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𝑖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)</m:t>
                            </m:r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+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7" y="2180173"/>
                  <a:ext cx="3650102" cy="46057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7472517" y="2717510"/>
                  <a:ext cx="28033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(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𝑖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)</m:t>
                            </m:r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𝜎</m:t>
                        </m:r>
                        <m: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(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  <m:d>
                              <m:dPr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)</m:t>
                        </m:r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7" y="2717510"/>
                  <a:ext cx="2803332" cy="460575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7472517" y="3254847"/>
                  <a:ext cx="3984617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d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(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𝑖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)</m:t>
                            </m:r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=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(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𝑖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)</m:t>
                            </m:r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+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7" y="3254847"/>
                  <a:ext cx="3984617" cy="460575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7472517" y="3792185"/>
                  <a:ext cx="28033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d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(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𝑖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)</m:t>
                            </m:r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𝜎</m:t>
                        </m:r>
                        <m: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(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d>
                            <m:d>
                              <m:dPr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)</m:t>
                        </m:r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7" y="3792185"/>
                  <a:ext cx="2803332" cy="460575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32AB5D9-D287-415D-ADB7-117D3FA7F938}"/>
              </a:ext>
            </a:extLst>
          </p:cNvPr>
          <p:cNvGrpSpPr/>
          <p:nvPr/>
        </p:nvGrpSpPr>
        <p:grpSpPr>
          <a:xfrm>
            <a:off x="426458" y="3099822"/>
            <a:ext cx="3575102" cy="1816815"/>
            <a:chOff x="246687" y="3535512"/>
            <a:chExt cx="3575102" cy="1816815"/>
          </a:xfrm>
        </p:grpSpPr>
        <p:sp>
          <p:nvSpPr>
            <p:cNvPr id="29" name="TextBox 28"/>
            <p:cNvSpPr txBox="1"/>
            <p:nvPr/>
          </p:nvSpPr>
          <p:spPr>
            <a:xfrm>
              <a:off x="2525906" y="415859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r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Mangal" panose="02040503050203030202" pitchFamily="18" charset="0"/>
                </a:rPr>
                <a:t>…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246687" y="3535512"/>
              <a:ext cx="3575102" cy="1816815"/>
              <a:chOff x="81335" y="4847323"/>
              <a:chExt cx="3575102" cy="1816815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81335" y="4847323"/>
                <a:ext cx="3575102" cy="1816815"/>
                <a:chOff x="24364" y="4851913"/>
                <a:chExt cx="4689403" cy="1743103"/>
              </a:xfrm>
            </p:grpSpPr>
            <p:sp>
              <p:nvSpPr>
                <p:cNvPr id="14" name="Left Bracket 13"/>
                <p:cNvSpPr/>
                <p:nvPr/>
              </p:nvSpPr>
              <p:spPr>
                <a:xfrm>
                  <a:off x="1067153" y="4851913"/>
                  <a:ext cx="98659" cy="1718202"/>
                </a:xfrm>
                <a:prstGeom prst="leftBracke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" name="Right Bracket 16"/>
                <p:cNvSpPr/>
                <p:nvPr/>
              </p:nvSpPr>
              <p:spPr>
                <a:xfrm>
                  <a:off x="4623054" y="4876814"/>
                  <a:ext cx="90713" cy="1718202"/>
                </a:xfrm>
                <a:prstGeom prst="rightBracke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24364" y="5349655"/>
                      <a:ext cx="873509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𝑋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=</m:t>
                            </m:r>
                          </m:oMath>
                        </m:oMathPara>
                      </a14:m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364" y="5349655"/>
                      <a:ext cx="873509" cy="523220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7" name="Group 26"/>
              <p:cNvGrpSpPr/>
              <p:nvPr/>
            </p:nvGrpSpPr>
            <p:grpSpPr>
              <a:xfrm>
                <a:off x="940292" y="4971083"/>
                <a:ext cx="862031" cy="1466251"/>
                <a:chOff x="940292" y="4971083"/>
                <a:chExt cx="862031" cy="146625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940292" y="5439024"/>
                      <a:ext cx="862031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(1)</m:t>
                                </m:r>
                              </m:sup>
                            </m:sSup>
                          </m:oMath>
                        </m:oMathPara>
                      </a14:m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0" name="TextBox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0292" y="5439024"/>
                      <a:ext cx="862031" cy="541110"/>
                    </a:xfrm>
                    <a:prstGeom prst="rect">
                      <a:avLst/>
                    </a:prstGeom>
                    <a:blipFill rotWithShape="0">
                      <a:blip r:embed="rId2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2" name="Straight Connector 21"/>
                <p:cNvCxnSpPr>
                  <a:endCxn id="20" idx="0"/>
                </p:cNvCxnSpPr>
                <p:nvPr/>
              </p:nvCxnSpPr>
              <p:spPr>
                <a:xfrm>
                  <a:off x="1370220" y="4971083"/>
                  <a:ext cx="1088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>
                  <a:stCxn id="20" idx="2"/>
                </p:cNvCxnSpPr>
                <p:nvPr/>
              </p:nvCxnSpPr>
              <p:spPr>
                <a:xfrm flipH="1">
                  <a:off x="1369133" y="5980134"/>
                  <a:ext cx="2175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/>
              <p:cNvGrpSpPr/>
              <p:nvPr/>
            </p:nvGrpSpPr>
            <p:grpSpPr>
              <a:xfrm>
                <a:off x="1605756" y="4963933"/>
                <a:ext cx="862031" cy="1476650"/>
                <a:chOff x="1605756" y="4963933"/>
                <a:chExt cx="862031" cy="1476650"/>
              </a:xfrm>
            </p:grpSpPr>
            <p:cxnSp>
              <p:nvCxnSpPr>
                <p:cNvPr id="96" name="Straight Connector 95"/>
                <p:cNvCxnSpPr>
                  <a:stCxn id="100" idx="2"/>
                </p:cNvCxnSpPr>
                <p:nvPr/>
              </p:nvCxnSpPr>
              <p:spPr>
                <a:xfrm flipH="1">
                  <a:off x="2034238" y="5983383"/>
                  <a:ext cx="2534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0" name="TextBox 99"/>
                    <p:cNvSpPr txBox="1"/>
                    <p:nvPr/>
                  </p:nvSpPr>
                  <p:spPr>
                    <a:xfrm>
                      <a:off x="1605756" y="5442273"/>
                      <a:ext cx="862031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(2)</m:t>
                                </m:r>
                              </m:sup>
                            </m:sSup>
                          </m:oMath>
                        </m:oMathPara>
                      </a14:m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Box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05756" y="5442273"/>
                      <a:ext cx="862031" cy="541110"/>
                    </a:xfrm>
                    <a:prstGeom prst="rect">
                      <a:avLst/>
                    </a:prstGeom>
                    <a:blipFill rotWithShape="0">
                      <a:blip r:embed="rId2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2" name="Straight Connector 101"/>
                <p:cNvCxnSpPr>
                  <a:endCxn id="100" idx="0"/>
                </p:cNvCxnSpPr>
                <p:nvPr/>
              </p:nvCxnSpPr>
              <p:spPr>
                <a:xfrm>
                  <a:off x="2035505" y="4963933"/>
                  <a:ext cx="1267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/>
              <p:cNvGrpSpPr/>
              <p:nvPr/>
            </p:nvGrpSpPr>
            <p:grpSpPr>
              <a:xfrm>
                <a:off x="2670341" y="4937909"/>
                <a:ext cx="959493" cy="1499425"/>
                <a:chOff x="2670341" y="4937909"/>
                <a:chExt cx="959493" cy="1499425"/>
              </a:xfrm>
            </p:grpSpPr>
            <p:cxnSp>
              <p:nvCxnSpPr>
                <p:cNvPr id="98" name="Straight Connector 97"/>
                <p:cNvCxnSpPr>
                  <a:stCxn id="101" idx="2"/>
                </p:cNvCxnSpPr>
                <p:nvPr/>
              </p:nvCxnSpPr>
              <p:spPr>
                <a:xfrm flipH="1">
                  <a:off x="3149129" y="5980134"/>
                  <a:ext cx="959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>
                  <a:endCxn id="101" idx="0"/>
                </p:cNvCxnSpPr>
                <p:nvPr/>
              </p:nvCxnSpPr>
              <p:spPr>
                <a:xfrm>
                  <a:off x="3149129" y="4937909"/>
                  <a:ext cx="959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TextBox 100"/>
                    <p:cNvSpPr txBox="1"/>
                    <p:nvPr/>
                  </p:nvSpPr>
                  <p:spPr>
                    <a:xfrm>
                      <a:off x="2670341" y="5439024"/>
                      <a:ext cx="959493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𝑚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TextBox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70341" y="5439024"/>
                      <a:ext cx="959493" cy="541110"/>
                    </a:xfrm>
                    <a:prstGeom prst="rect">
                      <a:avLst/>
                    </a:prstGeom>
                    <a:blipFill rotWithShape="0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cxnSp>
        <p:nvCxnSpPr>
          <p:cNvPr id="93" name="Straight Arrow Connector 92"/>
          <p:cNvCxnSpPr>
            <a:stCxn id="61" idx="3"/>
            <a:endCxn id="82" idx="2"/>
          </p:cNvCxnSpPr>
          <p:nvPr/>
        </p:nvCxnSpPr>
        <p:spPr>
          <a:xfrm>
            <a:off x="1009931" y="1489640"/>
            <a:ext cx="549320" cy="124456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61" idx="3"/>
            <a:endCxn id="71" idx="2"/>
          </p:cNvCxnSpPr>
          <p:nvPr/>
        </p:nvCxnSpPr>
        <p:spPr>
          <a:xfrm>
            <a:off x="1009931" y="1489640"/>
            <a:ext cx="549320" cy="73385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" name="Straight Arrow Connector 718"/>
          <p:cNvCxnSpPr>
            <a:stCxn id="63" idx="3"/>
            <a:endCxn id="70" idx="2"/>
          </p:cNvCxnSpPr>
          <p:nvPr/>
        </p:nvCxnSpPr>
        <p:spPr>
          <a:xfrm flipV="1">
            <a:off x="1010268" y="1712795"/>
            <a:ext cx="548983" cy="73029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Straight Arrow Connector 722"/>
          <p:cNvCxnSpPr>
            <a:stCxn id="61" idx="3"/>
            <a:endCxn id="70" idx="2"/>
          </p:cNvCxnSpPr>
          <p:nvPr/>
        </p:nvCxnSpPr>
        <p:spPr>
          <a:xfrm>
            <a:off x="1009931" y="1489640"/>
            <a:ext cx="549320" cy="223155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7" name="Straight Arrow Connector 726"/>
          <p:cNvCxnSpPr>
            <a:stCxn id="61" idx="3"/>
            <a:endCxn id="67" idx="2"/>
          </p:cNvCxnSpPr>
          <p:nvPr/>
        </p:nvCxnSpPr>
        <p:spPr>
          <a:xfrm flipV="1">
            <a:off x="1009931" y="1202093"/>
            <a:ext cx="549320" cy="28754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Straight Arrow Connector 730"/>
          <p:cNvCxnSpPr>
            <a:stCxn id="62" idx="3"/>
            <a:endCxn id="67" idx="2"/>
          </p:cNvCxnSpPr>
          <p:nvPr/>
        </p:nvCxnSpPr>
        <p:spPr>
          <a:xfrm flipV="1">
            <a:off x="1000086" y="1202093"/>
            <a:ext cx="559165" cy="764273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7" name="Straight Arrow Connector 756"/>
          <p:cNvCxnSpPr>
            <a:stCxn id="63" idx="3"/>
            <a:endCxn id="67" idx="2"/>
          </p:cNvCxnSpPr>
          <p:nvPr/>
        </p:nvCxnSpPr>
        <p:spPr>
          <a:xfrm flipV="1">
            <a:off x="1010268" y="1202093"/>
            <a:ext cx="548983" cy="1240999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6B5F25D0-48E7-4E4F-B01A-C496D22D94A5}"/>
              </a:ext>
            </a:extLst>
          </p:cNvPr>
          <p:cNvGrpSpPr/>
          <p:nvPr/>
        </p:nvGrpSpPr>
        <p:grpSpPr>
          <a:xfrm>
            <a:off x="-35390" y="4994485"/>
            <a:ext cx="4890013" cy="1815871"/>
            <a:chOff x="-35390" y="4994485"/>
            <a:chExt cx="4890013" cy="18158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0" name="TextBox 759"/>
                <p:cNvSpPr txBox="1"/>
                <p:nvPr/>
              </p:nvSpPr>
              <p:spPr>
                <a:xfrm>
                  <a:off x="2093610" y="5644046"/>
                  <a:ext cx="1509228" cy="5416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p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[1](2)</m:t>
                            </m:r>
                          </m:sup>
                        </m:sSup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60" name="TextBox 7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3610" y="5644046"/>
                  <a:ext cx="1509228" cy="541623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988DDEF-47FA-463D-8E7C-0046F736C093}"/>
                </a:ext>
              </a:extLst>
            </p:cNvPr>
            <p:cNvGrpSpPr/>
            <p:nvPr/>
          </p:nvGrpSpPr>
          <p:grpSpPr>
            <a:xfrm>
              <a:off x="-35390" y="4994485"/>
              <a:ext cx="4890013" cy="1815871"/>
              <a:chOff x="7159615" y="4693827"/>
              <a:chExt cx="4890013" cy="1815871"/>
            </a:xfrm>
          </p:grpSpPr>
          <p:grpSp>
            <p:nvGrpSpPr>
              <p:cNvPr id="108" name="Group 107"/>
              <p:cNvGrpSpPr/>
              <p:nvPr/>
            </p:nvGrpSpPr>
            <p:grpSpPr>
              <a:xfrm>
                <a:off x="7159615" y="4693827"/>
                <a:ext cx="4890013" cy="1815871"/>
                <a:chOff x="-467209" y="4877537"/>
                <a:chExt cx="3874405" cy="1815871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>
                  <a:off x="-467209" y="4877537"/>
                  <a:ext cx="3821979" cy="1815871"/>
                  <a:chOff x="-695153" y="4880900"/>
                  <a:chExt cx="5013228" cy="1742197"/>
                </a:xfrm>
              </p:grpSpPr>
              <p:sp>
                <p:nvSpPr>
                  <p:cNvPr id="122" name="Left Bracket 121"/>
                  <p:cNvSpPr/>
                  <p:nvPr/>
                </p:nvSpPr>
                <p:spPr>
                  <a:xfrm>
                    <a:off x="586206" y="4880900"/>
                    <a:ext cx="98659" cy="1718202"/>
                  </a:xfrm>
                  <a:prstGeom prst="leftBracke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3" name="Right Bracket 122"/>
                  <p:cNvSpPr/>
                  <p:nvPr/>
                </p:nvSpPr>
                <p:spPr>
                  <a:xfrm>
                    <a:off x="4227362" y="4904895"/>
                    <a:ext cx="90713" cy="1718202"/>
                  </a:xfrm>
                  <a:prstGeom prst="rightBracke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4" name="TextBox 123"/>
                      <p:cNvSpPr txBox="1"/>
                      <p:nvPr/>
                    </p:nvSpPr>
                    <p:spPr>
                      <a:xfrm>
                        <a:off x="-695153" y="5397810"/>
                        <a:ext cx="1310693" cy="51964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 </a:t>
                        </a:r>
                        <a14:m>
                          <m:oMath xmlns:m="http://schemas.openxmlformats.org/officeDocument/2006/math">
                            <m:sSup>
                              <m:sSupPr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0" lang="en-US" sz="2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A</m:t>
                                </m:r>
                              </m:e>
                              <m:sup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[1]</m:t>
                                </m:r>
                              </m:sup>
                            </m:sSup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=</m:t>
                            </m:r>
                          </m:oMath>
                        </a14:m>
                        <a:endPara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4" name="TextBox 12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695153" y="5397810"/>
                        <a:ext cx="1310693" cy="519648"/>
                      </a:xfrm>
                      <a:prstGeom prst="rect">
                        <a:avLst/>
                      </a:prstGeom>
                      <a:blipFill rotWithShape="0">
                        <a:blip r:embed="rId2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10" name="Group 109"/>
                <p:cNvGrpSpPr/>
                <p:nvPr/>
              </p:nvGrpSpPr>
              <p:grpSpPr>
                <a:xfrm>
                  <a:off x="536157" y="5019274"/>
                  <a:ext cx="990482" cy="1418060"/>
                  <a:chOff x="536157" y="5019274"/>
                  <a:chExt cx="990482" cy="141806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9" name="TextBox 118"/>
                      <p:cNvSpPr txBox="1"/>
                      <p:nvPr/>
                    </p:nvSpPr>
                    <p:spPr>
                      <a:xfrm>
                        <a:off x="536157" y="5505362"/>
                        <a:ext cx="990482" cy="54162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[1](1)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9" name="TextBox 11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36157" y="5505362"/>
                        <a:ext cx="990482" cy="541623"/>
                      </a:xfrm>
                      <a:prstGeom prst="rect">
                        <a:avLst/>
                      </a:prstGeom>
                      <a:blipFill rotWithShape="0">
                        <a:blip r:embed="rId2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20" name="Straight Connector 119"/>
                  <p:cNvCxnSpPr/>
                  <p:nvPr/>
                </p:nvCxnSpPr>
                <p:spPr>
                  <a:xfrm>
                    <a:off x="886792" y="5019274"/>
                    <a:ext cx="1088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/>
                  <p:cNvCxnSpPr/>
                  <p:nvPr/>
                </p:nvCxnSpPr>
                <p:spPr>
                  <a:xfrm flipH="1">
                    <a:off x="886313" y="5980134"/>
                    <a:ext cx="2175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1" name="Group 110"/>
                <p:cNvGrpSpPr/>
                <p:nvPr/>
              </p:nvGrpSpPr>
              <p:grpSpPr>
                <a:xfrm>
                  <a:off x="1719958" y="5030015"/>
                  <a:ext cx="7853" cy="1424160"/>
                  <a:chOff x="1719958" y="5030015"/>
                  <a:chExt cx="7853" cy="1424160"/>
                </a:xfrm>
              </p:grpSpPr>
              <p:cxnSp>
                <p:nvCxnSpPr>
                  <p:cNvPr id="116" name="Straight Connector 115"/>
                  <p:cNvCxnSpPr/>
                  <p:nvPr/>
                </p:nvCxnSpPr>
                <p:spPr>
                  <a:xfrm flipH="1">
                    <a:off x="1719958" y="5996975"/>
                    <a:ext cx="2534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/>
                  <p:cNvCxnSpPr/>
                  <p:nvPr/>
                </p:nvCxnSpPr>
                <p:spPr>
                  <a:xfrm>
                    <a:off x="1726544" y="5030015"/>
                    <a:ext cx="1267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2" name="Group 111"/>
                <p:cNvGrpSpPr/>
                <p:nvPr/>
              </p:nvGrpSpPr>
              <p:grpSpPr>
                <a:xfrm>
                  <a:off x="2382551" y="5019274"/>
                  <a:ext cx="1024645" cy="1418060"/>
                  <a:chOff x="2382551" y="5019274"/>
                  <a:chExt cx="1024645" cy="1418060"/>
                </a:xfrm>
              </p:grpSpPr>
              <p:cxnSp>
                <p:nvCxnSpPr>
                  <p:cNvPr id="113" name="Straight Connector 112"/>
                  <p:cNvCxnSpPr/>
                  <p:nvPr/>
                </p:nvCxnSpPr>
                <p:spPr>
                  <a:xfrm flipH="1">
                    <a:off x="2850024" y="5980134"/>
                    <a:ext cx="959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/>
                  <p:cNvCxnSpPr/>
                  <p:nvPr/>
                </p:nvCxnSpPr>
                <p:spPr>
                  <a:xfrm>
                    <a:off x="2846734" y="5019274"/>
                    <a:ext cx="959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5" name="TextBox 114"/>
                      <p:cNvSpPr txBox="1"/>
                      <p:nvPr/>
                    </p:nvSpPr>
                    <p:spPr>
                      <a:xfrm>
                        <a:off x="2382551" y="5501786"/>
                        <a:ext cx="1024645" cy="54162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[1](</m:t>
                                  </m:r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𝑚</m:t>
                                  </m:r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5" name="TextBox 11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82551" y="5501786"/>
                        <a:ext cx="1024645" cy="541623"/>
                      </a:xfrm>
                      <a:prstGeom prst="rect">
                        <a:avLst/>
                      </a:prstGeom>
                      <a:blipFill rotWithShape="0">
                        <a:blip r:embed="rId3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761" name="TextBox 760"/>
              <p:cNvSpPr txBox="1"/>
              <p:nvPr/>
            </p:nvSpPr>
            <p:spPr>
              <a:xfrm>
                <a:off x="10541955" y="5352327"/>
                <a:ext cx="341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r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Mangal" panose="02040503050203030202" pitchFamily="18" charset="0"/>
                  </a:rPr>
                  <a:t>…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B73A1C3-B739-4E59-8CED-37444836FD85}"/>
              </a:ext>
            </a:extLst>
          </p:cNvPr>
          <p:cNvGrpSpPr/>
          <p:nvPr/>
        </p:nvGrpSpPr>
        <p:grpSpPr>
          <a:xfrm>
            <a:off x="6050256" y="4405351"/>
            <a:ext cx="3407471" cy="1918942"/>
            <a:chOff x="6947887" y="4394274"/>
            <a:chExt cx="3407471" cy="19189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6947887" y="4394274"/>
                  <a:ext cx="3068277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=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𝑋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+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7887" y="4394274"/>
                  <a:ext cx="3068277" cy="460575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6947887" y="4878002"/>
                  <a:ext cx="2229585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𝜎</m:t>
                        </m:r>
                        <m: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(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)</m:t>
                        </m:r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7887" y="4878002"/>
                  <a:ext cx="2229585" cy="460575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99EC6049-59B1-49BA-83DD-8242DA0197A8}"/>
                    </a:ext>
                  </a:extLst>
                </p:cNvPr>
                <p:cNvSpPr txBox="1"/>
                <p:nvPr/>
              </p:nvSpPr>
              <p:spPr>
                <a:xfrm>
                  <a:off x="6947887" y="5361730"/>
                  <a:ext cx="3407471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=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+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99EC6049-59B1-49BA-83DD-8242DA0197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7887" y="5361730"/>
                  <a:ext cx="3407471" cy="460575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3F90EFBF-9324-4C58-9417-2326E6CAABFA}"/>
                    </a:ext>
                  </a:extLst>
                </p:cNvPr>
                <p:cNvSpPr txBox="1"/>
                <p:nvPr/>
              </p:nvSpPr>
              <p:spPr>
                <a:xfrm>
                  <a:off x="6947887" y="5845459"/>
                  <a:ext cx="2314736" cy="4677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𝜎</m:t>
                        </m:r>
                        <m: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(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)</m:t>
                        </m:r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3F90EFBF-9324-4C58-9417-2326E6CAAB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7887" y="5845459"/>
                  <a:ext cx="2314736" cy="467757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42651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One hidden layer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58711" y="3848298"/>
            <a:ext cx="64202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Activation functions</a:t>
            </a:r>
          </a:p>
        </p:txBody>
      </p:sp>
    </p:spTree>
    <p:extLst>
      <p:ext uri="{BB962C8B-B14F-4D97-AF65-F5344CB8AC3E}">
        <p14:creationId xmlns:p14="http://schemas.microsoft.com/office/powerpoint/2010/main" val="37949280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537" y="166866"/>
            <a:ext cx="9144000" cy="70643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Century Schoolbook" charset="0"/>
                <a:ea typeface="Century Schoolbook" charset="0"/>
                <a:cs typeface="Century Schoolbook" charset="0"/>
              </a:rPr>
              <a:t>Activation functions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702527" y="1418581"/>
            <a:ext cx="4155223" cy="2105670"/>
            <a:chOff x="702527" y="1418581"/>
            <a:chExt cx="4155223" cy="21056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02527" y="1418581"/>
                  <a:ext cx="540785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1418581"/>
                  <a:ext cx="540785" cy="65191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02527" y="2145458"/>
                  <a:ext cx="528130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2145458"/>
                  <a:ext cx="528130" cy="65191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702527" y="2872334"/>
                  <a:ext cx="541218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2872334"/>
                  <a:ext cx="541218" cy="65191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>
              <a:stCxn id="18" idx="6"/>
              <a:endCxn id="19" idx="2"/>
            </p:cNvCxnSpPr>
            <p:nvPr/>
          </p:nvCxnSpPr>
          <p:spPr>
            <a:xfrm flipV="1">
              <a:off x="2574163" y="2460559"/>
              <a:ext cx="513359" cy="71346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17" idx="6"/>
              <a:endCxn id="19" idx="2"/>
            </p:cNvCxnSpPr>
            <p:nvPr/>
          </p:nvCxnSpPr>
          <p:spPr>
            <a:xfrm>
              <a:off x="2574163" y="2460560"/>
              <a:ext cx="513359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636299" y="2469304"/>
              <a:ext cx="846433" cy="846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028976" y="1441721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5" name="Straight Arrow Connector 14"/>
            <p:cNvCxnSpPr>
              <a:stCxn id="14" idx="6"/>
              <a:endCxn id="19" idx="2"/>
            </p:cNvCxnSpPr>
            <p:nvPr/>
          </p:nvCxnSpPr>
          <p:spPr>
            <a:xfrm>
              <a:off x="2574163" y="1748214"/>
              <a:ext cx="513359" cy="71234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479142" y="2310144"/>
                  <a:ext cx="378608" cy="4064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9142" y="2310144"/>
                  <a:ext cx="378608" cy="40642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4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6"/>
            <p:cNvSpPr/>
            <p:nvPr/>
          </p:nvSpPr>
          <p:spPr>
            <a:xfrm>
              <a:off x="2028976" y="2154066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2028976" y="2866412"/>
              <a:ext cx="545187" cy="6152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3087522" y="2154066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0" name="Straight Arrow Connector 19"/>
            <p:cNvCxnSpPr>
              <a:stCxn id="10" idx="3"/>
              <a:endCxn id="17" idx="2"/>
            </p:cNvCxnSpPr>
            <p:nvPr/>
          </p:nvCxnSpPr>
          <p:spPr>
            <a:xfrm flipV="1">
              <a:off x="1243745" y="2460559"/>
              <a:ext cx="785231" cy="7377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3"/>
              <a:endCxn id="18" idx="2"/>
            </p:cNvCxnSpPr>
            <p:nvPr/>
          </p:nvCxnSpPr>
          <p:spPr>
            <a:xfrm flipV="1">
              <a:off x="1243745" y="3174027"/>
              <a:ext cx="785230" cy="242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0" idx="3"/>
              <a:endCxn id="14" idx="2"/>
            </p:cNvCxnSpPr>
            <p:nvPr/>
          </p:nvCxnSpPr>
          <p:spPr>
            <a:xfrm flipV="1">
              <a:off x="1243745" y="1748214"/>
              <a:ext cx="785231" cy="145007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3"/>
              <a:endCxn id="17" idx="2"/>
            </p:cNvCxnSpPr>
            <p:nvPr/>
          </p:nvCxnSpPr>
          <p:spPr>
            <a:xfrm flipV="1">
              <a:off x="1230657" y="2460560"/>
              <a:ext cx="798320" cy="1085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9" idx="3"/>
              <a:endCxn id="14" idx="2"/>
            </p:cNvCxnSpPr>
            <p:nvPr/>
          </p:nvCxnSpPr>
          <p:spPr>
            <a:xfrm flipV="1">
              <a:off x="1230657" y="1748215"/>
              <a:ext cx="798320" cy="72320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9" idx="3"/>
              <a:endCxn id="18" idx="2"/>
            </p:cNvCxnSpPr>
            <p:nvPr/>
          </p:nvCxnSpPr>
          <p:spPr>
            <a:xfrm>
              <a:off x="1230657" y="2471417"/>
              <a:ext cx="798320" cy="7026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8" idx="3"/>
              <a:endCxn id="14" idx="2"/>
            </p:cNvCxnSpPr>
            <p:nvPr/>
          </p:nvCxnSpPr>
          <p:spPr>
            <a:xfrm>
              <a:off x="1243312" y="1744539"/>
              <a:ext cx="785663" cy="367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8" idx="3"/>
              <a:endCxn id="17" idx="2"/>
            </p:cNvCxnSpPr>
            <p:nvPr/>
          </p:nvCxnSpPr>
          <p:spPr>
            <a:xfrm>
              <a:off x="1243312" y="1744540"/>
              <a:ext cx="785664" cy="71601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8" idx="3"/>
              <a:endCxn id="18" idx="2"/>
            </p:cNvCxnSpPr>
            <p:nvPr/>
          </p:nvCxnSpPr>
          <p:spPr>
            <a:xfrm>
              <a:off x="1243312" y="1744540"/>
              <a:ext cx="785664" cy="14294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2028975" y="4663961"/>
            <a:ext cx="3348031" cy="2083498"/>
            <a:chOff x="7572605" y="1318041"/>
            <a:chExt cx="3348031" cy="18955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7572605" y="1318041"/>
                  <a:ext cx="2989857" cy="419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=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𝑥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+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1318041"/>
                  <a:ext cx="2989857" cy="41903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7572605" y="1796377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𝜎</m:t>
                        </m:r>
                        <m: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(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)</m:t>
                        </m:r>
                      </m:oMath>
                    </m:oMathPara>
                  </a14:m>
                  <a:endPara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1796377"/>
                  <a:ext cx="2167132" cy="46057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7572605" y="2274713"/>
                  <a:ext cx="3348031" cy="419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=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+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2274713"/>
                  <a:ext cx="3348031" cy="41903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7572605" y="2753049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𝜎</m:t>
                        </m:r>
                        <m: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(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  <a:cs typeface="+mn-cs"/>
                          </a:rPr>
                          <m:t>)</m:t>
                        </m:r>
                      </m:oMath>
                    </m:oMathPara>
                  </a14:m>
                  <a:endPara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2753049"/>
                  <a:ext cx="2167132" cy="46057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4" name="TextBox 93"/>
          <p:cNvSpPr txBox="1"/>
          <p:nvPr/>
        </p:nvSpPr>
        <p:spPr>
          <a:xfrm>
            <a:off x="702527" y="3950738"/>
            <a:ext cx="1758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rPr>
              <a:t>Given x:</a:t>
            </a:r>
          </a:p>
        </p:txBody>
      </p:sp>
    </p:spTree>
    <p:extLst>
      <p:ext uri="{BB962C8B-B14F-4D97-AF65-F5344CB8AC3E}">
        <p14:creationId xmlns:p14="http://schemas.microsoft.com/office/powerpoint/2010/main" val="14069180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7536" y="166866"/>
            <a:ext cx="10558409" cy="706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rPr>
              <a:t>Pros and cons of activation functions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417573" y="781583"/>
            <a:ext cx="3787255" cy="2836764"/>
            <a:chOff x="417573" y="596702"/>
            <a:chExt cx="3787255" cy="3017127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765" y="1288300"/>
              <a:ext cx="3029046" cy="1360957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207881" y="596702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7573" y="1043923"/>
              <a:ext cx="3787255" cy="2569906"/>
              <a:chOff x="833550" y="1518557"/>
              <a:chExt cx="3787255" cy="2569906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895351" y="1518557"/>
                <a:ext cx="3445328" cy="1567543"/>
                <a:chOff x="653144" y="1469572"/>
                <a:chExt cx="3445328" cy="1567543"/>
              </a:xfrm>
            </p:grpSpPr>
            <p:cxnSp>
              <p:nvCxnSpPr>
                <p:cNvPr id="6" name="Straight Arrow Connector 5"/>
                <p:cNvCxnSpPr/>
                <p:nvPr/>
              </p:nvCxnSpPr>
              <p:spPr>
                <a:xfrm>
                  <a:off x="653144" y="3037115"/>
                  <a:ext cx="344532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/>
                <p:nvPr/>
              </p:nvCxnSpPr>
              <p:spPr>
                <a:xfrm flipV="1">
                  <a:off x="2375808" y="1469572"/>
                  <a:ext cx="0" cy="156754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TextBox 11"/>
              <p:cNvSpPr txBox="1"/>
              <p:nvPr/>
            </p:nvSpPr>
            <p:spPr>
              <a:xfrm>
                <a:off x="4238969" y="2854097"/>
                <a:ext cx="3818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Schoolbook" charset="0"/>
                    <a:ea typeface="Century Schoolbook" charset="0"/>
                    <a:cs typeface="Century Schoolbook" charset="0"/>
                  </a:rPr>
                  <a:t>z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833550" y="3457931"/>
                <a:ext cx="1576072" cy="5564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Schoolbook" charset="0"/>
                    <a:ea typeface="Century Schoolbook" charset="0"/>
                    <a:cs typeface="Century Schoolbook" charset="0"/>
                  </a:rPr>
                  <a:t>sigmoid: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2453241" y="3271829"/>
                    <a:ext cx="2010807" cy="8166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𝑎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= </m:t>
                          </m:r>
                          <m:f>
                            <m:fPr>
                              <m:ctrlPr>
                                <a:rPr kumimoji="0" lang="mr-I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𝑧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3241" y="3271829"/>
                    <a:ext cx="2010807" cy="81663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" name="Group 1"/>
          <p:cNvGrpSpPr/>
          <p:nvPr/>
        </p:nvGrpSpPr>
        <p:grpSpPr>
          <a:xfrm>
            <a:off x="7208768" y="4070663"/>
            <a:ext cx="3851208" cy="2394145"/>
            <a:chOff x="7208768" y="3794717"/>
            <a:chExt cx="3851208" cy="2394145"/>
          </a:xfrm>
        </p:grpSpPr>
        <p:grpSp>
          <p:nvGrpSpPr>
            <p:cNvPr id="42" name="Group 41"/>
            <p:cNvGrpSpPr/>
            <p:nvPr/>
          </p:nvGrpSpPr>
          <p:grpSpPr>
            <a:xfrm>
              <a:off x="7208768" y="4244096"/>
              <a:ext cx="3851208" cy="1944766"/>
              <a:chOff x="435050" y="3804505"/>
              <a:chExt cx="3827164" cy="1944766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435050" y="3804505"/>
                <a:ext cx="3827164" cy="1944766"/>
                <a:chOff x="895351" y="1518557"/>
                <a:chExt cx="3827164" cy="1944766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895351" y="1518557"/>
                  <a:ext cx="3445328" cy="1567543"/>
                  <a:chOff x="653144" y="1469572"/>
                  <a:chExt cx="3445328" cy="1567543"/>
                </a:xfrm>
              </p:grpSpPr>
              <p:cxnSp>
                <p:nvCxnSpPr>
                  <p:cNvPr id="48" name="Straight Arrow Connector 47"/>
                  <p:cNvCxnSpPr/>
                  <p:nvPr/>
                </p:nvCxnSpPr>
                <p:spPr>
                  <a:xfrm>
                    <a:off x="653144" y="3037115"/>
                    <a:ext cx="3445328" cy="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none" w="lg" len="lg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Arrow Connector 48"/>
                  <p:cNvCxnSpPr/>
                  <p:nvPr/>
                </p:nvCxnSpPr>
                <p:spPr>
                  <a:xfrm flipV="1">
                    <a:off x="2375808" y="1469572"/>
                    <a:ext cx="0" cy="1567543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7" name="TextBox 46"/>
                <p:cNvSpPr txBox="1"/>
                <p:nvPr/>
              </p:nvSpPr>
              <p:spPr>
                <a:xfrm>
                  <a:off x="4340679" y="2878548"/>
                  <a:ext cx="38183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entury Schoolbook" charset="0"/>
                      <a:ea typeface="Century Schoolbook" charset="0"/>
                      <a:cs typeface="Century Schoolbook" charset="0"/>
                    </a:rPr>
                    <a:t>z</a:t>
                  </a:r>
                </a:p>
              </p:txBody>
            </p:sp>
          </p:grpSp>
          <p:cxnSp>
            <p:nvCxnSpPr>
              <p:cNvPr id="44" name="Straight Connector 43"/>
              <p:cNvCxnSpPr/>
              <p:nvPr/>
            </p:nvCxnSpPr>
            <p:spPr>
              <a:xfrm flipV="1">
                <a:off x="2157715" y="3939902"/>
                <a:ext cx="1427918" cy="14228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654371" y="5361128"/>
                <a:ext cx="1503343" cy="14630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/>
            <p:cNvSpPr txBox="1"/>
            <p:nvPr/>
          </p:nvSpPr>
          <p:spPr>
            <a:xfrm>
              <a:off x="8931431" y="3794717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7208768" y="813561"/>
            <a:ext cx="3829563" cy="2414852"/>
            <a:chOff x="7230413" y="866224"/>
            <a:chExt cx="3829563" cy="2414852"/>
          </a:xfrm>
        </p:grpSpPr>
        <p:sp>
          <p:nvSpPr>
            <p:cNvPr id="19" name="TextBox 18"/>
            <p:cNvSpPr txBox="1"/>
            <p:nvPr/>
          </p:nvSpPr>
          <p:spPr>
            <a:xfrm>
              <a:off x="10654096" y="2087075"/>
              <a:ext cx="4058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rPr>
                <a:t>x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953076" y="866224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7230413" y="1271473"/>
              <a:ext cx="3445328" cy="2009603"/>
              <a:chOff x="7270617" y="1253738"/>
              <a:chExt cx="3445328" cy="2009603"/>
            </a:xfrm>
          </p:grpSpPr>
          <p:pic>
            <p:nvPicPr>
              <p:cNvPr id="88" name="Picture 8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8758" y="1578060"/>
                <a:ext cx="3029046" cy="1360957"/>
              </a:xfrm>
              <a:prstGeom prst="rect">
                <a:avLst/>
              </a:prstGeom>
            </p:spPr>
          </p:pic>
          <p:grpSp>
            <p:nvGrpSpPr>
              <p:cNvPr id="87" name="Group 86"/>
              <p:cNvGrpSpPr/>
              <p:nvPr/>
            </p:nvGrpSpPr>
            <p:grpSpPr>
              <a:xfrm>
                <a:off x="7270617" y="1253738"/>
                <a:ext cx="3445328" cy="2009603"/>
                <a:chOff x="7270617" y="1253738"/>
                <a:chExt cx="3445328" cy="2009603"/>
              </a:xfrm>
            </p:grpSpPr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7270617" y="2248915"/>
                  <a:ext cx="344532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/>
                <p:cNvCxnSpPr/>
                <p:nvPr/>
              </p:nvCxnSpPr>
              <p:spPr>
                <a:xfrm>
                  <a:off x="8993546" y="1253738"/>
                  <a:ext cx="0" cy="200960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" name="Group 6"/>
          <p:cNvGrpSpPr/>
          <p:nvPr/>
        </p:nvGrpSpPr>
        <p:grpSpPr>
          <a:xfrm>
            <a:off x="417573" y="3888840"/>
            <a:ext cx="3737476" cy="2403547"/>
            <a:chOff x="417573" y="3888840"/>
            <a:chExt cx="3737476" cy="2403547"/>
          </a:xfrm>
        </p:grpSpPr>
        <p:grpSp>
          <p:nvGrpSpPr>
            <p:cNvPr id="3" name="Group 2"/>
            <p:cNvGrpSpPr/>
            <p:nvPr/>
          </p:nvGrpSpPr>
          <p:grpSpPr>
            <a:xfrm>
              <a:off x="417573" y="3888840"/>
              <a:ext cx="3737476" cy="2403547"/>
              <a:chOff x="417573" y="3888840"/>
              <a:chExt cx="3737476" cy="2403547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417573" y="4358467"/>
                <a:ext cx="3737476" cy="1933920"/>
                <a:chOff x="435050" y="3804505"/>
                <a:chExt cx="3737476" cy="1933920"/>
              </a:xfrm>
            </p:grpSpPr>
            <p:grpSp>
              <p:nvGrpSpPr>
                <p:cNvPr id="24" name="Group 23"/>
                <p:cNvGrpSpPr/>
                <p:nvPr/>
              </p:nvGrpSpPr>
              <p:grpSpPr>
                <a:xfrm>
                  <a:off x="435050" y="3804505"/>
                  <a:ext cx="3737476" cy="1933920"/>
                  <a:chOff x="895351" y="1518557"/>
                  <a:chExt cx="3737476" cy="1933920"/>
                </a:xfrm>
              </p:grpSpPr>
              <p:grpSp>
                <p:nvGrpSpPr>
                  <p:cNvPr id="25" name="Group 24"/>
                  <p:cNvGrpSpPr/>
                  <p:nvPr/>
                </p:nvGrpSpPr>
                <p:grpSpPr>
                  <a:xfrm>
                    <a:off x="895351" y="1518557"/>
                    <a:ext cx="3445328" cy="1567543"/>
                    <a:chOff x="653144" y="1469572"/>
                    <a:chExt cx="3445328" cy="1567543"/>
                  </a:xfrm>
                </p:grpSpPr>
                <p:cxnSp>
                  <p:nvCxnSpPr>
                    <p:cNvPr id="29" name="Straight Arrow Connector 28"/>
                    <p:cNvCxnSpPr/>
                    <p:nvPr/>
                  </p:nvCxnSpPr>
                  <p:spPr>
                    <a:xfrm>
                      <a:off x="653144" y="3037115"/>
                      <a:ext cx="3445328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headEnd type="none" w="lg" len="lg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Straight Arrow Connector 29"/>
                    <p:cNvCxnSpPr/>
                    <p:nvPr/>
                  </p:nvCxnSpPr>
                  <p:spPr>
                    <a:xfrm flipV="1">
                      <a:off x="2375808" y="1469572"/>
                      <a:ext cx="0" cy="156754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4250991" y="2867702"/>
                    <a:ext cx="381836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3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Schoolbook" charset="0"/>
                        <a:ea typeface="Century Schoolbook" charset="0"/>
                        <a:cs typeface="Century Schoolbook" charset="0"/>
                      </a:rPr>
                      <a:t>z</a:t>
                    </a:r>
                  </a:p>
                </p:txBody>
              </p:sp>
            </p:grpSp>
            <p:cxnSp>
              <p:nvCxnSpPr>
                <p:cNvPr id="32" name="Straight Connector 31"/>
                <p:cNvCxnSpPr/>
                <p:nvPr/>
              </p:nvCxnSpPr>
              <p:spPr>
                <a:xfrm flipV="1">
                  <a:off x="2157715" y="3939902"/>
                  <a:ext cx="1427918" cy="142287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flipV="1">
                  <a:off x="592667" y="5361126"/>
                  <a:ext cx="1565047" cy="9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TextBox 40"/>
              <p:cNvSpPr txBox="1"/>
              <p:nvPr/>
            </p:nvSpPr>
            <p:spPr>
              <a:xfrm>
                <a:off x="2142486" y="3888840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Schoolbook" charset="0"/>
                    <a:ea typeface="Century Schoolbook" charset="0"/>
                    <a:cs typeface="Century Schoolbook" charset="0"/>
                  </a:rPr>
                  <a:t>a</a:t>
                </a:r>
              </a:p>
            </p:txBody>
          </p:sp>
        </p:grpSp>
        <p:cxnSp>
          <p:nvCxnSpPr>
            <p:cNvPr id="51" name="Straight Connector 50"/>
            <p:cNvCxnSpPr/>
            <p:nvPr/>
          </p:nvCxnSpPr>
          <p:spPr>
            <a:xfrm flipV="1">
              <a:off x="575189" y="5913798"/>
              <a:ext cx="1574887" cy="12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851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One hidden layer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19594" y="3694186"/>
            <a:ext cx="669850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Why do you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need non-linear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activation functions?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7611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EBC47-8366-E62D-A348-A2C8E7211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Review: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B1244-08CB-9F2B-69A9-AEAA73449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157024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33" y="70829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Activation function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637411" y="3851950"/>
            <a:ext cx="3784377" cy="2772298"/>
            <a:chOff x="663540" y="3845802"/>
            <a:chExt cx="3784377" cy="2772298"/>
          </a:xfrm>
        </p:grpSpPr>
        <p:grpSp>
          <p:nvGrpSpPr>
            <p:cNvPr id="4" name="Group 3"/>
            <p:cNvGrpSpPr/>
            <p:nvPr/>
          </p:nvGrpSpPr>
          <p:grpSpPr>
            <a:xfrm>
              <a:off x="1099886" y="4461933"/>
              <a:ext cx="3348031" cy="2156167"/>
              <a:chOff x="7572605" y="1318041"/>
              <a:chExt cx="3348031" cy="196169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7572605" y="1318041"/>
                    <a:ext cx="2989857" cy="419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=</m:t>
                          </m:r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𝑥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+</m:t>
                          </m:r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𝑏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2605" y="1318041"/>
                    <a:ext cx="2989857" cy="419035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7572605" y="1832262"/>
                    <a:ext cx="2524024" cy="419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=</m:t>
                          </m:r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𝑔</m:t>
                              </m:r>
                            </m:e>
                            <m:sup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[1]</m:t>
                              </m:r>
                            </m:sup>
                          </m:sSup>
                          <m:r>
                            <a:rPr kumimoji="0" lang="en-US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(</m:t>
                          </m:r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kumimoji="0" lang="en-US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)</m:t>
                          </m:r>
                        </m:oMath>
                      </m:oMathPara>
                    </a14:m>
                    <a:endParaRPr kumimoji="0" lang="en-US" sz="28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2605" y="1832262"/>
                    <a:ext cx="2524024" cy="41903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7572605" y="2346483"/>
                    <a:ext cx="3348031" cy="419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=</m:t>
                          </m:r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+</m:t>
                          </m:r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𝑏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2605" y="2346483"/>
                    <a:ext cx="3348031" cy="419035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7572605" y="2860704"/>
                    <a:ext cx="2524024" cy="419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=</m:t>
                          </m:r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𝑔</m:t>
                              </m:r>
                            </m:e>
                            <m:sup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[</m:t>
                              </m:r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]</m:t>
                              </m:r>
                            </m:sup>
                          </m:sSup>
                          <m:r>
                            <a:rPr kumimoji="0" lang="en-US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(</m:t>
                          </m:r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kumimoji="0" lang="en-US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)</m:t>
                          </m:r>
                        </m:oMath>
                      </m:oMathPara>
                    </a14:m>
                    <a:endParaRPr kumimoji="0" lang="en-US" sz="28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2605" y="2860704"/>
                    <a:ext cx="2524024" cy="41903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" name="TextBox 8"/>
            <p:cNvSpPr txBox="1"/>
            <p:nvPr/>
          </p:nvSpPr>
          <p:spPr>
            <a:xfrm>
              <a:off x="663540" y="3845802"/>
              <a:ext cx="19864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rPr>
                <a:t>Given  x: </a:t>
              </a:r>
            </a:p>
          </p:txBody>
        </p:sp>
      </p:grpSp>
      <p:grpSp>
        <p:nvGrpSpPr>
          <p:cNvPr id="482" name="Group 481"/>
          <p:cNvGrpSpPr/>
          <p:nvPr/>
        </p:nvGrpSpPr>
        <p:grpSpPr>
          <a:xfrm>
            <a:off x="702527" y="1418581"/>
            <a:ext cx="4738903" cy="2105670"/>
            <a:chOff x="702527" y="1418581"/>
            <a:chExt cx="4155223" cy="21056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3" name="TextBox 482"/>
                <p:cNvSpPr txBox="1"/>
                <p:nvPr/>
              </p:nvSpPr>
              <p:spPr>
                <a:xfrm>
                  <a:off x="702527" y="1418581"/>
                  <a:ext cx="540785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1418581"/>
                  <a:ext cx="540785" cy="65191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4" name="TextBox 483"/>
                <p:cNvSpPr txBox="1"/>
                <p:nvPr/>
              </p:nvSpPr>
              <p:spPr>
                <a:xfrm>
                  <a:off x="702527" y="2145458"/>
                  <a:ext cx="528130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2145458"/>
                  <a:ext cx="528130" cy="65191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5" name="TextBox 484"/>
                <p:cNvSpPr txBox="1"/>
                <p:nvPr/>
              </p:nvSpPr>
              <p:spPr>
                <a:xfrm>
                  <a:off x="702527" y="2872334"/>
                  <a:ext cx="541218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2872334"/>
                  <a:ext cx="541218" cy="65191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6" name="Straight Arrow Connector 485"/>
            <p:cNvCxnSpPr>
              <a:stCxn id="498" idx="6"/>
              <a:endCxn id="499" idx="2"/>
            </p:cNvCxnSpPr>
            <p:nvPr/>
          </p:nvCxnSpPr>
          <p:spPr>
            <a:xfrm flipV="1">
              <a:off x="2574163" y="2460559"/>
              <a:ext cx="513359" cy="71346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Arrow Connector 486"/>
            <p:cNvCxnSpPr>
              <a:stCxn id="497" idx="6"/>
              <a:endCxn id="499" idx="2"/>
            </p:cNvCxnSpPr>
            <p:nvPr/>
          </p:nvCxnSpPr>
          <p:spPr>
            <a:xfrm>
              <a:off x="2574163" y="2460560"/>
              <a:ext cx="513359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Arrow Connector 487"/>
            <p:cNvCxnSpPr/>
            <p:nvPr/>
          </p:nvCxnSpPr>
          <p:spPr>
            <a:xfrm>
              <a:off x="3636299" y="2469304"/>
              <a:ext cx="846433" cy="846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9" name="Oval 488"/>
            <p:cNvSpPr/>
            <p:nvPr/>
          </p:nvSpPr>
          <p:spPr>
            <a:xfrm>
              <a:off x="2028976" y="1441721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90" name="Straight Arrow Connector 489"/>
            <p:cNvCxnSpPr>
              <a:stCxn id="494" idx="6"/>
              <a:endCxn id="499" idx="2"/>
            </p:cNvCxnSpPr>
            <p:nvPr/>
          </p:nvCxnSpPr>
          <p:spPr>
            <a:xfrm>
              <a:off x="2574163" y="1748214"/>
              <a:ext cx="513359" cy="71234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1" name="TextBox 490"/>
                <p:cNvSpPr txBox="1"/>
                <p:nvPr/>
              </p:nvSpPr>
              <p:spPr>
                <a:xfrm>
                  <a:off x="4479142" y="2310144"/>
                  <a:ext cx="378608" cy="4064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9142" y="2310144"/>
                  <a:ext cx="378608" cy="406423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4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2" name="Oval 491"/>
            <p:cNvSpPr/>
            <p:nvPr/>
          </p:nvSpPr>
          <p:spPr>
            <a:xfrm>
              <a:off x="2028976" y="2154066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3" name="Oval 492"/>
            <p:cNvSpPr/>
            <p:nvPr/>
          </p:nvSpPr>
          <p:spPr>
            <a:xfrm>
              <a:off x="2028976" y="2866412"/>
              <a:ext cx="545187" cy="6152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4" name="Oval 493"/>
            <p:cNvSpPr/>
            <p:nvPr/>
          </p:nvSpPr>
          <p:spPr>
            <a:xfrm>
              <a:off x="3087522" y="2154066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95" name="Straight Arrow Connector 494"/>
            <p:cNvCxnSpPr>
              <a:stCxn id="490" idx="3"/>
              <a:endCxn id="497" idx="2"/>
            </p:cNvCxnSpPr>
            <p:nvPr/>
          </p:nvCxnSpPr>
          <p:spPr>
            <a:xfrm flipV="1">
              <a:off x="1243745" y="2460559"/>
              <a:ext cx="785231" cy="7377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Arrow Connector 495"/>
            <p:cNvCxnSpPr>
              <a:stCxn id="490" idx="3"/>
              <a:endCxn id="498" idx="2"/>
            </p:cNvCxnSpPr>
            <p:nvPr/>
          </p:nvCxnSpPr>
          <p:spPr>
            <a:xfrm flipV="1">
              <a:off x="1243745" y="3174027"/>
              <a:ext cx="785230" cy="242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Arrow Connector 496"/>
            <p:cNvCxnSpPr>
              <a:stCxn id="490" idx="3"/>
              <a:endCxn id="494" idx="2"/>
            </p:cNvCxnSpPr>
            <p:nvPr/>
          </p:nvCxnSpPr>
          <p:spPr>
            <a:xfrm flipV="1">
              <a:off x="1243745" y="1748214"/>
              <a:ext cx="785231" cy="145007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Arrow Connector 497"/>
            <p:cNvCxnSpPr>
              <a:stCxn id="489" idx="3"/>
              <a:endCxn id="497" idx="2"/>
            </p:cNvCxnSpPr>
            <p:nvPr/>
          </p:nvCxnSpPr>
          <p:spPr>
            <a:xfrm flipV="1">
              <a:off x="1230657" y="2460560"/>
              <a:ext cx="798320" cy="1085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Arrow Connector 498"/>
            <p:cNvCxnSpPr>
              <a:stCxn id="489" idx="3"/>
              <a:endCxn id="494" idx="2"/>
            </p:cNvCxnSpPr>
            <p:nvPr/>
          </p:nvCxnSpPr>
          <p:spPr>
            <a:xfrm flipV="1">
              <a:off x="1230657" y="1748215"/>
              <a:ext cx="798320" cy="72320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Arrow Connector 499"/>
            <p:cNvCxnSpPr>
              <a:stCxn id="489" idx="3"/>
              <a:endCxn id="498" idx="2"/>
            </p:cNvCxnSpPr>
            <p:nvPr/>
          </p:nvCxnSpPr>
          <p:spPr>
            <a:xfrm>
              <a:off x="1230657" y="2471417"/>
              <a:ext cx="798320" cy="7026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Arrow Connector 500"/>
            <p:cNvCxnSpPr>
              <a:stCxn id="488" idx="3"/>
              <a:endCxn id="494" idx="2"/>
            </p:cNvCxnSpPr>
            <p:nvPr/>
          </p:nvCxnSpPr>
          <p:spPr>
            <a:xfrm>
              <a:off x="1243312" y="1744539"/>
              <a:ext cx="785663" cy="367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Arrow Connector 501"/>
            <p:cNvCxnSpPr>
              <a:stCxn id="488" idx="3"/>
              <a:endCxn id="497" idx="2"/>
            </p:cNvCxnSpPr>
            <p:nvPr/>
          </p:nvCxnSpPr>
          <p:spPr>
            <a:xfrm>
              <a:off x="1243312" y="1744540"/>
              <a:ext cx="785664" cy="71601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Arrow Connector 502"/>
            <p:cNvCxnSpPr>
              <a:stCxn id="488" idx="3"/>
              <a:endCxn id="498" idx="2"/>
            </p:cNvCxnSpPr>
            <p:nvPr/>
          </p:nvCxnSpPr>
          <p:spPr>
            <a:xfrm>
              <a:off x="1243312" y="1744540"/>
              <a:ext cx="785664" cy="14294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44105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One hidden layer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67178" y="3694186"/>
            <a:ext cx="660334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Gradient descent for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neural networks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1064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Gradient descent for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1268837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Formulas for computing derivatives</a:t>
            </a:r>
          </a:p>
        </p:txBody>
      </p:sp>
    </p:spTree>
    <p:extLst>
      <p:ext uri="{BB962C8B-B14F-4D97-AF65-F5344CB8AC3E}">
        <p14:creationId xmlns:p14="http://schemas.microsoft.com/office/powerpoint/2010/main" val="32461062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One hidden layer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50063" y="3694186"/>
            <a:ext cx="543757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Backpropagation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intuition</a:t>
            </a:r>
          </a:p>
        </p:txBody>
      </p:sp>
    </p:spTree>
    <p:extLst>
      <p:ext uri="{BB962C8B-B14F-4D97-AF65-F5344CB8AC3E}">
        <p14:creationId xmlns:p14="http://schemas.microsoft.com/office/powerpoint/2010/main" val="39952295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0515600" cy="1325563"/>
          </a:xfrm>
        </p:spPr>
        <p:txBody>
          <a:bodyPr/>
          <a:lstStyle/>
          <a:p>
            <a:r>
              <a:rPr lang="en-US" dirty="0"/>
              <a:t>Computing gradients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3852" y="1478932"/>
            <a:ext cx="3756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rPr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2891648" y="2771854"/>
              <a:ext cx="2841327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84132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333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𝑧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𝑥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+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32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0954287"/>
                  </p:ext>
                </p:extLst>
              </p:nvPr>
            </p:nvGraphicFramePr>
            <p:xfrm>
              <a:off x="2891648" y="2771854"/>
              <a:ext cx="2841327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84132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14" t="-1042" r="-428" b="-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39696" y="2229888"/>
                <a:ext cx="3442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𝑥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696" y="2229888"/>
                <a:ext cx="344260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465352" y="2829635"/>
                <a:ext cx="51860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 </m:t>
                      </m:r>
                      <m:r>
                        <a:rPr kumimoji="0" 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𝑤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352" y="2829635"/>
                <a:ext cx="518604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39887" y="3429381"/>
                <a:ext cx="3440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𝑏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887" y="3429381"/>
                <a:ext cx="344069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stCxn id="6" idx="3"/>
            <a:endCxn id="5" idx="1"/>
          </p:cNvCxnSpPr>
          <p:nvPr/>
        </p:nvCxnSpPr>
        <p:spPr>
          <a:xfrm>
            <a:off x="1983956" y="2476110"/>
            <a:ext cx="907692" cy="58530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3"/>
            <a:endCxn id="5" idx="1"/>
          </p:cNvCxnSpPr>
          <p:nvPr/>
        </p:nvCxnSpPr>
        <p:spPr>
          <a:xfrm flipV="1">
            <a:off x="1983956" y="3061414"/>
            <a:ext cx="907692" cy="61418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5" idx="1"/>
          </p:cNvCxnSpPr>
          <p:nvPr/>
        </p:nvCxnSpPr>
        <p:spPr>
          <a:xfrm flipV="1">
            <a:off x="1983956" y="3061414"/>
            <a:ext cx="907692" cy="1444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/>
              <p:cNvGraphicFramePr>
                <a:graphicFrameLocks noGrp="1"/>
              </p:cNvGraphicFramePr>
              <p:nvPr/>
            </p:nvGraphicFramePr>
            <p:xfrm>
              <a:off x="6378460" y="2776067"/>
              <a:ext cx="1984918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849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7133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 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𝜎</m:t>
                                </m:r>
                                <m: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𝑧</m:t>
                                </m:r>
                                <m: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i="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2935507"/>
                  </p:ext>
                </p:extLst>
              </p:nvPr>
            </p:nvGraphicFramePr>
            <p:xfrm>
              <a:off x="6378460" y="2776067"/>
              <a:ext cx="1984918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84918"/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307" t="-1042" r="-920" b="-208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8363378" y="3057229"/>
            <a:ext cx="616390" cy="41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/>
              <p:cNvGraphicFramePr>
                <a:graphicFrameLocks noGrp="1"/>
              </p:cNvGraphicFramePr>
              <p:nvPr/>
            </p:nvGraphicFramePr>
            <p:xfrm>
              <a:off x="8989522" y="2776067"/>
              <a:ext cx="1379322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793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4332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ℒ</m:t>
                                </m:r>
                                <m: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,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𝑦</m:t>
                                </m:r>
                                <m: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7479357"/>
                  </p:ext>
                </p:extLst>
              </p:nvPr>
            </p:nvGraphicFramePr>
            <p:xfrm>
              <a:off x="8989522" y="2776067"/>
              <a:ext cx="1379322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79322"/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441" t="-1042" r="-1322" b="-208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6" name="Straight Arrow Connector 15"/>
          <p:cNvCxnSpPr/>
          <p:nvPr/>
        </p:nvCxnSpPr>
        <p:spPr>
          <a:xfrm flipV="1">
            <a:off x="5732975" y="3061518"/>
            <a:ext cx="616390" cy="41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8099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/>
            </p:nvGraphicFramePr>
            <p:xfrm>
              <a:off x="1043255" y="1984451"/>
              <a:ext cx="2532173" cy="46908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5321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690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𝑥</m:t>
                                </m:r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2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864869"/>
                  </p:ext>
                </p:extLst>
              </p:nvPr>
            </p:nvGraphicFramePr>
            <p:xfrm>
              <a:off x="1043255" y="1984451"/>
              <a:ext cx="2532173" cy="46908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532173"/>
                  </a:tblGrid>
                  <a:tr h="4690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40" t="-1282" r="-481" b="-256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49740" y="1366568"/>
                <a:ext cx="31328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𝑥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40" y="1366568"/>
                <a:ext cx="31328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961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2031348"/>
                <a:ext cx="763029" cy="385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 </m:t>
                      </m:r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𝑊</m:t>
                          </m:r>
                        </m:e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31348"/>
                <a:ext cx="763029" cy="38510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4389" y="2777449"/>
                <a:ext cx="548640" cy="384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𝑏</m:t>
                          </m:r>
                        </m:e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89" y="2777449"/>
                <a:ext cx="548640" cy="38465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/>
            </p:nvGraphicFramePr>
            <p:xfrm>
              <a:off x="3792374" y="1984450"/>
              <a:ext cx="1960612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6061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690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 </m:t>
                                </m:r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𝜎</m:t>
                                </m:r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i="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02161"/>
                  </p:ext>
                </p:extLst>
              </p:nvPr>
            </p:nvGraphicFramePr>
            <p:xfrm>
              <a:off x="3792374" y="1984450"/>
              <a:ext cx="1960612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60612"/>
                  </a:tblGrid>
                  <a:tr h="4690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311" t="-85897" r="-621" b="-11282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1" name="Straight Arrow Connector 10"/>
          <p:cNvCxnSpPr/>
          <p:nvPr/>
        </p:nvCxnSpPr>
        <p:spPr>
          <a:xfrm>
            <a:off x="3586054" y="2202857"/>
            <a:ext cx="206320" cy="1205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/>
            </p:nvGraphicFramePr>
            <p:xfrm>
              <a:off x="10962552" y="1984450"/>
              <a:ext cx="1229448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294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690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ℒ</m:t>
                                </m:r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y</m:t>
                                </m:r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2798945"/>
                  </p:ext>
                </p:extLst>
              </p:nvPr>
            </p:nvGraphicFramePr>
            <p:xfrm>
              <a:off x="10962552" y="1984450"/>
              <a:ext cx="1229448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29448"/>
                  </a:tblGrid>
                  <a:tr h="4690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495" t="-1282" r="-1485" b="-1282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3" name="Straight Arrow Connector 12"/>
          <p:cNvCxnSpPr>
            <a:stCxn id="6" idx="3"/>
            <a:endCxn id="3" idx="1"/>
          </p:cNvCxnSpPr>
          <p:nvPr/>
        </p:nvCxnSpPr>
        <p:spPr>
          <a:xfrm flipV="1">
            <a:off x="763029" y="2218993"/>
            <a:ext cx="280226" cy="75078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" name="Table 69"/>
              <p:cNvGraphicFramePr>
                <a:graphicFrameLocks noGrp="1"/>
              </p:cNvGraphicFramePr>
              <p:nvPr/>
            </p:nvGraphicFramePr>
            <p:xfrm>
              <a:off x="5969932" y="1980365"/>
              <a:ext cx="2606140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6061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690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𝑥</m:t>
                                </m:r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2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0" name="Table 6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4011689"/>
                  </p:ext>
                </p:extLst>
              </p:nvPr>
            </p:nvGraphicFramePr>
            <p:xfrm>
              <a:off x="5969932" y="1980365"/>
              <a:ext cx="2606140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606140"/>
                  </a:tblGrid>
                  <a:tr h="4690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8"/>
                          <a:stretch>
                            <a:fillRect l="-234" t="-1282" r="-467" b="-256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1" name="Table 70"/>
              <p:cNvGraphicFramePr>
                <a:graphicFrameLocks noGrp="1"/>
              </p:cNvGraphicFramePr>
              <p:nvPr/>
            </p:nvGraphicFramePr>
            <p:xfrm>
              <a:off x="8782331" y="1984450"/>
              <a:ext cx="1960616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606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690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 </m:t>
                                </m:r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𝜎</m:t>
                                </m:r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i="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1" name="Table 7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8816165"/>
                  </p:ext>
                </p:extLst>
              </p:nvPr>
            </p:nvGraphicFramePr>
            <p:xfrm>
              <a:off x="8782331" y="1984450"/>
              <a:ext cx="1960616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60616"/>
                  </a:tblGrid>
                  <a:tr h="4690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9"/>
                          <a:stretch>
                            <a:fillRect l="-310" t="-85897" r="-619" b="-11282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81" name="Straight Arrow Connector 80"/>
          <p:cNvCxnSpPr/>
          <p:nvPr/>
        </p:nvCxnSpPr>
        <p:spPr>
          <a:xfrm>
            <a:off x="5755643" y="2202857"/>
            <a:ext cx="21428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0" idx="3"/>
            <a:endCxn id="71" idx="1"/>
          </p:cNvCxnSpPr>
          <p:nvPr/>
        </p:nvCxnSpPr>
        <p:spPr>
          <a:xfrm>
            <a:off x="8576072" y="2214908"/>
            <a:ext cx="206259" cy="408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1" idx="3"/>
            <a:endCxn id="12" idx="1"/>
          </p:cNvCxnSpPr>
          <p:nvPr/>
        </p:nvCxnSpPr>
        <p:spPr>
          <a:xfrm>
            <a:off x="10742947" y="2218993"/>
            <a:ext cx="2196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5" idx="3"/>
            <a:endCxn id="3" idx="1"/>
          </p:cNvCxnSpPr>
          <p:nvPr/>
        </p:nvCxnSpPr>
        <p:spPr>
          <a:xfrm flipV="1">
            <a:off x="763029" y="2218993"/>
            <a:ext cx="280226" cy="490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4" idx="3"/>
            <a:endCxn id="3" idx="1"/>
          </p:cNvCxnSpPr>
          <p:nvPr/>
        </p:nvCxnSpPr>
        <p:spPr>
          <a:xfrm>
            <a:off x="763029" y="1551234"/>
            <a:ext cx="280226" cy="66775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 txBox="1">
            <a:spLocks/>
          </p:cNvSpPr>
          <p:nvPr/>
        </p:nvSpPr>
        <p:spPr>
          <a:xfrm>
            <a:off x="182880" y="914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</a:rPr>
              <a:t>Neural network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264769" y="952899"/>
                <a:ext cx="763029" cy="385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 </m:t>
                      </m:r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𝑊</m:t>
                          </m:r>
                        </m:e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769" y="952899"/>
                <a:ext cx="763029" cy="38510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421292" y="1456271"/>
                <a:ext cx="548640" cy="384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𝑏</m:t>
                          </m:r>
                        </m:e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292" y="1456271"/>
                <a:ext cx="548640" cy="38465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36" idx="3"/>
          </p:cNvCxnSpPr>
          <p:nvPr/>
        </p:nvCxnSpPr>
        <p:spPr>
          <a:xfrm>
            <a:off x="5969932" y="1648600"/>
            <a:ext cx="195613" cy="30673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5" idx="3"/>
          </p:cNvCxnSpPr>
          <p:nvPr/>
        </p:nvCxnSpPr>
        <p:spPr>
          <a:xfrm>
            <a:off x="6027798" y="1145452"/>
            <a:ext cx="371228" cy="712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9989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5213" y="2238848"/>
                <a:ext cx="2961132" cy="503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𝑑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]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𝑑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[2]</m:t>
                          </m:r>
                        </m:sup>
                      </m:sSup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𝑎</m:t>
                          </m:r>
                        </m:e>
                        <m:sup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2238848"/>
                <a:ext cx="2961132" cy="5032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5213" y="3146876"/>
                <a:ext cx="2084481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𝑑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𝑏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[2]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𝑑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3146876"/>
                <a:ext cx="2084481" cy="4492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5213" y="4000979"/>
                <a:ext cx="4780283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𝑑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[1]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e>
                          </m:d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𝑑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[2]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∗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𝑔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[1]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′</m:t>
                      </m:r>
                      <m:r>
                        <a:rPr kumimoji="0" lang="en-US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(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0" lang="en-US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z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kumimoji="0" lang="en-US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4000979"/>
                <a:ext cx="4780283" cy="4605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5213" y="4866367"/>
                <a:ext cx="2636556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𝑑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[1]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𝑑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[1]</m:t>
                          </m:r>
                        </m:sup>
                      </m:sSup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4866367"/>
                <a:ext cx="2636556" cy="4492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5213" y="5720471"/>
                <a:ext cx="2084481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𝑑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𝑏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[1]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𝑑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5720471"/>
                <a:ext cx="2084481" cy="4492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 flipH="1">
            <a:off x="4941041" y="1360346"/>
            <a:ext cx="0" cy="52532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/>
          <p:cNvSpPr txBox="1">
            <a:spLocks/>
          </p:cNvSpPr>
          <p:nvPr/>
        </p:nvSpPr>
        <p:spPr>
          <a:xfrm>
            <a:off x="182880" y="914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</a:rPr>
              <a:t>Summary of gradient descent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A766578-7C76-4C8A-BDFD-5AB2094E6D14}"/>
                  </a:ext>
                </a:extLst>
              </p:cNvPr>
              <p:cNvSpPr txBox="1"/>
              <p:nvPr/>
            </p:nvSpPr>
            <p:spPr>
              <a:xfrm>
                <a:off x="185213" y="1384745"/>
                <a:ext cx="2502223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𝑑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[2]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[2]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−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𝑦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A766578-7C76-4C8A-BDFD-5AB2094E6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1384745"/>
                <a:ext cx="2502223" cy="4492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785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85213" y="1384745"/>
                <a:ext cx="2502223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𝑑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[2]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[2]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−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𝑦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1384745"/>
                <a:ext cx="2502223" cy="4492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5213" y="2238848"/>
                <a:ext cx="2961132" cy="503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𝑑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]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𝑑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[2]</m:t>
                          </m:r>
                        </m:sup>
                      </m:sSup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𝑎</m:t>
                          </m:r>
                        </m:e>
                        <m:sup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2238848"/>
                <a:ext cx="2961132" cy="5032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5213" y="3146876"/>
                <a:ext cx="2084481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𝑑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𝑏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[2]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𝑑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3146876"/>
                <a:ext cx="2084481" cy="4492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5213" y="4000979"/>
                <a:ext cx="4780283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𝑑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[1]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e>
                          </m:d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𝑑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[2]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∗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𝑔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[1]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′</m:t>
                      </m:r>
                      <m:r>
                        <a:rPr kumimoji="0" lang="en-US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(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0" lang="en-US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z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kumimoji="0" lang="en-US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4000979"/>
                <a:ext cx="4780283" cy="4605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5213" y="4866367"/>
                <a:ext cx="2636556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𝑑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[1]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𝑑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[1]</m:t>
                          </m:r>
                        </m:sup>
                      </m:sSup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4866367"/>
                <a:ext cx="2636556" cy="4492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5213" y="5720471"/>
                <a:ext cx="2084481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𝑑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𝑏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[1]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𝑑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5720471"/>
                <a:ext cx="2084481" cy="4492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 flipH="1">
            <a:off x="4941041" y="1360346"/>
            <a:ext cx="0" cy="52532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995810" y="1429817"/>
                <a:ext cx="2209772" cy="385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𝑑</m:t>
                      </m:r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𝑍</m:t>
                          </m:r>
                        </m:e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[2]</m:t>
                          </m:r>
                        </m:sup>
                      </m:sSup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[2]</m:t>
                          </m:r>
                        </m:sup>
                      </m:sSup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−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𝑌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1429817"/>
                <a:ext cx="2209772" cy="385105"/>
              </a:xfrm>
              <a:prstGeom prst="rect">
                <a:avLst/>
              </a:prstGeom>
              <a:blipFill>
                <a:blip r:embed="rId8"/>
                <a:stretch>
                  <a:fillRect l="-3039" t="-4762" r="-2486" b="-7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995810" y="2143501"/>
                <a:ext cx="2986138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𝑑</m:t>
                      </m:r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𝑊</m:t>
                          </m:r>
                        </m:e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[2]</m:t>
                          </m:r>
                        </m:sup>
                      </m:sSup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mr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𝑚</m:t>
                          </m:r>
                        </m:den>
                      </m:f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𝑑</m:t>
                      </m:r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𝑍</m:t>
                          </m:r>
                        </m:e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[2]</m:t>
                          </m:r>
                        </m:sup>
                      </m:sSup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p>
                          <m:sSup>
                            <m:sSup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2143501"/>
                <a:ext cx="2986138" cy="69390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995810" y="3021826"/>
                <a:ext cx="7293984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𝑑</m:t>
                      </m:r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𝑏</m:t>
                          </m:r>
                        </m:e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[2]</m:t>
                          </m:r>
                        </m:sup>
                      </m:sSup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𝑚</m:t>
                          </m:r>
                        </m:den>
                      </m:f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𝑛𝑝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.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𝑠𝑢𝑚</m:t>
                      </m:r>
                      <m: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𝑑</m:t>
                      </m:r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,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𝑎𝑥𝑖𝑠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=1, 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𝑘𝑒𝑒𝑝𝑑𝑖𝑚𝑠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𝑇𝑟𝑢𝑒</m:t>
                      </m:r>
                      <m: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3021826"/>
                <a:ext cx="7293984" cy="6939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995810" y="4066702"/>
                <a:ext cx="4180375" cy="394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𝑑</m:t>
                      </m:r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𝑍</m:t>
                          </m:r>
                        </m:e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[1]</m:t>
                          </m:r>
                        </m:sup>
                      </m:sSup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e>
                          </m:d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𝑑</m:t>
                      </m:r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𝑍</m:t>
                          </m:r>
                        </m:e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[2]</m:t>
                          </m:r>
                        </m:sup>
                      </m:sSup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∗</m:t>
                      </m:r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𝑔</m:t>
                          </m:r>
                        </m:e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[1]</m:t>
                          </m:r>
                        </m:sup>
                      </m:sSup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′</m:t>
                      </m:r>
                      <m: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(</m:t>
                      </m:r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0" lang="en-US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Z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4066702"/>
                <a:ext cx="4180375" cy="3948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995810" y="4744058"/>
                <a:ext cx="2635978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𝑑</m:t>
                      </m:r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𝑊</m:t>
                          </m:r>
                        </m:e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[1]</m:t>
                          </m:r>
                        </m:sup>
                      </m:sSup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𝑚</m:t>
                          </m:r>
                        </m:den>
                      </m:f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𝑑</m:t>
                      </m:r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𝑍</m:t>
                          </m:r>
                        </m:e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[1]</m:t>
                          </m:r>
                        </m:sup>
                      </m:sSup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𝑋</m:t>
                          </m:r>
                        </m:e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4744058"/>
                <a:ext cx="2635978" cy="69390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995810" y="5610769"/>
                <a:ext cx="7304244" cy="10016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𝑑</m:t>
                      </m:r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𝑏</m:t>
                          </m:r>
                        </m:e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[1]</m:t>
                          </m:r>
                        </m:sup>
                      </m:sSup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𝑚</m:t>
                          </m:r>
                        </m:den>
                      </m:f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𝑛𝑝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.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𝑠𝑢𝑚</m:t>
                      </m:r>
                      <m: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𝑑</m:t>
                      </m:r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,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𝑎𝑥𝑖𝑠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=1, 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𝑘𝑒𝑒𝑝𝑑𝑖𝑚𝑠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𝑇𝑟𝑢𝑒</m:t>
                      </m:r>
                      <m: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5610769"/>
                <a:ext cx="7304244" cy="100168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itle 1"/>
          <p:cNvSpPr txBox="1">
            <a:spLocks/>
          </p:cNvSpPr>
          <p:nvPr/>
        </p:nvSpPr>
        <p:spPr>
          <a:xfrm>
            <a:off x="182880" y="914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</a:rPr>
              <a:t>Summary of gradient descent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83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9552" y="1243534"/>
            <a:ext cx="5401163" cy="1929738"/>
          </a:xfrm>
        </p:spPr>
        <p:txBody>
          <a:bodyPr>
            <a:noAutofit/>
          </a:bodyPr>
          <a:lstStyle/>
          <a:p>
            <a:r>
              <a:rPr lang="en-US" dirty="0"/>
              <a:t>Introduction to Neural Networks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15971" y="3665299"/>
            <a:ext cx="69102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Why is Deep Learning taking off?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j-ea"/>
                  <a:cs typeface="+mj-cs"/>
                </a:rPr>
                <a:t>deeplearning.ai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999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74168" y="1239554"/>
            <a:ext cx="6026223" cy="1929738"/>
          </a:xfrm>
        </p:spPr>
        <p:txBody>
          <a:bodyPr>
            <a:noAutofit/>
          </a:bodyPr>
          <a:lstStyle/>
          <a:p>
            <a:r>
              <a:rPr lang="en-US" dirty="0"/>
              <a:t>Introduction to Deep Learning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74168" y="3718679"/>
            <a:ext cx="602622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is 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Neural Network?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D1B8441-B979-4871-9AFA-B45416DC93EE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9" name="Title 1"/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j-ea"/>
                  <a:cs typeface="+mj-cs"/>
                </a:rPr>
                <a:t>deeplearning.ai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</p:grpSp>
      <p:cxnSp>
        <p:nvCxnSpPr>
          <p:cNvPr id="10" name="Straight Connector 9"/>
          <p:cNvCxnSpPr/>
          <p:nvPr/>
        </p:nvCxnSpPr>
        <p:spPr>
          <a:xfrm flipV="1">
            <a:off x="4814242" y="3428154"/>
            <a:ext cx="6737678" cy="31662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2686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635" y="19142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Scale drives deep learning progress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643863" y="1344706"/>
            <a:ext cx="0" cy="438372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643863" y="5728431"/>
            <a:ext cx="9091372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79030" y="5969286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rPr>
              <a:t>Amount of data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215551" y="3393709"/>
            <a:ext cx="1996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rPr>
              <a:t>Performance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6D213D2-12B5-466A-9861-4A2D1F1E9B8A}"/>
                  </a:ext>
                </a:extLst>
              </p14:cNvPr>
              <p14:cNvContentPartPr/>
              <p14:nvPr/>
            </p14:nvContentPartPr>
            <p14:xfrm>
              <a:off x="324000" y="939960"/>
              <a:ext cx="11773080" cy="5740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6D213D2-12B5-466A-9861-4A2D1F1E9B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4640" y="930600"/>
                <a:ext cx="11791800" cy="575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71693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5654"/>
            <a:ext cx="3127625" cy="2879939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Data </a:t>
            </a:r>
          </a:p>
          <a:p>
            <a:endParaRPr lang="en-US" dirty="0"/>
          </a:p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Computation</a:t>
            </a:r>
          </a:p>
          <a:p>
            <a:endParaRPr lang="en-US" dirty="0"/>
          </a:p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Algorithms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029173" y="1596568"/>
            <a:ext cx="20548" cy="44327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599743" y="1596568"/>
            <a:ext cx="917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rPr>
              <a:t>Idea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86234" y="4681797"/>
            <a:ext cx="2153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rPr>
              <a:t>Experiment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535877" y="4681797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rPr>
              <a:t>Code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19635" y="191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rPr>
              <a:t>Scale drives deep learning progress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pic>
        <p:nvPicPr>
          <p:cNvPr id="18" name="Shape 167">
            <a:extLst>
              <a:ext uri="{FF2B5EF4-FFF2-40B4-BE49-F238E27FC236}">
                <a16:creationId xmlns:a16="http://schemas.microsoft.com/office/drawing/2014/main" id="{9675B8D5-35D2-48A7-B7BE-49424F1E067F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21035338">
            <a:off x="7670684" y="2220374"/>
            <a:ext cx="2982149" cy="3147403"/>
          </a:xfrm>
          <a:prstGeom prst="rect">
            <a:avLst/>
          </a:prstGeom>
        </p:spPr>
      </p:pic>
      <p:sp>
        <p:nvSpPr>
          <p:cNvPr id="19" name="Circular Arrow 10">
            <a:extLst>
              <a:ext uri="{FF2B5EF4-FFF2-40B4-BE49-F238E27FC236}">
                <a16:creationId xmlns:a16="http://schemas.microsoft.com/office/drawing/2014/main" id="{D829F44D-8E0F-4232-9206-48605EE02EC4}"/>
              </a:ext>
            </a:extLst>
          </p:cNvPr>
          <p:cNvSpPr>
            <a:spLocks/>
          </p:cNvSpPr>
          <p:nvPr/>
        </p:nvSpPr>
        <p:spPr bwMode="auto">
          <a:xfrm rot="1728690">
            <a:off x="7712552" y="2119788"/>
            <a:ext cx="2893048" cy="299722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28063"/>
              <a:gd name="adj5" fmla="val 12500"/>
            </a:avLst>
          </a:prstGeom>
          <a:solidFill>
            <a:srgbClr val="B8DAF1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85" tIns="45698" rIns="91385" bIns="45698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Circular Arrow 11">
            <a:extLst>
              <a:ext uri="{FF2B5EF4-FFF2-40B4-BE49-F238E27FC236}">
                <a16:creationId xmlns:a16="http://schemas.microsoft.com/office/drawing/2014/main" id="{4C3E769F-1AD7-4930-A110-DBEC602604B3}"/>
              </a:ext>
            </a:extLst>
          </p:cNvPr>
          <p:cNvSpPr>
            <a:spLocks/>
          </p:cNvSpPr>
          <p:nvPr/>
        </p:nvSpPr>
        <p:spPr bwMode="auto">
          <a:xfrm rot="8370669">
            <a:off x="7693980" y="2142401"/>
            <a:ext cx="2893048" cy="299722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28063"/>
              <a:gd name="adj5" fmla="val 12500"/>
            </a:avLst>
          </a:prstGeom>
          <a:solidFill>
            <a:srgbClr val="B8DAF1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85" tIns="45698" rIns="91385" bIns="45698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Circular Arrow 13">
            <a:extLst>
              <a:ext uri="{FF2B5EF4-FFF2-40B4-BE49-F238E27FC236}">
                <a16:creationId xmlns:a16="http://schemas.microsoft.com/office/drawing/2014/main" id="{56FBD134-B58D-481A-A0F8-4F080CF8F399}"/>
              </a:ext>
            </a:extLst>
          </p:cNvPr>
          <p:cNvSpPr>
            <a:spLocks/>
          </p:cNvSpPr>
          <p:nvPr/>
        </p:nvSpPr>
        <p:spPr bwMode="auto">
          <a:xfrm rot="15624824">
            <a:off x="7768106" y="2143699"/>
            <a:ext cx="2893048" cy="299722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28063"/>
              <a:gd name="adj5" fmla="val 12500"/>
            </a:avLst>
          </a:prstGeom>
          <a:solidFill>
            <a:srgbClr val="B8DAF1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85" tIns="45698" rIns="91385" bIns="45698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248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9" grpId="0" animBg="1"/>
      <p:bldP spid="20" grpId="0" animBg="1"/>
      <p:bldP spid="2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One hidden layer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67926" y="3694186"/>
            <a:ext cx="68018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Random Initialization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79399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244" y="0"/>
            <a:ext cx="11901756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What happens if you initialize weights to zero?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40AB46-2BB8-4B3E-848C-BA240C7D5BAA}"/>
              </a:ext>
            </a:extLst>
          </p:cNvPr>
          <p:cNvGrpSpPr/>
          <p:nvPr/>
        </p:nvGrpSpPr>
        <p:grpSpPr>
          <a:xfrm>
            <a:off x="1230701" y="1474931"/>
            <a:ext cx="5203669" cy="1772195"/>
            <a:chOff x="1154501" y="1474931"/>
            <a:chExt cx="5203669" cy="17721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C9B08C4D-5A67-4F62-9C57-61C1CC47FD02}"/>
                    </a:ext>
                  </a:extLst>
                </p:cNvPr>
                <p:cNvSpPr txBox="1"/>
                <p:nvPr/>
              </p:nvSpPr>
              <p:spPr>
                <a:xfrm>
                  <a:off x="2712592" y="1484887"/>
                  <a:ext cx="732315" cy="5550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  <m:sup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592" y="1484887"/>
                  <a:ext cx="732315" cy="55502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2082D79-5095-4F51-97FF-99AF93165D0C}"/>
                </a:ext>
              </a:extLst>
            </p:cNvPr>
            <p:cNvSpPr/>
            <p:nvPr/>
          </p:nvSpPr>
          <p:spPr>
            <a:xfrm>
              <a:off x="2804429" y="1474931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A27E82-6E82-4BD4-9C51-5973755A461A}"/>
                </a:ext>
              </a:extLst>
            </p:cNvPr>
            <p:cNvSpPr/>
            <p:nvPr/>
          </p:nvSpPr>
          <p:spPr>
            <a:xfrm>
              <a:off x="2804429" y="2661880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BA424EC-EB51-4C5F-941E-074E6ED60051}"/>
                    </a:ext>
                  </a:extLst>
                </p:cNvPr>
                <p:cNvSpPr txBox="1"/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C2B07A8-8FD4-4E3B-BC3F-E1B31FA70228}"/>
                    </a:ext>
                  </a:extLst>
                </p:cNvPr>
                <p:cNvSpPr txBox="1"/>
                <p:nvPr/>
              </p:nvSpPr>
              <p:spPr>
                <a:xfrm>
                  <a:off x="2712591" y="2675366"/>
                  <a:ext cx="732316" cy="571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  <m:sup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591" y="2675366"/>
                  <a:ext cx="732316" cy="57176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AAA7463-5BCF-4E71-8243-913285D30A81}"/>
                    </a:ext>
                  </a:extLst>
                </p:cNvPr>
                <p:cNvSpPr txBox="1"/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CAD9B16-B6D7-4F0E-9075-A93F84B7CF64}"/>
                </a:ext>
              </a:extLst>
            </p:cNvPr>
            <p:cNvSpPr/>
            <p:nvPr/>
          </p:nvSpPr>
          <p:spPr>
            <a:xfrm>
              <a:off x="4460733" y="2068625"/>
              <a:ext cx="548640" cy="5486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BDEEB88-01D7-4459-A1E3-688C885768CD}"/>
                </a:ext>
              </a:extLst>
            </p:cNvPr>
            <p:cNvCxnSpPr>
              <a:stCxn id="7" idx="3"/>
              <a:endCxn id="5" idx="2"/>
            </p:cNvCxnSpPr>
            <p:nvPr/>
          </p:nvCxnSpPr>
          <p:spPr>
            <a:xfrm flipV="1">
              <a:off x="1775312" y="1749470"/>
              <a:ext cx="1029117" cy="129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3032873-48F0-4A14-9B1F-8AD6E735929F}"/>
                </a:ext>
              </a:extLst>
            </p:cNvPr>
            <p:cNvCxnSpPr>
              <a:stCxn id="9" idx="3"/>
              <a:endCxn id="6" idx="2"/>
            </p:cNvCxnSpPr>
            <p:nvPr/>
          </p:nvCxnSpPr>
          <p:spPr>
            <a:xfrm flipV="1">
              <a:off x="1775312" y="2936419"/>
              <a:ext cx="1029117" cy="24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900CEB8-151C-44BD-A938-48FD0426A65F}"/>
                </a:ext>
              </a:extLst>
            </p:cNvPr>
            <p:cNvCxnSpPr>
              <a:stCxn id="6" idx="6"/>
              <a:endCxn id="10" idx="2"/>
            </p:cNvCxnSpPr>
            <p:nvPr/>
          </p:nvCxnSpPr>
          <p:spPr>
            <a:xfrm flipV="1">
              <a:off x="3353069" y="2342945"/>
              <a:ext cx="1107664" cy="5934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F2178E3-4816-49F2-AE58-09DFF329185A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>
              <a:off x="1775312" y="1762399"/>
              <a:ext cx="1109463" cy="9798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B2BBFAA-5074-4E07-8457-2C91603CAE96}"/>
                </a:ext>
              </a:extLst>
            </p:cNvPr>
            <p:cNvCxnSpPr>
              <a:stCxn id="9" idx="3"/>
              <a:endCxn id="5" idx="3"/>
            </p:cNvCxnSpPr>
            <p:nvPr/>
          </p:nvCxnSpPr>
          <p:spPr>
            <a:xfrm flipV="1">
              <a:off x="1775312" y="1943598"/>
              <a:ext cx="1109463" cy="10170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E1FA83A-35E4-495B-8254-242554B2A151}"/>
                </a:ext>
              </a:extLst>
            </p:cNvPr>
            <p:cNvCxnSpPr>
              <a:stCxn id="5" idx="6"/>
              <a:endCxn id="10" idx="2"/>
            </p:cNvCxnSpPr>
            <p:nvPr/>
          </p:nvCxnSpPr>
          <p:spPr>
            <a:xfrm>
              <a:off x="3353069" y="1749470"/>
              <a:ext cx="1107664" cy="5934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B1B8C17-EADB-451F-8CFD-C4992C645A55}"/>
                </a:ext>
              </a:extLst>
            </p:cNvPr>
            <p:cNvCxnSpPr/>
            <p:nvPr/>
          </p:nvCxnSpPr>
          <p:spPr>
            <a:xfrm>
              <a:off x="5014565" y="2342945"/>
              <a:ext cx="95735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4F14C63-0100-4C92-BEC0-A3ED2F170F46}"/>
                    </a:ext>
                  </a:extLst>
                </p:cNvPr>
                <p:cNvSpPr txBox="1"/>
                <p:nvPr/>
              </p:nvSpPr>
              <p:spPr>
                <a:xfrm>
                  <a:off x="6069886" y="2127501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886" y="2127501"/>
                  <a:ext cx="288284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BA781BA-3276-4D32-B1C6-7D68F0B213E2}"/>
                    </a:ext>
                  </a:extLst>
                </p:cNvPr>
                <p:cNvSpPr txBox="1"/>
                <p:nvPr/>
              </p:nvSpPr>
              <p:spPr>
                <a:xfrm>
                  <a:off x="4368895" y="2077303"/>
                  <a:ext cx="732316" cy="571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  <m:sup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[2]</m:t>
                            </m:r>
                          </m:sup>
                        </m:sSubSup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895" y="2077303"/>
                  <a:ext cx="732316" cy="57176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352868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2608" y="0"/>
            <a:ext cx="119017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rPr>
              <a:t>Random initialization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C76D0F-6033-4ADD-B355-0A0B76642E2A}"/>
              </a:ext>
            </a:extLst>
          </p:cNvPr>
          <p:cNvGrpSpPr/>
          <p:nvPr/>
        </p:nvGrpSpPr>
        <p:grpSpPr>
          <a:xfrm>
            <a:off x="1230701" y="1474931"/>
            <a:ext cx="5203669" cy="1772195"/>
            <a:chOff x="1154501" y="1474931"/>
            <a:chExt cx="5203669" cy="17721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E0999C5-900A-4F25-9F0E-87B530B44C1A}"/>
                    </a:ext>
                  </a:extLst>
                </p:cNvPr>
                <p:cNvSpPr txBox="1"/>
                <p:nvPr/>
              </p:nvSpPr>
              <p:spPr>
                <a:xfrm>
                  <a:off x="2712592" y="1484887"/>
                  <a:ext cx="732315" cy="5550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  <m:sup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592" y="1484887"/>
                  <a:ext cx="732315" cy="55502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7E63BF3-D316-48AE-B2FE-2D643CD7D995}"/>
                </a:ext>
              </a:extLst>
            </p:cNvPr>
            <p:cNvSpPr/>
            <p:nvPr/>
          </p:nvSpPr>
          <p:spPr>
            <a:xfrm>
              <a:off x="2804429" y="1474931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4B8D5CE-8135-4222-B90C-5EADB292AB23}"/>
                </a:ext>
              </a:extLst>
            </p:cNvPr>
            <p:cNvSpPr/>
            <p:nvPr/>
          </p:nvSpPr>
          <p:spPr>
            <a:xfrm>
              <a:off x="2804429" y="2661880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A985C18-DF56-43ED-B101-5F1471ACED39}"/>
                    </a:ext>
                  </a:extLst>
                </p:cNvPr>
                <p:cNvSpPr txBox="1"/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9669CCA-229A-4C3B-A4E3-F861CDA5D2CA}"/>
                    </a:ext>
                  </a:extLst>
                </p:cNvPr>
                <p:cNvSpPr txBox="1"/>
                <p:nvPr/>
              </p:nvSpPr>
              <p:spPr>
                <a:xfrm>
                  <a:off x="2712591" y="2675366"/>
                  <a:ext cx="732316" cy="571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  <m:sup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591" y="2675366"/>
                  <a:ext cx="732316" cy="57176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93D65BF-426B-4A2B-9FDF-93102DD448BE}"/>
                    </a:ext>
                  </a:extLst>
                </p:cNvPr>
                <p:cNvSpPr txBox="1"/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29EDF68-60F4-4A19-B720-5ADB9B25DF8E}"/>
                </a:ext>
              </a:extLst>
            </p:cNvPr>
            <p:cNvSpPr/>
            <p:nvPr/>
          </p:nvSpPr>
          <p:spPr>
            <a:xfrm>
              <a:off x="4460733" y="2068625"/>
              <a:ext cx="548640" cy="5486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946D25A-F23F-41FC-8E3E-F88A3947DF2B}"/>
                </a:ext>
              </a:extLst>
            </p:cNvPr>
            <p:cNvCxnSpPr>
              <a:stCxn id="24" idx="3"/>
              <a:endCxn id="22" idx="2"/>
            </p:cNvCxnSpPr>
            <p:nvPr/>
          </p:nvCxnSpPr>
          <p:spPr>
            <a:xfrm flipV="1">
              <a:off x="1775312" y="1749470"/>
              <a:ext cx="1029117" cy="129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4FFBDDB-9714-447E-A5C0-C8B021301B91}"/>
                </a:ext>
              </a:extLst>
            </p:cNvPr>
            <p:cNvCxnSpPr>
              <a:stCxn id="28" idx="3"/>
              <a:endCxn id="23" idx="2"/>
            </p:cNvCxnSpPr>
            <p:nvPr/>
          </p:nvCxnSpPr>
          <p:spPr>
            <a:xfrm flipV="1">
              <a:off x="1775312" y="2936419"/>
              <a:ext cx="1029117" cy="24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4B2B5E9-2CC5-4D2A-B18D-A43B8FEAE868}"/>
                </a:ext>
              </a:extLst>
            </p:cNvPr>
            <p:cNvCxnSpPr>
              <a:stCxn id="23" idx="6"/>
              <a:endCxn id="29" idx="2"/>
            </p:cNvCxnSpPr>
            <p:nvPr/>
          </p:nvCxnSpPr>
          <p:spPr>
            <a:xfrm flipV="1">
              <a:off x="3353069" y="2342945"/>
              <a:ext cx="1107664" cy="5934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D21364F-A502-4229-96BB-29CAFA25ECD1}"/>
                </a:ext>
              </a:extLst>
            </p:cNvPr>
            <p:cNvCxnSpPr>
              <a:stCxn id="24" idx="3"/>
              <a:endCxn id="23" idx="1"/>
            </p:cNvCxnSpPr>
            <p:nvPr/>
          </p:nvCxnSpPr>
          <p:spPr>
            <a:xfrm>
              <a:off x="1775312" y="1762399"/>
              <a:ext cx="1109463" cy="9798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C0E9FD9-76C4-418F-878B-372611869551}"/>
                </a:ext>
              </a:extLst>
            </p:cNvPr>
            <p:cNvCxnSpPr>
              <a:stCxn id="28" idx="3"/>
              <a:endCxn id="22" idx="3"/>
            </p:cNvCxnSpPr>
            <p:nvPr/>
          </p:nvCxnSpPr>
          <p:spPr>
            <a:xfrm flipV="1">
              <a:off x="1775312" y="1943598"/>
              <a:ext cx="1109463" cy="10170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47AFB97-3284-45D9-8B20-D043CD0FE5A1}"/>
                </a:ext>
              </a:extLst>
            </p:cNvPr>
            <p:cNvCxnSpPr>
              <a:stCxn id="22" idx="6"/>
              <a:endCxn id="29" idx="2"/>
            </p:cNvCxnSpPr>
            <p:nvPr/>
          </p:nvCxnSpPr>
          <p:spPr>
            <a:xfrm>
              <a:off x="3353069" y="1749470"/>
              <a:ext cx="1107664" cy="5934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FAAF13B-932C-40B0-8412-70E4DD10D4B7}"/>
                </a:ext>
              </a:extLst>
            </p:cNvPr>
            <p:cNvCxnSpPr/>
            <p:nvPr/>
          </p:nvCxnSpPr>
          <p:spPr>
            <a:xfrm>
              <a:off x="5014565" y="2342945"/>
              <a:ext cx="95735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D1AC2D7-8304-4FD9-96A1-7F8AD0FDDF0A}"/>
                    </a:ext>
                  </a:extLst>
                </p:cNvPr>
                <p:cNvSpPr txBox="1"/>
                <p:nvPr/>
              </p:nvSpPr>
              <p:spPr>
                <a:xfrm>
                  <a:off x="6069886" y="2127501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886" y="2127501"/>
                  <a:ext cx="288284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B487FC3-B7D4-4018-9D00-2B601AED5A77}"/>
                    </a:ext>
                  </a:extLst>
                </p:cNvPr>
                <p:cNvSpPr txBox="1"/>
                <p:nvPr/>
              </p:nvSpPr>
              <p:spPr>
                <a:xfrm>
                  <a:off x="4368895" y="2077303"/>
                  <a:ext cx="732316" cy="571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  <m:sup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[2]</m:t>
                            </m:r>
                          </m:sup>
                        </m:sSubSup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895" y="2077303"/>
                  <a:ext cx="732316" cy="57176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292330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131399" y="3848298"/>
            <a:ext cx="62749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Getting your matrix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dimensions right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971A71-A3BA-47AD-8C89-5F5BDD244891}"/>
              </a:ext>
            </a:extLst>
          </p:cNvPr>
          <p:cNvSpPr txBox="1"/>
          <p:nvPr/>
        </p:nvSpPr>
        <p:spPr>
          <a:xfrm>
            <a:off x="4629779" y="1147154"/>
            <a:ext cx="72781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2580206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-229882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Parameters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]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-229882"/>
                <a:ext cx="10515600" cy="1325563"/>
              </a:xfrm>
              <a:blipFill>
                <a:blip r:embed="rId2"/>
                <a:stretch>
                  <a:fillRect l="-2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5" name="Group 574"/>
          <p:cNvGrpSpPr/>
          <p:nvPr/>
        </p:nvGrpSpPr>
        <p:grpSpPr>
          <a:xfrm>
            <a:off x="3295744" y="872322"/>
            <a:ext cx="5202168" cy="2214029"/>
            <a:chOff x="2354223" y="1304726"/>
            <a:chExt cx="6404766" cy="2725852"/>
          </a:xfrm>
        </p:grpSpPr>
        <p:grpSp>
          <p:nvGrpSpPr>
            <p:cNvPr id="576" name="Group 575"/>
            <p:cNvGrpSpPr/>
            <p:nvPr/>
          </p:nvGrpSpPr>
          <p:grpSpPr>
            <a:xfrm>
              <a:off x="3122343" y="1304726"/>
              <a:ext cx="5636646" cy="2725852"/>
              <a:chOff x="3110312" y="1563955"/>
              <a:chExt cx="5954149" cy="2732742"/>
            </a:xfrm>
          </p:grpSpPr>
          <p:sp>
            <p:nvSpPr>
              <p:cNvPr id="589" name="Oval 588"/>
              <p:cNvSpPr/>
              <p:nvPr/>
            </p:nvSpPr>
            <p:spPr>
              <a:xfrm>
                <a:off x="6559611" y="2483063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0" name="Oval 589"/>
              <p:cNvSpPr/>
              <p:nvPr/>
            </p:nvSpPr>
            <p:spPr>
              <a:xfrm>
                <a:off x="6539159" y="3071874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1" name="Oval 590"/>
              <p:cNvSpPr/>
              <p:nvPr/>
            </p:nvSpPr>
            <p:spPr>
              <a:xfrm>
                <a:off x="4253261" y="2176366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2" name="Oval 591"/>
              <p:cNvSpPr/>
              <p:nvPr/>
            </p:nvSpPr>
            <p:spPr>
              <a:xfrm>
                <a:off x="4253261" y="2788777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3" name="Oval 592"/>
              <p:cNvSpPr/>
              <p:nvPr/>
            </p:nvSpPr>
            <p:spPr>
              <a:xfrm>
                <a:off x="4253261" y="3401188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4" name="Oval 593"/>
              <p:cNvSpPr/>
              <p:nvPr/>
            </p:nvSpPr>
            <p:spPr>
              <a:xfrm>
                <a:off x="4253261" y="1563955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95" name="Straight Arrow Connector 594"/>
              <p:cNvCxnSpPr>
                <a:stCxn id="651" idx="6"/>
              </p:cNvCxnSpPr>
              <p:nvPr/>
            </p:nvCxnSpPr>
            <p:spPr>
              <a:xfrm>
                <a:off x="6911625" y="2624612"/>
                <a:ext cx="770485" cy="29675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6" name="Oval 595"/>
              <p:cNvSpPr/>
              <p:nvPr/>
            </p:nvSpPr>
            <p:spPr>
              <a:xfrm>
                <a:off x="7682110" y="2779822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97" name="Straight Arrow Connector 596"/>
              <p:cNvCxnSpPr>
                <a:stCxn id="652" idx="6"/>
              </p:cNvCxnSpPr>
              <p:nvPr/>
            </p:nvCxnSpPr>
            <p:spPr>
              <a:xfrm flipV="1">
                <a:off x="6891173" y="2921371"/>
                <a:ext cx="790937" cy="29205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Straight Arrow Connector 597"/>
              <p:cNvCxnSpPr/>
              <p:nvPr/>
            </p:nvCxnSpPr>
            <p:spPr>
              <a:xfrm>
                <a:off x="8034124" y="2921371"/>
                <a:ext cx="551537" cy="89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9" name="TextBox 598"/>
                  <p:cNvSpPr txBox="1"/>
                  <p:nvPr/>
                </p:nvSpPr>
                <p:spPr>
                  <a:xfrm>
                    <a:off x="8585661" y="2678753"/>
                    <a:ext cx="478800" cy="37988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599" name="TextBox 5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85661" y="2678753"/>
                    <a:ext cx="478800" cy="37988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21569" r="-66667" b="-235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00" name="Straight Arrow Connector 599"/>
              <p:cNvCxnSpPr/>
              <p:nvPr/>
            </p:nvCxnSpPr>
            <p:spPr>
              <a:xfrm flipV="1">
                <a:off x="3462326" y="1705504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1" name="Straight Arrow Connector 600"/>
              <p:cNvCxnSpPr/>
              <p:nvPr/>
            </p:nvCxnSpPr>
            <p:spPr>
              <a:xfrm>
                <a:off x="3462326" y="2317915"/>
                <a:ext cx="79093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2" name="Straight Arrow Connector 601"/>
              <p:cNvCxnSpPr/>
              <p:nvPr/>
            </p:nvCxnSpPr>
            <p:spPr>
              <a:xfrm>
                <a:off x="3462326" y="2317915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3" name="Straight Arrow Connector 602"/>
              <p:cNvCxnSpPr/>
              <p:nvPr/>
            </p:nvCxnSpPr>
            <p:spPr>
              <a:xfrm>
                <a:off x="3462326" y="2317915"/>
                <a:ext cx="790935" cy="12248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4" name="Straight Arrow Connector 603"/>
              <p:cNvCxnSpPr/>
              <p:nvPr/>
            </p:nvCxnSpPr>
            <p:spPr>
              <a:xfrm flipV="1">
                <a:off x="3462326" y="1705504"/>
                <a:ext cx="790935" cy="12248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5" name="Straight Arrow Connector 604"/>
              <p:cNvCxnSpPr/>
              <p:nvPr/>
            </p:nvCxnSpPr>
            <p:spPr>
              <a:xfrm flipV="1">
                <a:off x="3462326" y="2317915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6" name="Straight Arrow Connector 605"/>
              <p:cNvCxnSpPr/>
              <p:nvPr/>
            </p:nvCxnSpPr>
            <p:spPr>
              <a:xfrm>
                <a:off x="3462326" y="2930326"/>
                <a:ext cx="79093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7" name="Straight Arrow Connector 606"/>
              <p:cNvCxnSpPr/>
              <p:nvPr/>
            </p:nvCxnSpPr>
            <p:spPr>
              <a:xfrm>
                <a:off x="3462326" y="2930326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Straight Arrow Connector 607"/>
              <p:cNvCxnSpPr/>
              <p:nvPr/>
            </p:nvCxnSpPr>
            <p:spPr>
              <a:xfrm flipV="1">
                <a:off x="3462326" y="3542737"/>
                <a:ext cx="790935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9" name="Straight Arrow Connector 608"/>
              <p:cNvCxnSpPr/>
              <p:nvPr/>
            </p:nvCxnSpPr>
            <p:spPr>
              <a:xfrm flipV="1">
                <a:off x="3462326" y="2930326"/>
                <a:ext cx="790935" cy="61241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0" name="Straight Arrow Connector 609"/>
              <p:cNvCxnSpPr/>
              <p:nvPr/>
            </p:nvCxnSpPr>
            <p:spPr>
              <a:xfrm flipV="1">
                <a:off x="3462326" y="2317915"/>
                <a:ext cx="790935" cy="1224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1" name="Straight Arrow Connector 610"/>
              <p:cNvCxnSpPr/>
              <p:nvPr/>
            </p:nvCxnSpPr>
            <p:spPr>
              <a:xfrm flipV="1">
                <a:off x="3462326" y="1705504"/>
                <a:ext cx="790935" cy="18372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2" name="Oval 611"/>
              <p:cNvSpPr/>
              <p:nvPr/>
            </p:nvSpPr>
            <p:spPr>
              <a:xfrm>
                <a:off x="4253261" y="4013600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613" name="Straight Arrow Connector 612"/>
              <p:cNvCxnSpPr/>
              <p:nvPr/>
            </p:nvCxnSpPr>
            <p:spPr>
              <a:xfrm>
                <a:off x="3462326" y="3542738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Straight Arrow Connector 613"/>
              <p:cNvCxnSpPr/>
              <p:nvPr/>
            </p:nvCxnSpPr>
            <p:spPr>
              <a:xfrm>
                <a:off x="3462326" y="2930326"/>
                <a:ext cx="790935" cy="1224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Straight Arrow Connector 614"/>
              <p:cNvCxnSpPr/>
              <p:nvPr/>
            </p:nvCxnSpPr>
            <p:spPr>
              <a:xfrm>
                <a:off x="3462326" y="2317915"/>
                <a:ext cx="790935" cy="18372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6" name="Oval 615"/>
              <p:cNvSpPr/>
              <p:nvPr/>
            </p:nvSpPr>
            <p:spPr>
              <a:xfrm>
                <a:off x="5396210" y="2483063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7" name="Oval 616"/>
              <p:cNvSpPr/>
              <p:nvPr/>
            </p:nvSpPr>
            <p:spPr>
              <a:xfrm>
                <a:off x="5396210" y="3072857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" name="Oval 617"/>
              <p:cNvSpPr/>
              <p:nvPr/>
            </p:nvSpPr>
            <p:spPr>
              <a:xfrm>
                <a:off x="5396210" y="1893269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9" name="Oval 618"/>
              <p:cNvSpPr/>
              <p:nvPr/>
            </p:nvSpPr>
            <p:spPr>
              <a:xfrm>
                <a:off x="5396210" y="3662652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620" name="Straight Arrow Connector 619"/>
              <p:cNvCxnSpPr/>
              <p:nvPr/>
            </p:nvCxnSpPr>
            <p:spPr>
              <a:xfrm>
                <a:off x="4605275" y="1705504"/>
                <a:ext cx="790935" cy="3293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1" name="Straight Arrow Connector 620"/>
              <p:cNvCxnSpPr/>
              <p:nvPr/>
            </p:nvCxnSpPr>
            <p:spPr>
              <a:xfrm>
                <a:off x="4605275" y="2317915"/>
                <a:ext cx="790935" cy="3066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2" name="Straight Arrow Connector 621"/>
              <p:cNvCxnSpPr/>
              <p:nvPr/>
            </p:nvCxnSpPr>
            <p:spPr>
              <a:xfrm>
                <a:off x="4605275" y="3542737"/>
                <a:ext cx="790935" cy="2614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3" name="Straight Arrow Connector 622"/>
              <p:cNvCxnSpPr/>
              <p:nvPr/>
            </p:nvCxnSpPr>
            <p:spPr>
              <a:xfrm>
                <a:off x="4605275" y="2930326"/>
                <a:ext cx="790935" cy="2840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4" name="Straight Arrow Connector 623"/>
              <p:cNvCxnSpPr/>
              <p:nvPr/>
            </p:nvCxnSpPr>
            <p:spPr>
              <a:xfrm flipV="1">
                <a:off x="4605275" y="3214406"/>
                <a:ext cx="790935" cy="3283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5" name="Straight Arrow Connector 624"/>
              <p:cNvCxnSpPr/>
              <p:nvPr/>
            </p:nvCxnSpPr>
            <p:spPr>
              <a:xfrm flipV="1">
                <a:off x="4605275" y="3804201"/>
                <a:ext cx="790935" cy="3509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6" name="Straight Arrow Connector 625"/>
              <p:cNvCxnSpPr/>
              <p:nvPr/>
            </p:nvCxnSpPr>
            <p:spPr>
              <a:xfrm flipV="1">
                <a:off x="4605275" y="2034818"/>
                <a:ext cx="790935" cy="2830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7" name="Straight Arrow Connector 626"/>
              <p:cNvCxnSpPr/>
              <p:nvPr/>
            </p:nvCxnSpPr>
            <p:spPr>
              <a:xfrm flipV="1">
                <a:off x="4605275" y="3214406"/>
                <a:ext cx="790935" cy="94074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8" name="Straight Arrow Connector 627"/>
              <p:cNvCxnSpPr/>
              <p:nvPr/>
            </p:nvCxnSpPr>
            <p:spPr>
              <a:xfrm>
                <a:off x="4605275" y="2930326"/>
                <a:ext cx="790935" cy="8738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9" name="Straight Arrow Connector 628"/>
              <p:cNvCxnSpPr/>
              <p:nvPr/>
            </p:nvCxnSpPr>
            <p:spPr>
              <a:xfrm>
                <a:off x="4605275" y="2317915"/>
                <a:ext cx="790935" cy="14862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0" name="Straight Arrow Connector 629"/>
              <p:cNvCxnSpPr/>
              <p:nvPr/>
            </p:nvCxnSpPr>
            <p:spPr>
              <a:xfrm>
                <a:off x="4605275" y="1705504"/>
                <a:ext cx="790935" cy="20986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1" name="Straight Arrow Connector 630"/>
              <p:cNvCxnSpPr/>
              <p:nvPr/>
            </p:nvCxnSpPr>
            <p:spPr>
              <a:xfrm>
                <a:off x="4605275" y="1705504"/>
                <a:ext cx="790935" cy="15089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2" name="Straight Arrow Connector 631"/>
              <p:cNvCxnSpPr/>
              <p:nvPr/>
            </p:nvCxnSpPr>
            <p:spPr>
              <a:xfrm flipV="1">
                <a:off x="4605275" y="2624612"/>
                <a:ext cx="790935" cy="15305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3" name="Straight Arrow Connector 632"/>
              <p:cNvCxnSpPr/>
              <p:nvPr/>
            </p:nvCxnSpPr>
            <p:spPr>
              <a:xfrm flipV="1">
                <a:off x="4605275" y="2034818"/>
                <a:ext cx="790935" cy="21203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4" name="Straight Arrow Connector 633"/>
              <p:cNvCxnSpPr/>
              <p:nvPr/>
            </p:nvCxnSpPr>
            <p:spPr>
              <a:xfrm flipV="1">
                <a:off x="4605275" y="2624612"/>
                <a:ext cx="790935" cy="15305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5" name="Straight Arrow Connector 634"/>
              <p:cNvCxnSpPr/>
              <p:nvPr/>
            </p:nvCxnSpPr>
            <p:spPr>
              <a:xfrm flipV="1">
                <a:off x="4605275" y="2034818"/>
                <a:ext cx="790935" cy="15079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Straight Arrow Connector 635"/>
              <p:cNvCxnSpPr/>
              <p:nvPr/>
            </p:nvCxnSpPr>
            <p:spPr>
              <a:xfrm flipV="1">
                <a:off x="4605275" y="2624612"/>
                <a:ext cx="790935" cy="3057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7" name="Straight Arrow Connector 636"/>
              <p:cNvCxnSpPr/>
              <p:nvPr/>
            </p:nvCxnSpPr>
            <p:spPr>
              <a:xfrm flipV="1">
                <a:off x="4605275" y="2034818"/>
                <a:ext cx="790935" cy="8955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8" name="Straight Arrow Connector 637"/>
              <p:cNvCxnSpPr/>
              <p:nvPr/>
            </p:nvCxnSpPr>
            <p:spPr>
              <a:xfrm>
                <a:off x="4605275" y="2317915"/>
                <a:ext cx="790935" cy="8964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9" name="Straight Arrow Connector 638"/>
              <p:cNvCxnSpPr/>
              <p:nvPr/>
            </p:nvCxnSpPr>
            <p:spPr>
              <a:xfrm>
                <a:off x="4605275" y="1705504"/>
                <a:ext cx="790935" cy="9191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0" name="Straight Arrow Connector 639"/>
              <p:cNvCxnSpPr>
                <a:endCxn id="651" idx="2"/>
              </p:cNvCxnSpPr>
              <p:nvPr/>
            </p:nvCxnSpPr>
            <p:spPr>
              <a:xfrm>
                <a:off x="5748224" y="2034818"/>
                <a:ext cx="811387" cy="58979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1" name="Straight Arrow Connector 640"/>
              <p:cNvCxnSpPr>
                <a:endCxn id="652" idx="2"/>
              </p:cNvCxnSpPr>
              <p:nvPr/>
            </p:nvCxnSpPr>
            <p:spPr>
              <a:xfrm flipV="1">
                <a:off x="5748224" y="3213423"/>
                <a:ext cx="790935" cy="9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2" name="Straight Arrow Connector 641"/>
              <p:cNvCxnSpPr/>
              <p:nvPr/>
            </p:nvCxnSpPr>
            <p:spPr>
              <a:xfrm flipV="1">
                <a:off x="4605275" y="2624612"/>
                <a:ext cx="790935" cy="9181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3" name="Straight Arrow Connector 642"/>
              <p:cNvCxnSpPr>
                <a:endCxn id="651" idx="2"/>
              </p:cNvCxnSpPr>
              <p:nvPr/>
            </p:nvCxnSpPr>
            <p:spPr>
              <a:xfrm flipV="1">
                <a:off x="5748224" y="2624612"/>
                <a:ext cx="811387" cy="11795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4" name="Straight Arrow Connector 643"/>
              <p:cNvCxnSpPr>
                <a:endCxn id="652" idx="2"/>
              </p:cNvCxnSpPr>
              <p:nvPr/>
            </p:nvCxnSpPr>
            <p:spPr>
              <a:xfrm flipV="1">
                <a:off x="5748224" y="3213423"/>
                <a:ext cx="790935" cy="5907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5" name="Straight Arrow Connector 644"/>
              <p:cNvCxnSpPr>
                <a:endCxn id="651" idx="2"/>
              </p:cNvCxnSpPr>
              <p:nvPr/>
            </p:nvCxnSpPr>
            <p:spPr>
              <a:xfrm flipV="1">
                <a:off x="5748224" y="2624612"/>
                <a:ext cx="811387" cy="11795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6" name="Straight Arrow Connector 645"/>
              <p:cNvCxnSpPr>
                <a:endCxn id="652" idx="2"/>
              </p:cNvCxnSpPr>
              <p:nvPr/>
            </p:nvCxnSpPr>
            <p:spPr>
              <a:xfrm>
                <a:off x="5748224" y="2624612"/>
                <a:ext cx="790935" cy="5888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7" name="Straight Arrow Connector 646"/>
              <p:cNvCxnSpPr>
                <a:endCxn id="652" idx="2"/>
              </p:cNvCxnSpPr>
              <p:nvPr/>
            </p:nvCxnSpPr>
            <p:spPr>
              <a:xfrm>
                <a:off x="5748224" y="2034818"/>
                <a:ext cx="790935" cy="11786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8" name="Straight Arrow Connector 647"/>
              <p:cNvCxnSpPr>
                <a:endCxn id="651" idx="2"/>
              </p:cNvCxnSpPr>
              <p:nvPr/>
            </p:nvCxnSpPr>
            <p:spPr>
              <a:xfrm flipV="1">
                <a:off x="5748224" y="2624612"/>
                <a:ext cx="811387" cy="58979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9" name="Straight Arrow Connector 648"/>
              <p:cNvCxnSpPr>
                <a:endCxn id="651" idx="2"/>
              </p:cNvCxnSpPr>
              <p:nvPr/>
            </p:nvCxnSpPr>
            <p:spPr>
              <a:xfrm>
                <a:off x="5748224" y="2624612"/>
                <a:ext cx="81138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0" name="Oval 649"/>
              <p:cNvSpPr/>
              <p:nvPr/>
            </p:nvSpPr>
            <p:spPr>
              <a:xfrm>
                <a:off x="3110312" y="2788777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1" name="Oval 650"/>
              <p:cNvSpPr/>
              <p:nvPr/>
            </p:nvSpPr>
            <p:spPr>
              <a:xfrm>
                <a:off x="3110312" y="2176366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2" name="Oval 651"/>
              <p:cNvSpPr/>
              <p:nvPr/>
            </p:nvSpPr>
            <p:spPr>
              <a:xfrm>
                <a:off x="3110312" y="3401189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7" name="TextBox 576"/>
                <p:cNvSpPr txBox="1"/>
                <p:nvPr/>
              </p:nvSpPr>
              <p:spPr>
                <a:xfrm>
                  <a:off x="2354223" y="2151517"/>
                  <a:ext cx="434877" cy="4926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77" name="TextBox 5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4223" y="2151517"/>
                  <a:ext cx="434877" cy="492604"/>
                </a:xfrm>
                <a:prstGeom prst="rect">
                  <a:avLst/>
                </a:prstGeom>
                <a:blipFill>
                  <a:blip r:embed="rId4"/>
                  <a:stretch>
                    <a:fillRect l="-120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8" name="TextBox 577"/>
                <p:cNvSpPr txBox="1"/>
                <p:nvPr/>
              </p:nvSpPr>
              <p:spPr>
                <a:xfrm>
                  <a:off x="2355523" y="2763481"/>
                  <a:ext cx="433578" cy="4926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78" name="TextBox 5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5523" y="2763481"/>
                  <a:ext cx="433578" cy="492604"/>
                </a:xfrm>
                <a:prstGeom prst="rect">
                  <a:avLst/>
                </a:prstGeom>
                <a:blipFill>
                  <a:blip r:embed="rId5"/>
                  <a:stretch>
                    <a:fillRect l="-120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0" name="Straight Arrow Connector 579"/>
            <p:cNvCxnSpPr>
              <a:cxnSpLocks/>
              <a:stCxn id="577" idx="3"/>
            </p:cNvCxnSpPr>
            <p:nvPr/>
          </p:nvCxnSpPr>
          <p:spPr>
            <a:xfrm flipV="1">
              <a:off x="2789100" y="2056787"/>
              <a:ext cx="333243" cy="34103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Straight Arrow Connector 580"/>
            <p:cNvCxnSpPr>
              <a:cxnSpLocks/>
              <a:stCxn id="578" idx="3"/>
            </p:cNvCxnSpPr>
            <p:nvPr/>
          </p:nvCxnSpPr>
          <p:spPr>
            <a:xfrm flipV="1">
              <a:off x="2789101" y="2667653"/>
              <a:ext cx="333241" cy="34213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Straight Arrow Connector 582"/>
            <p:cNvCxnSpPr>
              <a:cxnSpLocks/>
              <a:stCxn id="577" idx="3"/>
            </p:cNvCxnSpPr>
            <p:nvPr/>
          </p:nvCxnSpPr>
          <p:spPr>
            <a:xfrm>
              <a:off x="2789100" y="2397819"/>
              <a:ext cx="333243" cy="26983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Straight Arrow Connector 583"/>
            <p:cNvCxnSpPr>
              <a:cxnSpLocks/>
              <a:stCxn id="577" idx="3"/>
            </p:cNvCxnSpPr>
            <p:nvPr/>
          </p:nvCxnSpPr>
          <p:spPr>
            <a:xfrm>
              <a:off x="2789100" y="2397819"/>
              <a:ext cx="333243" cy="88070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Straight Arrow Connector 584"/>
            <p:cNvCxnSpPr>
              <a:cxnSpLocks/>
              <a:stCxn id="578" idx="3"/>
            </p:cNvCxnSpPr>
            <p:nvPr/>
          </p:nvCxnSpPr>
          <p:spPr>
            <a:xfrm flipV="1">
              <a:off x="2789101" y="2056787"/>
              <a:ext cx="333241" cy="95299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Straight Arrow Connector 585"/>
            <p:cNvCxnSpPr>
              <a:cxnSpLocks/>
              <a:stCxn id="578" idx="3"/>
            </p:cNvCxnSpPr>
            <p:nvPr/>
          </p:nvCxnSpPr>
          <p:spPr>
            <a:xfrm>
              <a:off x="2789101" y="3009783"/>
              <a:ext cx="333241" cy="26873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03902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le 1">
            <a:extLst>
              <a:ext uri="{FF2B5EF4-FFF2-40B4-BE49-F238E27FC236}">
                <a16:creationId xmlns:a16="http://schemas.microsoft.com/office/drawing/2014/main" id="{061BED9B-65DC-4C5E-B30B-A388B0F7265C}"/>
              </a:ext>
            </a:extLst>
          </p:cNvPr>
          <p:cNvSpPr txBox="1">
            <a:spLocks/>
          </p:cNvSpPr>
          <p:nvPr/>
        </p:nvSpPr>
        <p:spPr>
          <a:xfrm>
            <a:off x="0" y="-2298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</a:rPr>
              <a:t>Vectorized implementation</a:t>
            </a: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F2E93119-D29B-42D4-BB3A-76839B9AD6C1}"/>
              </a:ext>
            </a:extLst>
          </p:cNvPr>
          <p:cNvGrpSpPr/>
          <p:nvPr/>
        </p:nvGrpSpPr>
        <p:grpSpPr>
          <a:xfrm>
            <a:off x="3295744" y="872322"/>
            <a:ext cx="5202168" cy="2214029"/>
            <a:chOff x="2354223" y="1304726"/>
            <a:chExt cx="6404766" cy="2725852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BA0AA0AC-0C17-4503-8DD7-81C606049E6C}"/>
                </a:ext>
              </a:extLst>
            </p:cNvPr>
            <p:cNvGrpSpPr/>
            <p:nvPr/>
          </p:nvGrpSpPr>
          <p:grpSpPr>
            <a:xfrm>
              <a:off x="3122343" y="1304726"/>
              <a:ext cx="5636646" cy="2725852"/>
              <a:chOff x="3110312" y="1563955"/>
              <a:chExt cx="5954149" cy="2732742"/>
            </a:xfrm>
          </p:grpSpPr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FE37E65D-1A62-41CF-8487-AF558152AAED}"/>
                  </a:ext>
                </a:extLst>
              </p:cNvPr>
              <p:cNvSpPr/>
              <p:nvPr/>
            </p:nvSpPr>
            <p:spPr>
              <a:xfrm>
                <a:off x="6559611" y="2483063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3ED4D261-E198-4DC3-983B-CAC15CF56588}"/>
                  </a:ext>
                </a:extLst>
              </p:cNvPr>
              <p:cNvSpPr/>
              <p:nvPr/>
            </p:nvSpPr>
            <p:spPr>
              <a:xfrm>
                <a:off x="6539159" y="3071874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A095F50F-3E48-4FB4-8E5B-6A6DFE79D704}"/>
                  </a:ext>
                </a:extLst>
              </p:cNvPr>
              <p:cNvSpPr/>
              <p:nvPr/>
            </p:nvSpPr>
            <p:spPr>
              <a:xfrm>
                <a:off x="4253261" y="2176366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7D214BF1-B803-494A-91C6-BA6B5811C965}"/>
                  </a:ext>
                </a:extLst>
              </p:cNvPr>
              <p:cNvSpPr/>
              <p:nvPr/>
            </p:nvSpPr>
            <p:spPr>
              <a:xfrm>
                <a:off x="4253261" y="2788777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F601E0F5-15AE-4B25-8F4E-C6A55A41698B}"/>
                  </a:ext>
                </a:extLst>
              </p:cNvPr>
              <p:cNvSpPr/>
              <p:nvPr/>
            </p:nvSpPr>
            <p:spPr>
              <a:xfrm>
                <a:off x="4253261" y="3401188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B89BC184-AA69-472D-BE21-0349D9B20E16}"/>
                  </a:ext>
                </a:extLst>
              </p:cNvPr>
              <p:cNvSpPr/>
              <p:nvPr/>
            </p:nvSpPr>
            <p:spPr>
              <a:xfrm>
                <a:off x="4253261" y="1563955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57" name="Straight Arrow Connector 256">
                <a:extLst>
                  <a:ext uri="{FF2B5EF4-FFF2-40B4-BE49-F238E27FC236}">
                    <a16:creationId xmlns:a16="http://schemas.microsoft.com/office/drawing/2014/main" id="{2AE85F65-8592-45F5-AD2D-80E6CA75FAD1}"/>
                  </a:ext>
                </a:extLst>
              </p:cNvPr>
              <p:cNvCxnSpPr>
                <a:stCxn id="313" idx="6"/>
              </p:cNvCxnSpPr>
              <p:nvPr/>
            </p:nvCxnSpPr>
            <p:spPr>
              <a:xfrm>
                <a:off x="6911625" y="2624612"/>
                <a:ext cx="770485" cy="29675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1CEF598B-8DD5-4359-A81B-67828DE021B9}"/>
                  </a:ext>
                </a:extLst>
              </p:cNvPr>
              <p:cNvSpPr/>
              <p:nvPr/>
            </p:nvSpPr>
            <p:spPr>
              <a:xfrm>
                <a:off x="7682110" y="2779822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59" name="Straight Arrow Connector 258">
                <a:extLst>
                  <a:ext uri="{FF2B5EF4-FFF2-40B4-BE49-F238E27FC236}">
                    <a16:creationId xmlns:a16="http://schemas.microsoft.com/office/drawing/2014/main" id="{4A7349FC-E947-4DB2-ABF2-256F60F81678}"/>
                  </a:ext>
                </a:extLst>
              </p:cNvPr>
              <p:cNvCxnSpPr>
                <a:stCxn id="314" idx="6"/>
              </p:cNvCxnSpPr>
              <p:nvPr/>
            </p:nvCxnSpPr>
            <p:spPr>
              <a:xfrm flipV="1">
                <a:off x="6891173" y="2921371"/>
                <a:ext cx="790937" cy="29205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Arrow Connector 259">
                <a:extLst>
                  <a:ext uri="{FF2B5EF4-FFF2-40B4-BE49-F238E27FC236}">
                    <a16:creationId xmlns:a16="http://schemas.microsoft.com/office/drawing/2014/main" id="{7F3CB60F-AC0D-4BCF-8D14-852B764B34FE}"/>
                  </a:ext>
                </a:extLst>
              </p:cNvPr>
              <p:cNvCxnSpPr/>
              <p:nvPr/>
            </p:nvCxnSpPr>
            <p:spPr>
              <a:xfrm>
                <a:off x="8034124" y="2921371"/>
                <a:ext cx="551537" cy="89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id="{1244AF2B-C0E7-4D12-995E-F968BAE938F2}"/>
                      </a:ext>
                    </a:extLst>
                  </p:cNvPr>
                  <p:cNvSpPr txBox="1"/>
                  <p:nvPr/>
                </p:nvSpPr>
                <p:spPr>
                  <a:xfrm>
                    <a:off x="8585661" y="2678753"/>
                    <a:ext cx="478800" cy="37988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id="{1244AF2B-C0E7-4D12-995E-F968BAE938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85661" y="2678753"/>
                    <a:ext cx="478800" cy="37988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21569" r="-66667" b="-235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2" name="Straight Arrow Connector 261">
                <a:extLst>
                  <a:ext uri="{FF2B5EF4-FFF2-40B4-BE49-F238E27FC236}">
                    <a16:creationId xmlns:a16="http://schemas.microsoft.com/office/drawing/2014/main" id="{5D7D5B13-FEB4-4171-820C-18DCC29D24E0}"/>
                  </a:ext>
                </a:extLst>
              </p:cNvPr>
              <p:cNvCxnSpPr/>
              <p:nvPr/>
            </p:nvCxnSpPr>
            <p:spPr>
              <a:xfrm flipV="1">
                <a:off x="3462326" y="1705504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Arrow Connector 262">
                <a:extLst>
                  <a:ext uri="{FF2B5EF4-FFF2-40B4-BE49-F238E27FC236}">
                    <a16:creationId xmlns:a16="http://schemas.microsoft.com/office/drawing/2014/main" id="{AB076380-F0E3-4C1B-A3C8-E304FBFBC071}"/>
                  </a:ext>
                </a:extLst>
              </p:cNvPr>
              <p:cNvCxnSpPr/>
              <p:nvPr/>
            </p:nvCxnSpPr>
            <p:spPr>
              <a:xfrm>
                <a:off x="3462326" y="2317915"/>
                <a:ext cx="79093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Arrow Connector 263">
                <a:extLst>
                  <a:ext uri="{FF2B5EF4-FFF2-40B4-BE49-F238E27FC236}">
                    <a16:creationId xmlns:a16="http://schemas.microsoft.com/office/drawing/2014/main" id="{0C7D4BB4-5E77-4308-BF21-B55B76E9C2E7}"/>
                  </a:ext>
                </a:extLst>
              </p:cNvPr>
              <p:cNvCxnSpPr/>
              <p:nvPr/>
            </p:nvCxnSpPr>
            <p:spPr>
              <a:xfrm>
                <a:off x="3462326" y="2317915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Arrow Connector 264">
                <a:extLst>
                  <a:ext uri="{FF2B5EF4-FFF2-40B4-BE49-F238E27FC236}">
                    <a16:creationId xmlns:a16="http://schemas.microsoft.com/office/drawing/2014/main" id="{BFA95D89-A7A3-48C8-94A5-286FB7CC82E6}"/>
                  </a:ext>
                </a:extLst>
              </p:cNvPr>
              <p:cNvCxnSpPr/>
              <p:nvPr/>
            </p:nvCxnSpPr>
            <p:spPr>
              <a:xfrm>
                <a:off x="3462326" y="2317915"/>
                <a:ext cx="790935" cy="12248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Arrow Connector 265">
                <a:extLst>
                  <a:ext uri="{FF2B5EF4-FFF2-40B4-BE49-F238E27FC236}">
                    <a16:creationId xmlns:a16="http://schemas.microsoft.com/office/drawing/2014/main" id="{4DB88BB5-88D9-489C-AB52-7FDFAEFDA8AB}"/>
                  </a:ext>
                </a:extLst>
              </p:cNvPr>
              <p:cNvCxnSpPr/>
              <p:nvPr/>
            </p:nvCxnSpPr>
            <p:spPr>
              <a:xfrm flipV="1">
                <a:off x="3462326" y="1705504"/>
                <a:ext cx="790935" cy="12248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Arrow Connector 266">
                <a:extLst>
                  <a:ext uri="{FF2B5EF4-FFF2-40B4-BE49-F238E27FC236}">
                    <a16:creationId xmlns:a16="http://schemas.microsoft.com/office/drawing/2014/main" id="{CBFE58C2-E883-41FE-BCB2-42422BBC4839}"/>
                  </a:ext>
                </a:extLst>
              </p:cNvPr>
              <p:cNvCxnSpPr/>
              <p:nvPr/>
            </p:nvCxnSpPr>
            <p:spPr>
              <a:xfrm flipV="1">
                <a:off x="3462326" y="2317915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Arrow Connector 267">
                <a:extLst>
                  <a:ext uri="{FF2B5EF4-FFF2-40B4-BE49-F238E27FC236}">
                    <a16:creationId xmlns:a16="http://schemas.microsoft.com/office/drawing/2014/main" id="{D0141647-4318-4093-9DCD-5C745781C4A3}"/>
                  </a:ext>
                </a:extLst>
              </p:cNvPr>
              <p:cNvCxnSpPr/>
              <p:nvPr/>
            </p:nvCxnSpPr>
            <p:spPr>
              <a:xfrm>
                <a:off x="3462326" y="2930326"/>
                <a:ext cx="79093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Arrow Connector 268">
                <a:extLst>
                  <a:ext uri="{FF2B5EF4-FFF2-40B4-BE49-F238E27FC236}">
                    <a16:creationId xmlns:a16="http://schemas.microsoft.com/office/drawing/2014/main" id="{4D827168-68BD-467B-9160-B33A20FF6BBD}"/>
                  </a:ext>
                </a:extLst>
              </p:cNvPr>
              <p:cNvCxnSpPr/>
              <p:nvPr/>
            </p:nvCxnSpPr>
            <p:spPr>
              <a:xfrm>
                <a:off x="3462326" y="2930326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Arrow Connector 269">
                <a:extLst>
                  <a:ext uri="{FF2B5EF4-FFF2-40B4-BE49-F238E27FC236}">
                    <a16:creationId xmlns:a16="http://schemas.microsoft.com/office/drawing/2014/main" id="{C96B08A0-C19C-4D58-B659-AA226B042447}"/>
                  </a:ext>
                </a:extLst>
              </p:cNvPr>
              <p:cNvCxnSpPr/>
              <p:nvPr/>
            </p:nvCxnSpPr>
            <p:spPr>
              <a:xfrm flipV="1">
                <a:off x="3462326" y="3542737"/>
                <a:ext cx="790935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Arrow Connector 270">
                <a:extLst>
                  <a:ext uri="{FF2B5EF4-FFF2-40B4-BE49-F238E27FC236}">
                    <a16:creationId xmlns:a16="http://schemas.microsoft.com/office/drawing/2014/main" id="{AB221B04-BD84-407D-9EDC-74DA4D234558}"/>
                  </a:ext>
                </a:extLst>
              </p:cNvPr>
              <p:cNvCxnSpPr/>
              <p:nvPr/>
            </p:nvCxnSpPr>
            <p:spPr>
              <a:xfrm flipV="1">
                <a:off x="3462326" y="2930326"/>
                <a:ext cx="790935" cy="61241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Arrow Connector 271">
                <a:extLst>
                  <a:ext uri="{FF2B5EF4-FFF2-40B4-BE49-F238E27FC236}">
                    <a16:creationId xmlns:a16="http://schemas.microsoft.com/office/drawing/2014/main" id="{C7E1B750-A105-4904-82DA-673D7F3DBC14}"/>
                  </a:ext>
                </a:extLst>
              </p:cNvPr>
              <p:cNvCxnSpPr/>
              <p:nvPr/>
            </p:nvCxnSpPr>
            <p:spPr>
              <a:xfrm flipV="1">
                <a:off x="3462326" y="2317915"/>
                <a:ext cx="790935" cy="1224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Arrow Connector 272">
                <a:extLst>
                  <a:ext uri="{FF2B5EF4-FFF2-40B4-BE49-F238E27FC236}">
                    <a16:creationId xmlns:a16="http://schemas.microsoft.com/office/drawing/2014/main" id="{2E0B2686-53D0-46A9-85E1-3AF70E6C836A}"/>
                  </a:ext>
                </a:extLst>
              </p:cNvPr>
              <p:cNvCxnSpPr/>
              <p:nvPr/>
            </p:nvCxnSpPr>
            <p:spPr>
              <a:xfrm flipV="1">
                <a:off x="3462326" y="1705504"/>
                <a:ext cx="790935" cy="18372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27315360-F960-488A-9166-CD86441871BF}"/>
                  </a:ext>
                </a:extLst>
              </p:cNvPr>
              <p:cNvSpPr/>
              <p:nvPr/>
            </p:nvSpPr>
            <p:spPr>
              <a:xfrm>
                <a:off x="4253261" y="4013600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75" name="Straight Arrow Connector 274">
                <a:extLst>
                  <a:ext uri="{FF2B5EF4-FFF2-40B4-BE49-F238E27FC236}">
                    <a16:creationId xmlns:a16="http://schemas.microsoft.com/office/drawing/2014/main" id="{9704BAA8-92B9-402E-A851-B5FD1CA00025}"/>
                  </a:ext>
                </a:extLst>
              </p:cNvPr>
              <p:cNvCxnSpPr/>
              <p:nvPr/>
            </p:nvCxnSpPr>
            <p:spPr>
              <a:xfrm>
                <a:off x="3462326" y="3542738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Arrow Connector 275">
                <a:extLst>
                  <a:ext uri="{FF2B5EF4-FFF2-40B4-BE49-F238E27FC236}">
                    <a16:creationId xmlns:a16="http://schemas.microsoft.com/office/drawing/2014/main" id="{AF3950C2-C9AC-4E7A-A078-2299AC486406}"/>
                  </a:ext>
                </a:extLst>
              </p:cNvPr>
              <p:cNvCxnSpPr/>
              <p:nvPr/>
            </p:nvCxnSpPr>
            <p:spPr>
              <a:xfrm>
                <a:off x="3462326" y="2930326"/>
                <a:ext cx="790935" cy="1224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Arrow Connector 276">
                <a:extLst>
                  <a:ext uri="{FF2B5EF4-FFF2-40B4-BE49-F238E27FC236}">
                    <a16:creationId xmlns:a16="http://schemas.microsoft.com/office/drawing/2014/main" id="{F1CCEBF2-C1CF-4494-BE94-356405D4C816}"/>
                  </a:ext>
                </a:extLst>
              </p:cNvPr>
              <p:cNvCxnSpPr/>
              <p:nvPr/>
            </p:nvCxnSpPr>
            <p:spPr>
              <a:xfrm>
                <a:off x="3462326" y="2317915"/>
                <a:ext cx="790935" cy="18372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45834C21-82CB-4641-B34B-4DCBC29FC54C}"/>
                  </a:ext>
                </a:extLst>
              </p:cNvPr>
              <p:cNvSpPr/>
              <p:nvPr/>
            </p:nvSpPr>
            <p:spPr>
              <a:xfrm>
                <a:off x="5396210" y="2483063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5A9348B2-9BEF-482D-B33D-29B6E6A5409D}"/>
                  </a:ext>
                </a:extLst>
              </p:cNvPr>
              <p:cNvSpPr/>
              <p:nvPr/>
            </p:nvSpPr>
            <p:spPr>
              <a:xfrm>
                <a:off x="5396210" y="3072857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5EBADF37-F1CB-456C-B737-6CE1AF8A7E0D}"/>
                  </a:ext>
                </a:extLst>
              </p:cNvPr>
              <p:cNvSpPr/>
              <p:nvPr/>
            </p:nvSpPr>
            <p:spPr>
              <a:xfrm>
                <a:off x="5396210" y="1893269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65AD0C18-A388-4D63-81F3-4C84AD7AE801}"/>
                  </a:ext>
                </a:extLst>
              </p:cNvPr>
              <p:cNvSpPr/>
              <p:nvPr/>
            </p:nvSpPr>
            <p:spPr>
              <a:xfrm>
                <a:off x="5396210" y="3662652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82" name="Straight Arrow Connector 281">
                <a:extLst>
                  <a:ext uri="{FF2B5EF4-FFF2-40B4-BE49-F238E27FC236}">
                    <a16:creationId xmlns:a16="http://schemas.microsoft.com/office/drawing/2014/main" id="{8E3FF823-559B-4B97-B704-A5766ADF11EB}"/>
                  </a:ext>
                </a:extLst>
              </p:cNvPr>
              <p:cNvCxnSpPr/>
              <p:nvPr/>
            </p:nvCxnSpPr>
            <p:spPr>
              <a:xfrm>
                <a:off x="4605275" y="1705504"/>
                <a:ext cx="790935" cy="3293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Arrow Connector 282">
                <a:extLst>
                  <a:ext uri="{FF2B5EF4-FFF2-40B4-BE49-F238E27FC236}">
                    <a16:creationId xmlns:a16="http://schemas.microsoft.com/office/drawing/2014/main" id="{3F2ABD09-E764-4816-8DD8-2B6C7E448FA8}"/>
                  </a:ext>
                </a:extLst>
              </p:cNvPr>
              <p:cNvCxnSpPr/>
              <p:nvPr/>
            </p:nvCxnSpPr>
            <p:spPr>
              <a:xfrm>
                <a:off x="4605275" y="2317915"/>
                <a:ext cx="790935" cy="3066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Arrow Connector 283">
                <a:extLst>
                  <a:ext uri="{FF2B5EF4-FFF2-40B4-BE49-F238E27FC236}">
                    <a16:creationId xmlns:a16="http://schemas.microsoft.com/office/drawing/2014/main" id="{8984F6DB-64C6-4883-86EA-D8879C21D457}"/>
                  </a:ext>
                </a:extLst>
              </p:cNvPr>
              <p:cNvCxnSpPr/>
              <p:nvPr/>
            </p:nvCxnSpPr>
            <p:spPr>
              <a:xfrm>
                <a:off x="4605275" y="3542737"/>
                <a:ext cx="790935" cy="2614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Arrow Connector 284">
                <a:extLst>
                  <a:ext uri="{FF2B5EF4-FFF2-40B4-BE49-F238E27FC236}">
                    <a16:creationId xmlns:a16="http://schemas.microsoft.com/office/drawing/2014/main" id="{0E32ACF8-076A-4E03-AA9E-FC0A7319FB71}"/>
                  </a:ext>
                </a:extLst>
              </p:cNvPr>
              <p:cNvCxnSpPr/>
              <p:nvPr/>
            </p:nvCxnSpPr>
            <p:spPr>
              <a:xfrm>
                <a:off x="4605275" y="2930326"/>
                <a:ext cx="790935" cy="2840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Arrow Connector 285">
                <a:extLst>
                  <a:ext uri="{FF2B5EF4-FFF2-40B4-BE49-F238E27FC236}">
                    <a16:creationId xmlns:a16="http://schemas.microsoft.com/office/drawing/2014/main" id="{1E14DE0E-9C5A-4E80-82BD-974E16D08032}"/>
                  </a:ext>
                </a:extLst>
              </p:cNvPr>
              <p:cNvCxnSpPr/>
              <p:nvPr/>
            </p:nvCxnSpPr>
            <p:spPr>
              <a:xfrm flipV="1">
                <a:off x="4605275" y="3214406"/>
                <a:ext cx="790935" cy="3283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Arrow Connector 286">
                <a:extLst>
                  <a:ext uri="{FF2B5EF4-FFF2-40B4-BE49-F238E27FC236}">
                    <a16:creationId xmlns:a16="http://schemas.microsoft.com/office/drawing/2014/main" id="{02D6E915-76A3-485C-B80D-703EAA7C4128}"/>
                  </a:ext>
                </a:extLst>
              </p:cNvPr>
              <p:cNvCxnSpPr/>
              <p:nvPr/>
            </p:nvCxnSpPr>
            <p:spPr>
              <a:xfrm flipV="1">
                <a:off x="4605275" y="3804201"/>
                <a:ext cx="790935" cy="3509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Arrow Connector 287">
                <a:extLst>
                  <a:ext uri="{FF2B5EF4-FFF2-40B4-BE49-F238E27FC236}">
                    <a16:creationId xmlns:a16="http://schemas.microsoft.com/office/drawing/2014/main" id="{0169CCE6-D39F-409C-B616-79529141392D}"/>
                  </a:ext>
                </a:extLst>
              </p:cNvPr>
              <p:cNvCxnSpPr/>
              <p:nvPr/>
            </p:nvCxnSpPr>
            <p:spPr>
              <a:xfrm flipV="1">
                <a:off x="4605275" y="2034818"/>
                <a:ext cx="790935" cy="2830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Arrow Connector 288">
                <a:extLst>
                  <a:ext uri="{FF2B5EF4-FFF2-40B4-BE49-F238E27FC236}">
                    <a16:creationId xmlns:a16="http://schemas.microsoft.com/office/drawing/2014/main" id="{B3383EE9-8B1B-4AB5-A59F-6D2D70D6F1AD}"/>
                  </a:ext>
                </a:extLst>
              </p:cNvPr>
              <p:cNvCxnSpPr/>
              <p:nvPr/>
            </p:nvCxnSpPr>
            <p:spPr>
              <a:xfrm flipV="1">
                <a:off x="4605275" y="3214406"/>
                <a:ext cx="790935" cy="94074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Arrow Connector 289">
                <a:extLst>
                  <a:ext uri="{FF2B5EF4-FFF2-40B4-BE49-F238E27FC236}">
                    <a16:creationId xmlns:a16="http://schemas.microsoft.com/office/drawing/2014/main" id="{74F37471-189C-4FD2-8132-93FAD21F9491}"/>
                  </a:ext>
                </a:extLst>
              </p:cNvPr>
              <p:cNvCxnSpPr/>
              <p:nvPr/>
            </p:nvCxnSpPr>
            <p:spPr>
              <a:xfrm>
                <a:off x="4605275" y="2930326"/>
                <a:ext cx="790935" cy="8738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Arrow Connector 290">
                <a:extLst>
                  <a:ext uri="{FF2B5EF4-FFF2-40B4-BE49-F238E27FC236}">
                    <a16:creationId xmlns:a16="http://schemas.microsoft.com/office/drawing/2014/main" id="{AF7C23CE-C054-44D1-8AFF-C23DF5F9AAA5}"/>
                  </a:ext>
                </a:extLst>
              </p:cNvPr>
              <p:cNvCxnSpPr/>
              <p:nvPr/>
            </p:nvCxnSpPr>
            <p:spPr>
              <a:xfrm>
                <a:off x="4605275" y="2317915"/>
                <a:ext cx="790935" cy="14862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Arrow Connector 291">
                <a:extLst>
                  <a:ext uri="{FF2B5EF4-FFF2-40B4-BE49-F238E27FC236}">
                    <a16:creationId xmlns:a16="http://schemas.microsoft.com/office/drawing/2014/main" id="{7C44F502-901A-49EB-BCA9-472B7CA0C16F}"/>
                  </a:ext>
                </a:extLst>
              </p:cNvPr>
              <p:cNvCxnSpPr/>
              <p:nvPr/>
            </p:nvCxnSpPr>
            <p:spPr>
              <a:xfrm>
                <a:off x="4605275" y="1705504"/>
                <a:ext cx="790935" cy="20986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Arrow Connector 292">
                <a:extLst>
                  <a:ext uri="{FF2B5EF4-FFF2-40B4-BE49-F238E27FC236}">
                    <a16:creationId xmlns:a16="http://schemas.microsoft.com/office/drawing/2014/main" id="{D43822BB-C3DE-48C9-A5B0-FDF7E0D63862}"/>
                  </a:ext>
                </a:extLst>
              </p:cNvPr>
              <p:cNvCxnSpPr/>
              <p:nvPr/>
            </p:nvCxnSpPr>
            <p:spPr>
              <a:xfrm>
                <a:off x="4605275" y="1705504"/>
                <a:ext cx="790935" cy="15089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Arrow Connector 293">
                <a:extLst>
                  <a:ext uri="{FF2B5EF4-FFF2-40B4-BE49-F238E27FC236}">
                    <a16:creationId xmlns:a16="http://schemas.microsoft.com/office/drawing/2014/main" id="{52AAC17B-267A-4314-BE6A-B2E4C57EFF4B}"/>
                  </a:ext>
                </a:extLst>
              </p:cNvPr>
              <p:cNvCxnSpPr/>
              <p:nvPr/>
            </p:nvCxnSpPr>
            <p:spPr>
              <a:xfrm flipV="1">
                <a:off x="4605275" y="2624612"/>
                <a:ext cx="790935" cy="15305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Arrow Connector 294">
                <a:extLst>
                  <a:ext uri="{FF2B5EF4-FFF2-40B4-BE49-F238E27FC236}">
                    <a16:creationId xmlns:a16="http://schemas.microsoft.com/office/drawing/2014/main" id="{E7D4DFD4-08BE-4BAE-8DD1-E1D16D4EBBBD}"/>
                  </a:ext>
                </a:extLst>
              </p:cNvPr>
              <p:cNvCxnSpPr/>
              <p:nvPr/>
            </p:nvCxnSpPr>
            <p:spPr>
              <a:xfrm flipV="1">
                <a:off x="4605275" y="2034818"/>
                <a:ext cx="790935" cy="21203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Arrow Connector 295">
                <a:extLst>
                  <a:ext uri="{FF2B5EF4-FFF2-40B4-BE49-F238E27FC236}">
                    <a16:creationId xmlns:a16="http://schemas.microsoft.com/office/drawing/2014/main" id="{D5BD306D-72BD-4C20-949C-D1AAFDF2A83F}"/>
                  </a:ext>
                </a:extLst>
              </p:cNvPr>
              <p:cNvCxnSpPr/>
              <p:nvPr/>
            </p:nvCxnSpPr>
            <p:spPr>
              <a:xfrm flipV="1">
                <a:off x="4605275" y="2624612"/>
                <a:ext cx="790935" cy="15305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Arrow Connector 296">
                <a:extLst>
                  <a:ext uri="{FF2B5EF4-FFF2-40B4-BE49-F238E27FC236}">
                    <a16:creationId xmlns:a16="http://schemas.microsoft.com/office/drawing/2014/main" id="{463894E7-66A8-4388-869F-29CBA27EA6FD}"/>
                  </a:ext>
                </a:extLst>
              </p:cNvPr>
              <p:cNvCxnSpPr/>
              <p:nvPr/>
            </p:nvCxnSpPr>
            <p:spPr>
              <a:xfrm flipV="1">
                <a:off x="4605275" y="2034818"/>
                <a:ext cx="790935" cy="15079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Arrow Connector 297">
                <a:extLst>
                  <a:ext uri="{FF2B5EF4-FFF2-40B4-BE49-F238E27FC236}">
                    <a16:creationId xmlns:a16="http://schemas.microsoft.com/office/drawing/2014/main" id="{A6E4026A-99E4-462D-AAB0-9D62BF089EF5}"/>
                  </a:ext>
                </a:extLst>
              </p:cNvPr>
              <p:cNvCxnSpPr/>
              <p:nvPr/>
            </p:nvCxnSpPr>
            <p:spPr>
              <a:xfrm flipV="1">
                <a:off x="4605275" y="2624612"/>
                <a:ext cx="790935" cy="3057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Arrow Connector 298">
                <a:extLst>
                  <a:ext uri="{FF2B5EF4-FFF2-40B4-BE49-F238E27FC236}">
                    <a16:creationId xmlns:a16="http://schemas.microsoft.com/office/drawing/2014/main" id="{451E6C39-91C3-4651-A660-283EDC1A9054}"/>
                  </a:ext>
                </a:extLst>
              </p:cNvPr>
              <p:cNvCxnSpPr/>
              <p:nvPr/>
            </p:nvCxnSpPr>
            <p:spPr>
              <a:xfrm flipV="1">
                <a:off x="4605275" y="2034818"/>
                <a:ext cx="790935" cy="8955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Arrow Connector 299">
                <a:extLst>
                  <a:ext uri="{FF2B5EF4-FFF2-40B4-BE49-F238E27FC236}">
                    <a16:creationId xmlns:a16="http://schemas.microsoft.com/office/drawing/2014/main" id="{66999CB7-0AD4-4C27-85D4-B55D53147B45}"/>
                  </a:ext>
                </a:extLst>
              </p:cNvPr>
              <p:cNvCxnSpPr/>
              <p:nvPr/>
            </p:nvCxnSpPr>
            <p:spPr>
              <a:xfrm>
                <a:off x="4605275" y="2317915"/>
                <a:ext cx="790935" cy="8964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Arrow Connector 300">
                <a:extLst>
                  <a:ext uri="{FF2B5EF4-FFF2-40B4-BE49-F238E27FC236}">
                    <a16:creationId xmlns:a16="http://schemas.microsoft.com/office/drawing/2014/main" id="{C2B2843B-0BE2-4B20-ADAC-CF66FDAB8226}"/>
                  </a:ext>
                </a:extLst>
              </p:cNvPr>
              <p:cNvCxnSpPr/>
              <p:nvPr/>
            </p:nvCxnSpPr>
            <p:spPr>
              <a:xfrm>
                <a:off x="4605275" y="1705504"/>
                <a:ext cx="790935" cy="9191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Arrow Connector 301">
                <a:extLst>
                  <a:ext uri="{FF2B5EF4-FFF2-40B4-BE49-F238E27FC236}">
                    <a16:creationId xmlns:a16="http://schemas.microsoft.com/office/drawing/2014/main" id="{2AB6D927-A512-47FC-B913-96E02CF13E9F}"/>
                  </a:ext>
                </a:extLst>
              </p:cNvPr>
              <p:cNvCxnSpPr>
                <a:endCxn id="313" idx="2"/>
              </p:cNvCxnSpPr>
              <p:nvPr/>
            </p:nvCxnSpPr>
            <p:spPr>
              <a:xfrm>
                <a:off x="5748224" y="2034818"/>
                <a:ext cx="811387" cy="58979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Arrow Connector 302">
                <a:extLst>
                  <a:ext uri="{FF2B5EF4-FFF2-40B4-BE49-F238E27FC236}">
                    <a16:creationId xmlns:a16="http://schemas.microsoft.com/office/drawing/2014/main" id="{633E32EA-9CAC-4D06-8069-7B136EFADB1F}"/>
                  </a:ext>
                </a:extLst>
              </p:cNvPr>
              <p:cNvCxnSpPr>
                <a:endCxn id="314" idx="2"/>
              </p:cNvCxnSpPr>
              <p:nvPr/>
            </p:nvCxnSpPr>
            <p:spPr>
              <a:xfrm flipV="1">
                <a:off x="5748224" y="3213423"/>
                <a:ext cx="790935" cy="9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Arrow Connector 303">
                <a:extLst>
                  <a:ext uri="{FF2B5EF4-FFF2-40B4-BE49-F238E27FC236}">
                    <a16:creationId xmlns:a16="http://schemas.microsoft.com/office/drawing/2014/main" id="{A4417BBE-EC40-4126-8965-8720A4C3DE07}"/>
                  </a:ext>
                </a:extLst>
              </p:cNvPr>
              <p:cNvCxnSpPr/>
              <p:nvPr/>
            </p:nvCxnSpPr>
            <p:spPr>
              <a:xfrm flipV="1">
                <a:off x="4605275" y="2624612"/>
                <a:ext cx="790935" cy="9181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Arrow Connector 304">
                <a:extLst>
                  <a:ext uri="{FF2B5EF4-FFF2-40B4-BE49-F238E27FC236}">
                    <a16:creationId xmlns:a16="http://schemas.microsoft.com/office/drawing/2014/main" id="{37CB1DBF-70AD-4D31-A1BD-17FABAB27845}"/>
                  </a:ext>
                </a:extLst>
              </p:cNvPr>
              <p:cNvCxnSpPr>
                <a:endCxn id="313" idx="2"/>
              </p:cNvCxnSpPr>
              <p:nvPr/>
            </p:nvCxnSpPr>
            <p:spPr>
              <a:xfrm flipV="1">
                <a:off x="5748224" y="2624612"/>
                <a:ext cx="811387" cy="11795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Arrow Connector 305">
                <a:extLst>
                  <a:ext uri="{FF2B5EF4-FFF2-40B4-BE49-F238E27FC236}">
                    <a16:creationId xmlns:a16="http://schemas.microsoft.com/office/drawing/2014/main" id="{B2C6E5C8-2513-45A8-B5EB-D5A6D3CB4E71}"/>
                  </a:ext>
                </a:extLst>
              </p:cNvPr>
              <p:cNvCxnSpPr>
                <a:endCxn id="314" idx="2"/>
              </p:cNvCxnSpPr>
              <p:nvPr/>
            </p:nvCxnSpPr>
            <p:spPr>
              <a:xfrm flipV="1">
                <a:off x="5748224" y="3213423"/>
                <a:ext cx="790935" cy="5907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Arrow Connector 306">
                <a:extLst>
                  <a:ext uri="{FF2B5EF4-FFF2-40B4-BE49-F238E27FC236}">
                    <a16:creationId xmlns:a16="http://schemas.microsoft.com/office/drawing/2014/main" id="{EABB029B-C5E4-4691-97E7-EBAF3B20522D}"/>
                  </a:ext>
                </a:extLst>
              </p:cNvPr>
              <p:cNvCxnSpPr>
                <a:endCxn id="313" idx="2"/>
              </p:cNvCxnSpPr>
              <p:nvPr/>
            </p:nvCxnSpPr>
            <p:spPr>
              <a:xfrm flipV="1">
                <a:off x="5748224" y="2624612"/>
                <a:ext cx="811387" cy="11795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Arrow Connector 307">
                <a:extLst>
                  <a:ext uri="{FF2B5EF4-FFF2-40B4-BE49-F238E27FC236}">
                    <a16:creationId xmlns:a16="http://schemas.microsoft.com/office/drawing/2014/main" id="{2112F45C-B035-4FBE-BC76-79400D38E654}"/>
                  </a:ext>
                </a:extLst>
              </p:cNvPr>
              <p:cNvCxnSpPr>
                <a:endCxn id="314" idx="2"/>
              </p:cNvCxnSpPr>
              <p:nvPr/>
            </p:nvCxnSpPr>
            <p:spPr>
              <a:xfrm>
                <a:off x="5748224" y="2624612"/>
                <a:ext cx="790935" cy="5888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Arrow Connector 308">
                <a:extLst>
                  <a:ext uri="{FF2B5EF4-FFF2-40B4-BE49-F238E27FC236}">
                    <a16:creationId xmlns:a16="http://schemas.microsoft.com/office/drawing/2014/main" id="{8C5D37B3-9617-4BD9-8236-99B47EC2CB4E}"/>
                  </a:ext>
                </a:extLst>
              </p:cNvPr>
              <p:cNvCxnSpPr>
                <a:endCxn id="314" idx="2"/>
              </p:cNvCxnSpPr>
              <p:nvPr/>
            </p:nvCxnSpPr>
            <p:spPr>
              <a:xfrm>
                <a:off x="5748224" y="2034818"/>
                <a:ext cx="790935" cy="11786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Arrow Connector 309">
                <a:extLst>
                  <a:ext uri="{FF2B5EF4-FFF2-40B4-BE49-F238E27FC236}">
                    <a16:creationId xmlns:a16="http://schemas.microsoft.com/office/drawing/2014/main" id="{4890E862-F97E-4FC4-8386-E229795CB63A}"/>
                  </a:ext>
                </a:extLst>
              </p:cNvPr>
              <p:cNvCxnSpPr>
                <a:endCxn id="313" idx="2"/>
              </p:cNvCxnSpPr>
              <p:nvPr/>
            </p:nvCxnSpPr>
            <p:spPr>
              <a:xfrm flipV="1">
                <a:off x="5748224" y="2624612"/>
                <a:ext cx="811387" cy="58979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Arrow Connector 310">
                <a:extLst>
                  <a:ext uri="{FF2B5EF4-FFF2-40B4-BE49-F238E27FC236}">
                    <a16:creationId xmlns:a16="http://schemas.microsoft.com/office/drawing/2014/main" id="{C3BEC231-A507-43C5-8ADD-EA1F5784CCB1}"/>
                  </a:ext>
                </a:extLst>
              </p:cNvPr>
              <p:cNvCxnSpPr>
                <a:endCxn id="313" idx="2"/>
              </p:cNvCxnSpPr>
              <p:nvPr/>
            </p:nvCxnSpPr>
            <p:spPr>
              <a:xfrm>
                <a:off x="5748224" y="2624612"/>
                <a:ext cx="81138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2" name="Oval 311">
                <a:extLst>
                  <a:ext uri="{FF2B5EF4-FFF2-40B4-BE49-F238E27FC236}">
                    <a16:creationId xmlns:a16="http://schemas.microsoft.com/office/drawing/2014/main" id="{2CF28372-CE60-4521-B41D-99F52DD842F4}"/>
                  </a:ext>
                </a:extLst>
              </p:cNvPr>
              <p:cNvSpPr/>
              <p:nvPr/>
            </p:nvSpPr>
            <p:spPr>
              <a:xfrm>
                <a:off x="3110312" y="2788777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3" name="Oval 312">
                <a:extLst>
                  <a:ext uri="{FF2B5EF4-FFF2-40B4-BE49-F238E27FC236}">
                    <a16:creationId xmlns:a16="http://schemas.microsoft.com/office/drawing/2014/main" id="{E17E5713-3929-4F11-BB4B-822DC91AA6A8}"/>
                  </a:ext>
                </a:extLst>
              </p:cNvPr>
              <p:cNvSpPr/>
              <p:nvPr/>
            </p:nvSpPr>
            <p:spPr>
              <a:xfrm>
                <a:off x="3110312" y="2176366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4" name="Oval 313">
                <a:extLst>
                  <a:ext uri="{FF2B5EF4-FFF2-40B4-BE49-F238E27FC236}">
                    <a16:creationId xmlns:a16="http://schemas.microsoft.com/office/drawing/2014/main" id="{21F063F5-1F97-4290-96B7-D8FC9AAAEF21}"/>
                  </a:ext>
                </a:extLst>
              </p:cNvPr>
              <p:cNvSpPr/>
              <p:nvPr/>
            </p:nvSpPr>
            <p:spPr>
              <a:xfrm>
                <a:off x="3110312" y="3401189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7A76CBD1-420D-447D-B7B1-6DA5F340D3CB}"/>
                    </a:ext>
                  </a:extLst>
                </p:cNvPr>
                <p:cNvSpPr txBox="1"/>
                <p:nvPr/>
              </p:nvSpPr>
              <p:spPr>
                <a:xfrm>
                  <a:off x="2354223" y="2151517"/>
                  <a:ext cx="434877" cy="4926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7A76CBD1-420D-447D-B7B1-6DA5F340D3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4223" y="2151517"/>
                  <a:ext cx="434877" cy="492604"/>
                </a:xfrm>
                <a:prstGeom prst="rect">
                  <a:avLst/>
                </a:prstGeom>
                <a:blipFill>
                  <a:blip r:embed="rId3"/>
                  <a:stretch>
                    <a:fillRect l="-120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8C2411A0-5E57-4899-897A-B115A0B83E68}"/>
                    </a:ext>
                  </a:extLst>
                </p:cNvPr>
                <p:cNvSpPr txBox="1"/>
                <p:nvPr/>
              </p:nvSpPr>
              <p:spPr>
                <a:xfrm>
                  <a:off x="2355523" y="2763481"/>
                  <a:ext cx="433578" cy="4926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8C2411A0-5E57-4899-897A-B115A0B83E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5523" y="2763481"/>
                  <a:ext cx="433578" cy="492604"/>
                </a:xfrm>
                <a:prstGeom prst="rect">
                  <a:avLst/>
                </a:prstGeom>
                <a:blipFill>
                  <a:blip r:embed="rId4"/>
                  <a:stretch>
                    <a:fillRect l="-120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20A1BDAC-0C3D-4695-BE46-1EFB6265041E}"/>
                </a:ext>
              </a:extLst>
            </p:cNvPr>
            <p:cNvCxnSpPr>
              <a:cxnSpLocks/>
              <a:stCxn id="165" idx="3"/>
            </p:cNvCxnSpPr>
            <p:nvPr/>
          </p:nvCxnSpPr>
          <p:spPr>
            <a:xfrm flipV="1">
              <a:off x="2789100" y="2056787"/>
              <a:ext cx="333243" cy="34103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49426DD9-2F16-40C9-95C8-E002F5014E2F}"/>
                </a:ext>
              </a:extLst>
            </p:cNvPr>
            <p:cNvCxnSpPr>
              <a:cxnSpLocks/>
              <a:stCxn id="166" idx="3"/>
            </p:cNvCxnSpPr>
            <p:nvPr/>
          </p:nvCxnSpPr>
          <p:spPr>
            <a:xfrm flipV="1">
              <a:off x="2789101" y="2667653"/>
              <a:ext cx="333241" cy="34213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4994A301-B564-4470-9AA5-2D92BA9ACA78}"/>
                </a:ext>
              </a:extLst>
            </p:cNvPr>
            <p:cNvCxnSpPr>
              <a:cxnSpLocks/>
              <a:stCxn id="165" idx="3"/>
            </p:cNvCxnSpPr>
            <p:nvPr/>
          </p:nvCxnSpPr>
          <p:spPr>
            <a:xfrm>
              <a:off x="2789100" y="2397819"/>
              <a:ext cx="333243" cy="26983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Arrow Connector 247">
              <a:extLst>
                <a:ext uri="{FF2B5EF4-FFF2-40B4-BE49-F238E27FC236}">
                  <a16:creationId xmlns:a16="http://schemas.microsoft.com/office/drawing/2014/main" id="{8741B5B1-126A-455D-8B86-DAEDA9C31E20}"/>
                </a:ext>
              </a:extLst>
            </p:cNvPr>
            <p:cNvCxnSpPr>
              <a:cxnSpLocks/>
              <a:stCxn id="165" idx="3"/>
            </p:cNvCxnSpPr>
            <p:nvPr/>
          </p:nvCxnSpPr>
          <p:spPr>
            <a:xfrm>
              <a:off x="2789100" y="2397819"/>
              <a:ext cx="333243" cy="88070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B16F35CC-1178-4DF9-ABE8-3C9E21AAE000}"/>
                </a:ext>
              </a:extLst>
            </p:cNvPr>
            <p:cNvCxnSpPr>
              <a:cxnSpLocks/>
              <a:stCxn id="166" idx="3"/>
            </p:cNvCxnSpPr>
            <p:nvPr/>
          </p:nvCxnSpPr>
          <p:spPr>
            <a:xfrm flipV="1">
              <a:off x="2789101" y="2056787"/>
              <a:ext cx="333241" cy="95299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>
              <a:extLst>
                <a:ext uri="{FF2B5EF4-FFF2-40B4-BE49-F238E27FC236}">
                  <a16:creationId xmlns:a16="http://schemas.microsoft.com/office/drawing/2014/main" id="{E65BDB2B-0A68-4C5A-8F5D-554B7BDAE631}"/>
                </a:ext>
              </a:extLst>
            </p:cNvPr>
            <p:cNvCxnSpPr>
              <a:cxnSpLocks/>
              <a:stCxn id="166" idx="3"/>
            </p:cNvCxnSpPr>
            <p:nvPr/>
          </p:nvCxnSpPr>
          <p:spPr>
            <a:xfrm>
              <a:off x="2789101" y="3009783"/>
              <a:ext cx="333241" cy="26873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67595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449728" y="3848298"/>
            <a:ext cx="563827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Why deep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representations?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D4A599-60F7-418F-AE08-96EDCA38334B}"/>
              </a:ext>
            </a:extLst>
          </p:cNvPr>
          <p:cNvSpPr txBox="1"/>
          <p:nvPr/>
        </p:nvSpPr>
        <p:spPr>
          <a:xfrm>
            <a:off x="4629779" y="1147154"/>
            <a:ext cx="72781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6333836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about deep representation</a:t>
            </a:r>
          </a:p>
        </p:txBody>
      </p:sp>
      <p:sp useBgFill="1"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9418005" y="5926703"/>
            <a:ext cx="2011362" cy="36576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grpSp>
        <p:nvGrpSpPr>
          <p:cNvPr id="146" name="Group 145"/>
          <p:cNvGrpSpPr/>
          <p:nvPr/>
        </p:nvGrpSpPr>
        <p:grpSpPr>
          <a:xfrm>
            <a:off x="2608317" y="1621681"/>
            <a:ext cx="2063073" cy="4053920"/>
            <a:chOff x="2608317" y="1621681"/>
            <a:chExt cx="2063073" cy="4053920"/>
          </a:xfrm>
        </p:grpSpPr>
        <p:graphicFrame>
          <p:nvGraphicFramePr>
            <p:cNvPr id="4" name="Object 2"/>
            <p:cNvGraphicFramePr>
              <a:graphicFrameLocks noChangeAspect="1"/>
            </p:cNvGraphicFramePr>
            <p:nvPr/>
          </p:nvGraphicFramePr>
          <p:xfrm>
            <a:off x="2608317" y="4059458"/>
            <a:ext cx="2063073" cy="1616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crobat Document" r:id="rId3" imgW="5728680" imgH="3856320" progId="AcroExch.Document.7">
                    <p:embed/>
                  </p:oleObj>
                </mc:Choice>
                <mc:Fallback>
                  <p:oleObj name="Acrobat Document" r:id="rId3" imgW="5728680" imgH="3856320" progId="AcroExch.Document.7">
                    <p:embed/>
                    <p:pic>
                      <p:nvPicPr>
                        <p:cNvPr id="4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317" y="4059458"/>
                          <a:ext cx="2063073" cy="1616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Oval 32"/>
            <p:cNvSpPr/>
            <p:nvPr/>
          </p:nvSpPr>
          <p:spPr>
            <a:xfrm>
              <a:off x="3270817" y="221153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3270818" y="280139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3270815" y="3391245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3270815" y="162168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66" name="Straight Arrow Connector 65"/>
          <p:cNvCxnSpPr/>
          <p:nvPr/>
        </p:nvCxnSpPr>
        <p:spPr>
          <a:xfrm flipV="1">
            <a:off x="2356552" y="2712312"/>
            <a:ext cx="596713" cy="1396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/>
          <p:cNvGrpSpPr/>
          <p:nvPr/>
        </p:nvGrpSpPr>
        <p:grpSpPr>
          <a:xfrm>
            <a:off x="3728015" y="1840172"/>
            <a:ext cx="3322004" cy="3835429"/>
            <a:chOff x="3728015" y="1840172"/>
            <a:chExt cx="3322004" cy="3835429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188"/>
            <a:stretch/>
          </p:blipFill>
          <p:spPr>
            <a:xfrm>
              <a:off x="4824120" y="4059458"/>
              <a:ext cx="2225899" cy="1616143"/>
            </a:xfrm>
            <a:prstGeom prst="rect">
              <a:avLst/>
            </a:prstGeom>
          </p:spPr>
        </p:pic>
        <p:grpSp>
          <p:nvGrpSpPr>
            <p:cNvPr id="161" name="Group 160"/>
            <p:cNvGrpSpPr/>
            <p:nvPr/>
          </p:nvGrpSpPr>
          <p:grpSpPr>
            <a:xfrm>
              <a:off x="3728015" y="1840172"/>
              <a:ext cx="2437655" cy="1779673"/>
              <a:chOff x="3728015" y="1840172"/>
              <a:chExt cx="2437655" cy="1779673"/>
            </a:xfrm>
          </p:grpSpPr>
          <p:cxnSp>
            <p:nvCxnSpPr>
              <p:cNvPr id="97" name="Straight Arrow Connector 96"/>
              <p:cNvCxnSpPr>
                <a:stCxn id="35" idx="6"/>
                <a:endCxn id="68" idx="2"/>
              </p:cNvCxnSpPr>
              <p:nvPr/>
            </p:nvCxnSpPr>
            <p:spPr>
              <a:xfrm flipV="1">
                <a:off x="3728018" y="2755166"/>
                <a:ext cx="1980452" cy="2748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>
                <a:stCxn id="35" idx="6"/>
                <a:endCxn id="67" idx="2"/>
              </p:cNvCxnSpPr>
              <p:nvPr/>
            </p:nvCxnSpPr>
            <p:spPr>
              <a:xfrm flipV="1">
                <a:off x="3728018" y="2165311"/>
                <a:ext cx="1980452" cy="8646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0" name="Group 159"/>
              <p:cNvGrpSpPr/>
              <p:nvPr/>
            </p:nvGrpSpPr>
            <p:grpSpPr>
              <a:xfrm>
                <a:off x="3728015" y="1840172"/>
                <a:ext cx="2437655" cy="1779673"/>
                <a:chOff x="3728015" y="1840172"/>
                <a:chExt cx="2437655" cy="1779673"/>
              </a:xfrm>
            </p:grpSpPr>
            <p:sp>
              <p:nvSpPr>
                <p:cNvPr id="67" name="Oval 66"/>
                <p:cNvSpPr/>
                <p:nvPr/>
              </p:nvSpPr>
              <p:spPr>
                <a:xfrm>
                  <a:off x="5708470" y="1936711"/>
                  <a:ext cx="457200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5708470" y="2526566"/>
                  <a:ext cx="457200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5708470" y="3116420"/>
                  <a:ext cx="457200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74" name="Straight Arrow Connector 73"/>
                <p:cNvCxnSpPr>
                  <a:endCxn id="67" idx="2"/>
                </p:cNvCxnSpPr>
                <p:nvPr/>
              </p:nvCxnSpPr>
              <p:spPr>
                <a:xfrm>
                  <a:off x="3728015" y="1840172"/>
                  <a:ext cx="1980455" cy="32513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/>
                <p:cNvCxnSpPr>
                  <a:stCxn id="33" idx="6"/>
                  <a:endCxn id="68" idx="2"/>
                </p:cNvCxnSpPr>
                <p:nvPr/>
              </p:nvCxnSpPr>
              <p:spPr>
                <a:xfrm>
                  <a:off x="3728017" y="2440136"/>
                  <a:ext cx="1980453" cy="31503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/>
                <p:cNvCxnSpPr>
                  <a:stCxn id="35" idx="6"/>
                  <a:endCxn id="69" idx="2"/>
                </p:cNvCxnSpPr>
                <p:nvPr/>
              </p:nvCxnSpPr>
              <p:spPr>
                <a:xfrm>
                  <a:off x="3728018" y="3029991"/>
                  <a:ext cx="1980452" cy="31502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/>
                <p:cNvCxnSpPr>
                  <a:stCxn id="36" idx="6"/>
                  <a:endCxn id="69" idx="2"/>
                </p:cNvCxnSpPr>
                <p:nvPr/>
              </p:nvCxnSpPr>
              <p:spPr>
                <a:xfrm flipV="1">
                  <a:off x="3728015" y="3345020"/>
                  <a:ext cx="1980455" cy="27482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/>
                <p:cNvCxnSpPr>
                  <a:stCxn id="36" idx="6"/>
                  <a:endCxn id="68" idx="2"/>
                </p:cNvCxnSpPr>
                <p:nvPr/>
              </p:nvCxnSpPr>
              <p:spPr>
                <a:xfrm flipV="1">
                  <a:off x="3728015" y="2755166"/>
                  <a:ext cx="1980455" cy="86467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/>
                <p:cNvCxnSpPr>
                  <a:stCxn id="36" idx="6"/>
                  <a:endCxn id="67" idx="2"/>
                </p:cNvCxnSpPr>
                <p:nvPr/>
              </p:nvCxnSpPr>
              <p:spPr>
                <a:xfrm flipV="1">
                  <a:off x="3728015" y="2165311"/>
                  <a:ext cx="1980455" cy="145453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Arrow Connector 90"/>
                <p:cNvCxnSpPr>
                  <a:stCxn id="33" idx="6"/>
                  <a:endCxn id="67" idx="2"/>
                </p:cNvCxnSpPr>
                <p:nvPr/>
              </p:nvCxnSpPr>
              <p:spPr>
                <a:xfrm flipV="1">
                  <a:off x="3728017" y="2165311"/>
                  <a:ext cx="1980453" cy="27482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Arrow Connector 93"/>
                <p:cNvCxnSpPr>
                  <a:stCxn id="33" idx="6"/>
                  <a:endCxn id="69" idx="2"/>
                </p:cNvCxnSpPr>
                <p:nvPr/>
              </p:nvCxnSpPr>
              <p:spPr>
                <a:xfrm>
                  <a:off x="3728017" y="2440136"/>
                  <a:ext cx="1980453" cy="90488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Arrow Connector 102"/>
                <p:cNvCxnSpPr>
                  <a:stCxn id="47" idx="6"/>
                  <a:endCxn id="68" idx="2"/>
                </p:cNvCxnSpPr>
                <p:nvPr/>
              </p:nvCxnSpPr>
              <p:spPr>
                <a:xfrm>
                  <a:off x="3728015" y="1850281"/>
                  <a:ext cx="1980455" cy="90488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Arrow Connector 105"/>
                <p:cNvCxnSpPr>
                  <a:stCxn id="47" idx="6"/>
                  <a:endCxn id="69" idx="2"/>
                </p:cNvCxnSpPr>
                <p:nvPr/>
              </p:nvCxnSpPr>
              <p:spPr>
                <a:xfrm>
                  <a:off x="3728015" y="1850281"/>
                  <a:ext cx="1980455" cy="149473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w="lg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64" name="Group 163"/>
          <p:cNvGrpSpPr/>
          <p:nvPr/>
        </p:nvGrpSpPr>
        <p:grpSpPr>
          <a:xfrm>
            <a:off x="6165670" y="2165311"/>
            <a:ext cx="5266611" cy="3517704"/>
            <a:chOff x="6165670" y="2165311"/>
            <a:chExt cx="5266611" cy="3517704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80"/>
            <a:stretch/>
          </p:blipFill>
          <p:spPr>
            <a:xfrm>
              <a:off x="7202122" y="4059458"/>
              <a:ext cx="2345205" cy="1623557"/>
            </a:xfrm>
            <a:prstGeom prst="rect">
              <a:avLst/>
            </a:prstGeom>
          </p:spPr>
        </p:pic>
        <p:grpSp>
          <p:nvGrpSpPr>
            <p:cNvPr id="162" name="Group 161"/>
            <p:cNvGrpSpPr/>
            <p:nvPr/>
          </p:nvGrpSpPr>
          <p:grpSpPr>
            <a:xfrm>
              <a:off x="6165670" y="2165311"/>
              <a:ext cx="5266611" cy="1179709"/>
              <a:chOff x="6165670" y="2165311"/>
              <a:chExt cx="5266611" cy="1179709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8146125" y="2265409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8146125" y="285526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9897980" y="2541654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09" name="Straight Arrow Connector 108"/>
              <p:cNvCxnSpPr>
                <a:stCxn id="67" idx="6"/>
                <a:endCxn id="70" idx="2"/>
              </p:cNvCxnSpPr>
              <p:nvPr/>
            </p:nvCxnSpPr>
            <p:spPr>
              <a:xfrm>
                <a:off x="6165670" y="2165311"/>
                <a:ext cx="1980455" cy="32869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>
                <a:stCxn id="67" idx="6"/>
                <a:endCxn id="71" idx="2"/>
              </p:cNvCxnSpPr>
              <p:nvPr/>
            </p:nvCxnSpPr>
            <p:spPr>
              <a:xfrm>
                <a:off x="6165670" y="2165311"/>
                <a:ext cx="1980455" cy="91855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>
                <a:stCxn id="68" idx="6"/>
                <a:endCxn id="70" idx="2"/>
              </p:cNvCxnSpPr>
              <p:nvPr/>
            </p:nvCxnSpPr>
            <p:spPr>
              <a:xfrm flipV="1">
                <a:off x="6165670" y="2494009"/>
                <a:ext cx="1980455" cy="2611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>
                <a:stCxn id="68" idx="6"/>
                <a:endCxn id="71" idx="2"/>
              </p:cNvCxnSpPr>
              <p:nvPr/>
            </p:nvCxnSpPr>
            <p:spPr>
              <a:xfrm>
                <a:off x="6165670" y="2755166"/>
                <a:ext cx="1980455" cy="3286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>
                <a:stCxn id="69" idx="6"/>
                <a:endCxn id="71" idx="2"/>
              </p:cNvCxnSpPr>
              <p:nvPr/>
            </p:nvCxnSpPr>
            <p:spPr>
              <a:xfrm flipV="1">
                <a:off x="6165670" y="3083863"/>
                <a:ext cx="1980455" cy="2611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>
                <a:stCxn id="69" idx="6"/>
                <a:endCxn id="70" idx="2"/>
              </p:cNvCxnSpPr>
              <p:nvPr/>
            </p:nvCxnSpPr>
            <p:spPr>
              <a:xfrm flipV="1">
                <a:off x="6165670" y="2494009"/>
                <a:ext cx="1980455" cy="8510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>
                <a:stCxn id="70" idx="6"/>
                <a:endCxn id="72" idx="2"/>
              </p:cNvCxnSpPr>
              <p:nvPr/>
            </p:nvCxnSpPr>
            <p:spPr>
              <a:xfrm>
                <a:off x="8603325" y="2494009"/>
                <a:ext cx="1294655" cy="2762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/>
              <p:cNvCxnSpPr>
                <a:stCxn id="71" idx="6"/>
                <a:endCxn id="72" idx="2"/>
              </p:cNvCxnSpPr>
              <p:nvPr/>
            </p:nvCxnSpPr>
            <p:spPr>
              <a:xfrm flipV="1">
                <a:off x="8603325" y="2770254"/>
                <a:ext cx="1294655" cy="3136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>
                <a:stCxn id="72" idx="6"/>
                <a:endCxn id="140" idx="1"/>
              </p:cNvCxnSpPr>
              <p:nvPr/>
            </p:nvCxnSpPr>
            <p:spPr>
              <a:xfrm>
                <a:off x="10355180" y="2770254"/>
                <a:ext cx="59780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10952989" y="2554810"/>
                    <a:ext cx="479292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40" name="TextBox 1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52989" y="2554810"/>
                    <a:ext cx="479292" cy="430887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167" name="Picture 16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2531" y="1753265"/>
            <a:ext cx="1866223" cy="18203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D37D04-F324-4C36-B1DE-80638471022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6122" y="1683301"/>
            <a:ext cx="1912963" cy="189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17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Housing Price Prediction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365662" y="2054431"/>
            <a:ext cx="23751" cy="3206338"/>
          </a:xfrm>
          <a:prstGeom prst="line">
            <a:avLst/>
          </a:prstGeom>
          <a:ln w="63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365662" y="5260769"/>
            <a:ext cx="5047013" cy="0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56956" y="5474524"/>
            <a:ext cx="1976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rPr>
              <a:t>size of house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581079" y="3244896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rPr>
              <a:t>price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845065" y="2662919"/>
            <a:ext cx="280020" cy="280020"/>
            <a:chOff x="6412674" y="3475729"/>
            <a:chExt cx="731520" cy="73152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6412674" y="3475729"/>
              <a:ext cx="731520" cy="73152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6412674" y="3475729"/>
              <a:ext cx="731520" cy="73152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991771" y="3582429"/>
            <a:ext cx="280020" cy="280020"/>
            <a:chOff x="6412674" y="3475729"/>
            <a:chExt cx="731520" cy="731520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6412674" y="3475729"/>
              <a:ext cx="731520" cy="73152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412674" y="3475729"/>
              <a:ext cx="731520" cy="73152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815980" y="2471695"/>
            <a:ext cx="280020" cy="280020"/>
            <a:chOff x="6412674" y="3475729"/>
            <a:chExt cx="731520" cy="73152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412674" y="3475729"/>
              <a:ext cx="731520" cy="73152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6412674" y="3475729"/>
              <a:ext cx="731520" cy="73152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637132" y="3602734"/>
            <a:ext cx="280020" cy="280020"/>
            <a:chOff x="6412674" y="3475729"/>
            <a:chExt cx="731520" cy="73152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6412674" y="3475729"/>
              <a:ext cx="731520" cy="73152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6412674" y="3475729"/>
              <a:ext cx="731520" cy="73152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82666" y="4062490"/>
            <a:ext cx="280020" cy="280020"/>
            <a:chOff x="6412674" y="3475729"/>
            <a:chExt cx="731520" cy="73152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6412674" y="3475729"/>
              <a:ext cx="731520" cy="73152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6412674" y="3475729"/>
              <a:ext cx="731520" cy="73152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3749158" y="4421599"/>
            <a:ext cx="280020" cy="280020"/>
            <a:chOff x="6412674" y="3475729"/>
            <a:chExt cx="731520" cy="731520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6412674" y="3475729"/>
              <a:ext cx="731520" cy="73152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6412674" y="3475729"/>
              <a:ext cx="731520" cy="73152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543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theory and deep learning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9794" y="1234662"/>
            <a:ext cx="103594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rPr>
              <a:t>Informally: There are functions you can compute with a “small” L-layer deep neural network that shallower networks require exponentially more hidden units to compute.  </a:t>
            </a:r>
          </a:p>
        </p:txBody>
      </p:sp>
    </p:spTree>
    <p:extLst>
      <p:ext uri="{BB962C8B-B14F-4D97-AF65-F5344CB8AC3E}">
        <p14:creationId xmlns:p14="http://schemas.microsoft.com/office/powerpoint/2010/main" val="22274806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769862" y="3848298"/>
            <a:ext cx="699800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Building blocks of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deep neural networks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56ED23-FA81-426A-947D-30C16FDD32AB}"/>
              </a:ext>
            </a:extLst>
          </p:cNvPr>
          <p:cNvSpPr txBox="1"/>
          <p:nvPr/>
        </p:nvSpPr>
        <p:spPr>
          <a:xfrm>
            <a:off x="4629779" y="1147154"/>
            <a:ext cx="72781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1732749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79" y="-146653"/>
            <a:ext cx="10515600" cy="1325563"/>
          </a:xfrm>
        </p:spPr>
        <p:txBody>
          <a:bodyPr/>
          <a:lstStyle/>
          <a:p>
            <a:r>
              <a:rPr lang="en-US" dirty="0"/>
              <a:t>Forward and backward functions</a:t>
            </a:r>
          </a:p>
        </p:txBody>
      </p:sp>
      <p:grpSp>
        <p:nvGrpSpPr>
          <p:cNvPr id="265" name="Group 264"/>
          <p:cNvGrpSpPr/>
          <p:nvPr/>
        </p:nvGrpSpPr>
        <p:grpSpPr>
          <a:xfrm>
            <a:off x="485626" y="1178910"/>
            <a:ext cx="4768299" cy="1992199"/>
            <a:chOff x="3306318" y="1300092"/>
            <a:chExt cx="6214343" cy="23985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3306319" y="1300092"/>
                  <a:ext cx="500301" cy="5195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6319" y="1300092"/>
                  <a:ext cx="500301" cy="51957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4762" b="-5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3306319" y="1922787"/>
                  <a:ext cx="50030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6319" y="1922787"/>
                  <a:ext cx="50030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6349" b="-5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306318" y="2549123"/>
                  <a:ext cx="50030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6318" y="2549123"/>
                  <a:ext cx="500301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349" b="-70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Oval 6"/>
            <p:cNvSpPr/>
            <p:nvPr/>
          </p:nvSpPr>
          <p:spPr>
            <a:xfrm>
              <a:off x="6882229" y="142009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6882229" y="204630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6882229" y="267251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603610" y="204630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603610" y="267251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599342" y="329872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4599342" y="142009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8026964" y="2372627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8" name="Straight Arrow Connector 17"/>
            <p:cNvCxnSpPr>
              <a:stCxn id="15" idx="6"/>
              <a:endCxn id="19" idx="1"/>
            </p:cNvCxnSpPr>
            <p:nvPr/>
          </p:nvCxnSpPr>
          <p:spPr>
            <a:xfrm flipV="1">
              <a:off x="8378977" y="2505732"/>
              <a:ext cx="662883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9041861" y="2254160"/>
                  <a:ext cx="478800" cy="5031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1861" y="2254160"/>
                  <a:ext cx="478800" cy="50314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Oval 35"/>
            <p:cNvSpPr/>
            <p:nvPr/>
          </p:nvSpPr>
          <p:spPr>
            <a:xfrm>
              <a:off x="5742919" y="204630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5742920" y="267251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5742920" y="329872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5742919" y="142009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6882229" y="329872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3306318" y="3175459"/>
                  <a:ext cx="50030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6318" y="3175459"/>
                  <a:ext cx="500301" cy="5232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6349" b="-4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Straight Arrow Connector 93"/>
            <p:cNvCxnSpPr>
              <a:stCxn id="38" idx="6"/>
              <a:endCxn id="82" idx="2"/>
            </p:cNvCxnSpPr>
            <p:nvPr/>
          </p:nvCxnSpPr>
          <p:spPr>
            <a:xfrm>
              <a:off x="6094934" y="3440271"/>
              <a:ext cx="787295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10" idx="6"/>
              <a:endCxn id="36" idx="2"/>
            </p:cNvCxnSpPr>
            <p:nvPr/>
          </p:nvCxnSpPr>
          <p:spPr>
            <a:xfrm>
              <a:off x="4955624" y="2187851"/>
              <a:ext cx="787295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12" idx="6"/>
              <a:endCxn id="38" idx="2"/>
            </p:cNvCxnSpPr>
            <p:nvPr/>
          </p:nvCxnSpPr>
          <p:spPr>
            <a:xfrm>
              <a:off x="4951356" y="3440271"/>
              <a:ext cx="791564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36" idx="6"/>
              <a:endCxn id="8" idx="2"/>
            </p:cNvCxnSpPr>
            <p:nvPr/>
          </p:nvCxnSpPr>
          <p:spPr>
            <a:xfrm>
              <a:off x="6094933" y="2187851"/>
              <a:ext cx="787296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13" idx="6"/>
              <a:endCxn id="39" idx="2"/>
            </p:cNvCxnSpPr>
            <p:nvPr/>
          </p:nvCxnSpPr>
          <p:spPr>
            <a:xfrm>
              <a:off x="4951356" y="1561641"/>
              <a:ext cx="791563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11" idx="6"/>
              <a:endCxn id="37" idx="2"/>
            </p:cNvCxnSpPr>
            <p:nvPr/>
          </p:nvCxnSpPr>
          <p:spPr>
            <a:xfrm>
              <a:off x="4955624" y="2814061"/>
              <a:ext cx="787296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stCxn id="37" idx="6"/>
              <a:endCxn id="9" idx="2"/>
            </p:cNvCxnSpPr>
            <p:nvPr/>
          </p:nvCxnSpPr>
          <p:spPr>
            <a:xfrm>
              <a:off x="6094934" y="2814061"/>
              <a:ext cx="787295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39" idx="6"/>
              <a:endCxn id="7" idx="2"/>
            </p:cNvCxnSpPr>
            <p:nvPr/>
          </p:nvCxnSpPr>
          <p:spPr>
            <a:xfrm>
              <a:off x="6094933" y="1561641"/>
              <a:ext cx="787296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13" idx="6"/>
              <a:endCxn id="36" idx="2"/>
            </p:cNvCxnSpPr>
            <p:nvPr/>
          </p:nvCxnSpPr>
          <p:spPr>
            <a:xfrm>
              <a:off x="4951356" y="1561641"/>
              <a:ext cx="791563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stCxn id="10" idx="6"/>
              <a:endCxn id="37" idx="2"/>
            </p:cNvCxnSpPr>
            <p:nvPr/>
          </p:nvCxnSpPr>
          <p:spPr>
            <a:xfrm>
              <a:off x="4955624" y="2187851"/>
              <a:ext cx="787296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11" idx="6"/>
              <a:endCxn id="38" idx="2"/>
            </p:cNvCxnSpPr>
            <p:nvPr/>
          </p:nvCxnSpPr>
          <p:spPr>
            <a:xfrm>
              <a:off x="4955624" y="2814061"/>
              <a:ext cx="787296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13" idx="6"/>
              <a:endCxn id="37" idx="2"/>
            </p:cNvCxnSpPr>
            <p:nvPr/>
          </p:nvCxnSpPr>
          <p:spPr>
            <a:xfrm>
              <a:off x="4951356" y="1561641"/>
              <a:ext cx="791564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3" idx="6"/>
              <a:endCxn id="38" idx="2"/>
            </p:cNvCxnSpPr>
            <p:nvPr/>
          </p:nvCxnSpPr>
          <p:spPr>
            <a:xfrm>
              <a:off x="4951356" y="1561641"/>
              <a:ext cx="791564" cy="187863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0" idx="6"/>
              <a:endCxn id="39" idx="2"/>
            </p:cNvCxnSpPr>
            <p:nvPr/>
          </p:nvCxnSpPr>
          <p:spPr>
            <a:xfrm flipV="1">
              <a:off x="4955624" y="1561641"/>
              <a:ext cx="787295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0" idx="6"/>
              <a:endCxn id="38" idx="2"/>
            </p:cNvCxnSpPr>
            <p:nvPr/>
          </p:nvCxnSpPr>
          <p:spPr>
            <a:xfrm>
              <a:off x="4955624" y="2187851"/>
              <a:ext cx="787296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11" idx="6"/>
              <a:endCxn id="39" idx="2"/>
            </p:cNvCxnSpPr>
            <p:nvPr/>
          </p:nvCxnSpPr>
          <p:spPr>
            <a:xfrm flipV="1">
              <a:off x="4955624" y="1561641"/>
              <a:ext cx="787295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1" idx="6"/>
              <a:endCxn id="36" idx="2"/>
            </p:cNvCxnSpPr>
            <p:nvPr/>
          </p:nvCxnSpPr>
          <p:spPr>
            <a:xfrm flipV="1">
              <a:off x="4955624" y="2187851"/>
              <a:ext cx="787295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stCxn id="12" idx="6"/>
              <a:endCxn id="37" idx="2"/>
            </p:cNvCxnSpPr>
            <p:nvPr/>
          </p:nvCxnSpPr>
          <p:spPr>
            <a:xfrm flipV="1">
              <a:off x="4951356" y="2814061"/>
              <a:ext cx="791564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>
              <a:stCxn id="12" idx="6"/>
              <a:endCxn id="36" idx="2"/>
            </p:cNvCxnSpPr>
            <p:nvPr/>
          </p:nvCxnSpPr>
          <p:spPr>
            <a:xfrm flipV="1">
              <a:off x="4951356" y="2187851"/>
              <a:ext cx="791563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>
              <a:stCxn id="12" idx="6"/>
              <a:endCxn id="39" idx="2"/>
            </p:cNvCxnSpPr>
            <p:nvPr/>
          </p:nvCxnSpPr>
          <p:spPr>
            <a:xfrm flipV="1">
              <a:off x="4951356" y="1561641"/>
              <a:ext cx="791563" cy="187863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>
              <a:stCxn id="36" idx="6"/>
              <a:endCxn id="7" idx="2"/>
            </p:cNvCxnSpPr>
            <p:nvPr/>
          </p:nvCxnSpPr>
          <p:spPr>
            <a:xfrm flipV="1">
              <a:off x="6094933" y="1561641"/>
              <a:ext cx="787296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>
              <a:stCxn id="39" idx="6"/>
              <a:endCxn id="8" idx="2"/>
            </p:cNvCxnSpPr>
            <p:nvPr/>
          </p:nvCxnSpPr>
          <p:spPr>
            <a:xfrm>
              <a:off x="6094933" y="1561641"/>
              <a:ext cx="787296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>
              <a:stCxn id="37" idx="6"/>
              <a:endCxn id="7" idx="2"/>
            </p:cNvCxnSpPr>
            <p:nvPr/>
          </p:nvCxnSpPr>
          <p:spPr>
            <a:xfrm flipV="1">
              <a:off x="6094934" y="1561641"/>
              <a:ext cx="787295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>
              <a:stCxn id="39" idx="6"/>
              <a:endCxn id="9" idx="2"/>
            </p:cNvCxnSpPr>
            <p:nvPr/>
          </p:nvCxnSpPr>
          <p:spPr>
            <a:xfrm>
              <a:off x="6094933" y="1561641"/>
              <a:ext cx="787296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stCxn id="36" idx="6"/>
              <a:endCxn id="82" idx="2"/>
            </p:cNvCxnSpPr>
            <p:nvPr/>
          </p:nvCxnSpPr>
          <p:spPr>
            <a:xfrm>
              <a:off x="6094933" y="2187851"/>
              <a:ext cx="787296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>
              <a:stCxn id="38" idx="6"/>
              <a:endCxn id="7" idx="2"/>
            </p:cNvCxnSpPr>
            <p:nvPr/>
          </p:nvCxnSpPr>
          <p:spPr>
            <a:xfrm flipV="1">
              <a:off x="6094934" y="1561641"/>
              <a:ext cx="787295" cy="187863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>
              <a:stCxn id="36" idx="6"/>
              <a:endCxn id="9" idx="2"/>
            </p:cNvCxnSpPr>
            <p:nvPr/>
          </p:nvCxnSpPr>
          <p:spPr>
            <a:xfrm>
              <a:off x="6094933" y="2187851"/>
              <a:ext cx="787296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>
              <a:stCxn id="37" idx="6"/>
              <a:endCxn id="8" idx="2"/>
            </p:cNvCxnSpPr>
            <p:nvPr/>
          </p:nvCxnSpPr>
          <p:spPr>
            <a:xfrm flipV="1">
              <a:off x="6094934" y="2187851"/>
              <a:ext cx="787295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>
              <a:stCxn id="38" idx="6"/>
              <a:endCxn id="8" idx="2"/>
            </p:cNvCxnSpPr>
            <p:nvPr/>
          </p:nvCxnSpPr>
          <p:spPr>
            <a:xfrm flipV="1">
              <a:off x="6094934" y="2187851"/>
              <a:ext cx="787295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38" idx="6"/>
              <a:endCxn id="9" idx="2"/>
            </p:cNvCxnSpPr>
            <p:nvPr/>
          </p:nvCxnSpPr>
          <p:spPr>
            <a:xfrm flipV="1">
              <a:off x="6094934" y="2814061"/>
              <a:ext cx="787295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>
              <a:stCxn id="39" idx="6"/>
              <a:endCxn id="82" idx="2"/>
            </p:cNvCxnSpPr>
            <p:nvPr/>
          </p:nvCxnSpPr>
          <p:spPr>
            <a:xfrm>
              <a:off x="6094933" y="1561641"/>
              <a:ext cx="787296" cy="187863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>
              <a:stCxn id="37" idx="6"/>
              <a:endCxn id="82" idx="2"/>
            </p:cNvCxnSpPr>
            <p:nvPr/>
          </p:nvCxnSpPr>
          <p:spPr>
            <a:xfrm>
              <a:off x="6094934" y="2814061"/>
              <a:ext cx="787295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>
              <a:stCxn id="7" idx="6"/>
              <a:endCxn id="15" idx="2"/>
            </p:cNvCxnSpPr>
            <p:nvPr/>
          </p:nvCxnSpPr>
          <p:spPr>
            <a:xfrm>
              <a:off x="7234243" y="1561641"/>
              <a:ext cx="792721" cy="95253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>
              <a:stCxn id="8" idx="6"/>
              <a:endCxn id="15" idx="2"/>
            </p:cNvCxnSpPr>
            <p:nvPr/>
          </p:nvCxnSpPr>
          <p:spPr>
            <a:xfrm>
              <a:off x="7234243" y="2187851"/>
              <a:ext cx="792721" cy="32632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stCxn id="9" idx="6"/>
              <a:endCxn id="15" idx="2"/>
            </p:cNvCxnSpPr>
            <p:nvPr/>
          </p:nvCxnSpPr>
          <p:spPr>
            <a:xfrm flipV="1">
              <a:off x="7234243" y="2514176"/>
              <a:ext cx="792721" cy="29988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>
              <a:stCxn id="82" idx="6"/>
              <a:endCxn id="15" idx="2"/>
            </p:cNvCxnSpPr>
            <p:nvPr/>
          </p:nvCxnSpPr>
          <p:spPr>
            <a:xfrm flipV="1">
              <a:off x="7234243" y="2514176"/>
              <a:ext cx="792721" cy="92609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>
              <a:stCxn id="4" idx="3"/>
              <a:endCxn id="13" idx="2"/>
            </p:cNvCxnSpPr>
            <p:nvPr/>
          </p:nvCxnSpPr>
          <p:spPr>
            <a:xfrm>
              <a:off x="3806620" y="1559882"/>
              <a:ext cx="792722" cy="175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>
              <a:stCxn id="5" idx="3"/>
              <a:endCxn id="10" idx="2"/>
            </p:cNvCxnSpPr>
            <p:nvPr/>
          </p:nvCxnSpPr>
          <p:spPr>
            <a:xfrm>
              <a:off x="3806620" y="2184397"/>
              <a:ext cx="796990" cy="345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6" idx="3"/>
              <a:endCxn id="11" idx="2"/>
            </p:cNvCxnSpPr>
            <p:nvPr/>
          </p:nvCxnSpPr>
          <p:spPr>
            <a:xfrm>
              <a:off x="3806619" y="2810733"/>
              <a:ext cx="796991" cy="332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stCxn id="91" idx="3"/>
              <a:endCxn id="12" idx="2"/>
            </p:cNvCxnSpPr>
            <p:nvPr/>
          </p:nvCxnSpPr>
          <p:spPr>
            <a:xfrm>
              <a:off x="3806619" y="3437069"/>
              <a:ext cx="792723" cy="320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>
              <a:stCxn id="91" idx="3"/>
              <a:endCxn id="11" idx="2"/>
            </p:cNvCxnSpPr>
            <p:nvPr/>
          </p:nvCxnSpPr>
          <p:spPr>
            <a:xfrm flipV="1">
              <a:off x="3806619" y="2814061"/>
              <a:ext cx="796991" cy="62300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>
              <a:stCxn id="91" idx="3"/>
              <a:endCxn id="10" idx="2"/>
            </p:cNvCxnSpPr>
            <p:nvPr/>
          </p:nvCxnSpPr>
          <p:spPr>
            <a:xfrm flipV="1">
              <a:off x="3806619" y="2187851"/>
              <a:ext cx="796991" cy="124921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Arrow Connector 234"/>
            <p:cNvCxnSpPr>
              <a:stCxn id="91" idx="3"/>
              <a:endCxn id="13" idx="2"/>
            </p:cNvCxnSpPr>
            <p:nvPr/>
          </p:nvCxnSpPr>
          <p:spPr>
            <a:xfrm flipV="1">
              <a:off x="3806619" y="1561641"/>
              <a:ext cx="792723" cy="187542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stCxn id="6" idx="3"/>
              <a:endCxn id="12" idx="2"/>
            </p:cNvCxnSpPr>
            <p:nvPr/>
          </p:nvCxnSpPr>
          <p:spPr>
            <a:xfrm>
              <a:off x="3806619" y="2810733"/>
              <a:ext cx="792723" cy="62953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/>
            <p:cNvCxnSpPr>
              <a:stCxn id="5" idx="3"/>
              <a:endCxn id="12" idx="2"/>
            </p:cNvCxnSpPr>
            <p:nvPr/>
          </p:nvCxnSpPr>
          <p:spPr>
            <a:xfrm>
              <a:off x="3806620" y="2184397"/>
              <a:ext cx="792722" cy="12558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>
              <a:stCxn id="4" idx="3"/>
              <a:endCxn id="12" idx="2"/>
            </p:cNvCxnSpPr>
            <p:nvPr/>
          </p:nvCxnSpPr>
          <p:spPr>
            <a:xfrm>
              <a:off x="3806620" y="1559882"/>
              <a:ext cx="792722" cy="188038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Arrow Connector 246"/>
            <p:cNvCxnSpPr>
              <a:stCxn id="6" idx="3"/>
              <a:endCxn id="10" idx="2"/>
            </p:cNvCxnSpPr>
            <p:nvPr/>
          </p:nvCxnSpPr>
          <p:spPr>
            <a:xfrm flipV="1">
              <a:off x="3806619" y="2187851"/>
              <a:ext cx="796991" cy="62288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>
              <a:stCxn id="6" idx="3"/>
              <a:endCxn id="13" idx="2"/>
            </p:cNvCxnSpPr>
            <p:nvPr/>
          </p:nvCxnSpPr>
          <p:spPr>
            <a:xfrm flipV="1">
              <a:off x="3806619" y="1561641"/>
              <a:ext cx="792723" cy="12490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>
              <a:stCxn id="5" idx="3"/>
              <a:endCxn id="11" idx="2"/>
            </p:cNvCxnSpPr>
            <p:nvPr/>
          </p:nvCxnSpPr>
          <p:spPr>
            <a:xfrm>
              <a:off x="3806620" y="2184397"/>
              <a:ext cx="796990" cy="62966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>
              <a:stCxn id="5" idx="3"/>
              <a:endCxn id="13" idx="2"/>
            </p:cNvCxnSpPr>
            <p:nvPr/>
          </p:nvCxnSpPr>
          <p:spPr>
            <a:xfrm flipV="1">
              <a:off x="3806620" y="1561641"/>
              <a:ext cx="792722" cy="62275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>
              <a:stCxn id="4" idx="3"/>
              <a:endCxn id="11" idx="2"/>
            </p:cNvCxnSpPr>
            <p:nvPr/>
          </p:nvCxnSpPr>
          <p:spPr>
            <a:xfrm>
              <a:off x="3806620" y="1559882"/>
              <a:ext cx="796990" cy="125417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/>
            <p:cNvCxnSpPr>
              <a:stCxn id="4" idx="3"/>
              <a:endCxn id="10" idx="2"/>
            </p:cNvCxnSpPr>
            <p:nvPr/>
          </p:nvCxnSpPr>
          <p:spPr>
            <a:xfrm>
              <a:off x="3806620" y="1559882"/>
              <a:ext cx="796990" cy="62796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98696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79" y="-146653"/>
            <a:ext cx="10515600" cy="1325563"/>
          </a:xfrm>
        </p:spPr>
        <p:txBody>
          <a:bodyPr/>
          <a:lstStyle/>
          <a:p>
            <a:r>
              <a:rPr lang="en-US" dirty="0"/>
              <a:t>Forward and backward functions</a:t>
            </a:r>
          </a:p>
        </p:txBody>
      </p:sp>
    </p:spTree>
    <p:extLst>
      <p:ext uri="{BB962C8B-B14F-4D97-AF65-F5344CB8AC3E}">
        <p14:creationId xmlns:p14="http://schemas.microsoft.com/office/powerpoint/2010/main" val="31077384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08189" y="3848298"/>
            <a:ext cx="73213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Forward and backward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propagation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56ED23-FA81-426A-947D-30C16FDD32AB}"/>
              </a:ext>
            </a:extLst>
          </p:cNvPr>
          <p:cNvSpPr txBox="1"/>
          <p:nvPr/>
        </p:nvSpPr>
        <p:spPr>
          <a:xfrm>
            <a:off x="4629779" y="1147154"/>
            <a:ext cx="72781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1745025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79" y="-146653"/>
            <a:ext cx="10515600" cy="1325563"/>
          </a:xfrm>
        </p:spPr>
        <p:txBody>
          <a:bodyPr/>
          <a:lstStyle/>
          <a:p>
            <a:r>
              <a:rPr lang="en-US" dirty="0"/>
              <a:t>Forward propagation for layer </a:t>
            </a:r>
            <a:r>
              <a:rPr lang="en-US" i="1" dirty="0"/>
              <a:t>l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61658" y="1178910"/>
                <a:ext cx="2333139" cy="6059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Schoolbook" charset="0"/>
                    <a:ea typeface="Century Schoolbook" charset="0"/>
                    <a:cs typeface="Century Schoolbook" charset="0"/>
                  </a:rPr>
                  <a:t>Input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𝑎</m:t>
                        </m:r>
                      </m:e>
                      <m:sup>
                        <m: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[</m:t>
                        </m:r>
                        <m: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𝑙</m:t>
                        </m:r>
                        <m: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−1]</m:t>
                        </m:r>
                      </m:sup>
                    </m:sSup>
                  </m:oMath>
                </a14:m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58" y="1178910"/>
                <a:ext cx="2333139" cy="605935"/>
              </a:xfrm>
              <a:prstGeom prst="rect">
                <a:avLst/>
              </a:prstGeom>
              <a:blipFill>
                <a:blip r:embed="rId2"/>
                <a:stretch>
                  <a:fillRect l="-6806" t="-10000" b="-3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61658" y="1898538"/>
                <a:ext cx="4416274" cy="6059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Schoolbook" charset="0"/>
                    <a:ea typeface="Century Schoolbook" charset="0"/>
                    <a:cs typeface="Century Schoolbook" charset="0"/>
                  </a:rPr>
                  <a:t>O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3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Century Schoolbook" charset="0"/>
                        <a:cs typeface="Century Schoolbook" charset="0"/>
                      </a:rPr>
                      <m:t>utput</m:t>
                    </m:r>
                    <m:r>
                      <a:rPr kumimoji="0" lang="en-US" sz="3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Century Schoolbook" charset="0"/>
                        <a:cs typeface="Century Schoolbook" charset="0"/>
                      </a:rPr>
                      <m:t> </m:t>
                    </m:r>
                    <m:sSup>
                      <m:sSupPr>
                        <m:ctrlP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𝑎</m:t>
                        </m:r>
                      </m:e>
                      <m:sup>
                        <m: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[</m:t>
                        </m:r>
                        <m: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𝑙</m:t>
                        </m:r>
                        <m: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]</m:t>
                        </m:r>
                      </m:sup>
                    </m:sSup>
                    <m:r>
                      <a:rPr kumimoji="0" lang="en-US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 </m:t>
                    </m:r>
                  </m:oMath>
                </a14:m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Schoolbook" charset="0"/>
                    <a:ea typeface="Century Schoolbook" charset="0"/>
                    <a:cs typeface="Century Schoolbook" charset="0"/>
                  </a:rPr>
                  <a:t>cache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𝑧</m:t>
                        </m:r>
                      </m:e>
                      <m:sup>
                        <m: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[</m:t>
                        </m:r>
                        <m: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𝑙</m:t>
                        </m:r>
                        <m: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Schoolbook" charset="0"/>
                    <a:ea typeface="Century Schoolbook" charset="0"/>
                    <a:cs typeface="Century Schoolbook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58" y="1898538"/>
                <a:ext cx="4416274" cy="605935"/>
              </a:xfrm>
              <a:prstGeom prst="rect">
                <a:avLst/>
              </a:prstGeom>
              <a:blipFill>
                <a:blip r:embed="rId3"/>
                <a:stretch>
                  <a:fillRect l="-3591" t="-10000" b="-3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97603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61658" y="1178910"/>
                <a:ext cx="2179251" cy="6059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Schoolbook" charset="0"/>
                    <a:ea typeface="Century Schoolbook" charset="0"/>
                    <a:cs typeface="Century Schoolbook" charset="0"/>
                  </a:rPr>
                  <a:t>Input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𝑑𝑎</m:t>
                        </m:r>
                      </m:e>
                      <m:sup>
                        <m: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[</m:t>
                        </m:r>
                        <m: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𝑙</m:t>
                        </m:r>
                        <m: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]</m:t>
                        </m:r>
                      </m:sup>
                    </m:sSup>
                  </m:oMath>
                </a14:m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58" y="1178910"/>
                <a:ext cx="2179251" cy="605935"/>
              </a:xfrm>
              <a:prstGeom prst="rect">
                <a:avLst/>
              </a:prstGeom>
              <a:blipFill>
                <a:blip r:embed="rId2"/>
                <a:stretch>
                  <a:fillRect l="-7283" t="-10000" b="-3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61658" y="1898538"/>
                <a:ext cx="4903715" cy="6189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Schoolbook" charset="0"/>
                    <a:ea typeface="Century Schoolbook" charset="0"/>
                    <a:cs typeface="Century Schoolbook" charset="0"/>
                  </a:rPr>
                  <a:t>O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3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Century Schoolbook" charset="0"/>
                        <a:cs typeface="Century Schoolbook" charset="0"/>
                      </a:rPr>
                      <m:t>utput</m:t>
                    </m:r>
                    <m:r>
                      <a:rPr kumimoji="0" lang="en-US" sz="3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Century Schoolbook" charset="0"/>
                        <a:cs typeface="Century Schoolbook" charset="0"/>
                      </a:rPr>
                      <m:t> </m:t>
                    </m:r>
                    <m:sSup>
                      <m:sSupPr>
                        <m:ctrlP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𝑑𝑎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kumimoji="0" lang="en-US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kumimoji="0" lang="en-US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𝑙</m:t>
                            </m:r>
                            <m:r>
                              <a:rPr kumimoji="0" lang="en-US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kumimoji="0" lang="en-US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</m:t>
                    </m:r>
                    <m:r>
                      <a:rPr kumimoji="0" lang="en-US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𝑑</m:t>
                    </m:r>
                    <m:sSup>
                      <m:sSupPr>
                        <m:ctrlP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kumimoji="0" lang="en-US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kumimoji="0" lang="en-US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kumimoji="0" lang="en-US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</m:t>
                    </m:r>
                    <m:r>
                      <a:rPr kumimoji="0" lang="en-US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𝑑</m:t>
                    </m:r>
                    <m:sSup>
                      <m:sSupPr>
                        <m:ctrlP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e>
                      <m:sup>
                        <m: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[</m:t>
                        </m:r>
                        <m: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𝑙</m:t>
                        </m:r>
                        <m: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]</m:t>
                        </m:r>
                      </m:sup>
                    </m:sSup>
                  </m:oMath>
                </a14:m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58" y="1898538"/>
                <a:ext cx="4903715" cy="618952"/>
              </a:xfrm>
              <a:prstGeom prst="rect">
                <a:avLst/>
              </a:prstGeom>
              <a:blipFill>
                <a:blip r:embed="rId3"/>
                <a:stretch>
                  <a:fillRect l="-3234" t="-7843" b="-30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D94C8237-6E62-41C7-AB62-07EDB160D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79" y="-146653"/>
            <a:ext cx="10515600" cy="1325563"/>
          </a:xfrm>
        </p:spPr>
        <p:txBody>
          <a:bodyPr/>
          <a:lstStyle/>
          <a:p>
            <a:r>
              <a:rPr lang="en-US" dirty="0"/>
              <a:t>Backward propagation for layer </a:t>
            </a:r>
            <a:r>
              <a:rPr lang="en-US" i="1" dirty="0"/>
              <a:t>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9745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78" y="-146653"/>
            <a:ext cx="12123822" cy="132556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858875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Housing Price Prediction</a:t>
            </a:r>
          </a:p>
        </p:txBody>
      </p:sp>
    </p:spTree>
    <p:extLst>
      <p:ext uri="{BB962C8B-B14F-4D97-AF65-F5344CB8AC3E}">
        <p14:creationId xmlns:p14="http://schemas.microsoft.com/office/powerpoint/2010/main" val="317692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5197" y="3167217"/>
            <a:ext cx="1815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rPr>
              <a:t>#bedrooms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1838" y="4074347"/>
            <a:ext cx="1553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rPr>
              <a:t>zip code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7395" y="4981476"/>
            <a:ext cx="1783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rPr>
              <a:t>wealth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44386" y="2260087"/>
            <a:ext cx="1026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rPr>
              <a:t>size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Housing Price 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127579" y="2290119"/>
                <a:ext cx="3832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𝑥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579" y="2290119"/>
                <a:ext cx="38324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7937" r="-634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133190" y="3235723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190" y="3235723"/>
                <a:ext cx="37202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475" r="-8197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127579" y="4132840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579" y="4132840"/>
                <a:ext cx="37202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9836" r="-9836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133190" y="5029957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190" y="5029957"/>
                <a:ext cx="372025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1475" r="-8197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/>
          <p:cNvSpPr/>
          <p:nvPr/>
        </p:nvSpPr>
        <p:spPr>
          <a:xfrm>
            <a:off x="5348707" y="4707156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5350065" y="2683148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5342817" y="369515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6825338" y="369515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5" name="Straight Arrow Connector 34"/>
          <p:cNvCxnSpPr>
            <a:cxnSpLocks/>
            <a:stCxn id="21" idx="3"/>
            <a:endCxn id="30" idx="2"/>
          </p:cNvCxnSpPr>
          <p:nvPr/>
        </p:nvCxnSpPr>
        <p:spPr>
          <a:xfrm flipV="1">
            <a:off x="3505215" y="4981476"/>
            <a:ext cx="1843492" cy="23314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  <a:stCxn id="21" idx="3"/>
            <a:endCxn id="32" idx="3"/>
          </p:cNvCxnSpPr>
          <p:nvPr/>
        </p:nvCxnSpPr>
        <p:spPr>
          <a:xfrm flipV="1">
            <a:off x="3505215" y="4163446"/>
            <a:ext cx="1917948" cy="105117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1" idx="3"/>
            <a:endCxn id="31" idx="3"/>
          </p:cNvCxnSpPr>
          <p:nvPr/>
        </p:nvCxnSpPr>
        <p:spPr>
          <a:xfrm flipV="1">
            <a:off x="3505215" y="3151442"/>
            <a:ext cx="1925196" cy="206318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  <a:stCxn id="15" idx="3"/>
            <a:endCxn id="31" idx="2"/>
          </p:cNvCxnSpPr>
          <p:nvPr/>
        </p:nvCxnSpPr>
        <p:spPr>
          <a:xfrm>
            <a:off x="3510825" y="2474785"/>
            <a:ext cx="1839240" cy="48268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5" idx="3"/>
            <a:endCxn id="32" idx="1"/>
          </p:cNvCxnSpPr>
          <p:nvPr/>
        </p:nvCxnSpPr>
        <p:spPr>
          <a:xfrm>
            <a:off x="3510825" y="2474785"/>
            <a:ext cx="1912338" cy="130071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5" idx="3"/>
            <a:endCxn id="30" idx="1"/>
          </p:cNvCxnSpPr>
          <p:nvPr/>
        </p:nvCxnSpPr>
        <p:spPr>
          <a:xfrm>
            <a:off x="3510825" y="2474785"/>
            <a:ext cx="1918228" cy="231271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9" idx="3"/>
            <a:endCxn id="32" idx="2"/>
          </p:cNvCxnSpPr>
          <p:nvPr/>
        </p:nvCxnSpPr>
        <p:spPr>
          <a:xfrm>
            <a:off x="3505215" y="3420389"/>
            <a:ext cx="1837602" cy="54908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9" idx="3"/>
            <a:endCxn id="30" idx="2"/>
          </p:cNvCxnSpPr>
          <p:nvPr/>
        </p:nvCxnSpPr>
        <p:spPr>
          <a:xfrm>
            <a:off x="3505215" y="3420389"/>
            <a:ext cx="1843492" cy="15610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9" idx="3"/>
            <a:endCxn id="31" idx="2"/>
          </p:cNvCxnSpPr>
          <p:nvPr/>
        </p:nvCxnSpPr>
        <p:spPr>
          <a:xfrm flipV="1">
            <a:off x="3505215" y="2957468"/>
            <a:ext cx="1844850" cy="46292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1" idx="6"/>
            <a:endCxn id="33" idx="1"/>
          </p:cNvCxnSpPr>
          <p:nvPr/>
        </p:nvCxnSpPr>
        <p:spPr>
          <a:xfrm>
            <a:off x="5898705" y="2957468"/>
            <a:ext cx="1006979" cy="81803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0" idx="7"/>
            <a:endCxn id="33" idx="3"/>
          </p:cNvCxnSpPr>
          <p:nvPr/>
        </p:nvCxnSpPr>
        <p:spPr>
          <a:xfrm flipV="1">
            <a:off x="5817001" y="4163446"/>
            <a:ext cx="1088683" cy="62405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2" idx="6"/>
            <a:endCxn id="33" idx="2"/>
          </p:cNvCxnSpPr>
          <p:nvPr/>
        </p:nvCxnSpPr>
        <p:spPr>
          <a:xfrm>
            <a:off x="5891457" y="3969472"/>
            <a:ext cx="933881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33" idx="6"/>
          </p:cNvCxnSpPr>
          <p:nvPr/>
        </p:nvCxnSpPr>
        <p:spPr>
          <a:xfrm>
            <a:off x="7373978" y="3969472"/>
            <a:ext cx="627022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8026291" y="3701781"/>
            <a:ext cx="317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rPr>
              <a:t>y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6EB6B0B-F8EC-4AD7-ABE8-BCBB7D36E005}"/>
              </a:ext>
            </a:extLst>
          </p:cNvPr>
          <p:cNvCxnSpPr>
            <a:cxnSpLocks/>
            <a:stCxn id="20" idx="3"/>
            <a:endCxn id="32" idx="2"/>
          </p:cNvCxnSpPr>
          <p:nvPr/>
        </p:nvCxnSpPr>
        <p:spPr>
          <a:xfrm flipV="1">
            <a:off x="3499604" y="3969472"/>
            <a:ext cx="1843213" cy="34803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86C41F2-2D7B-4688-9C00-81C56060C7AB}"/>
              </a:ext>
            </a:extLst>
          </p:cNvPr>
          <p:cNvCxnSpPr>
            <a:cxnSpLocks/>
            <a:stCxn id="20" idx="3"/>
            <a:endCxn id="31" idx="2"/>
          </p:cNvCxnSpPr>
          <p:nvPr/>
        </p:nvCxnSpPr>
        <p:spPr>
          <a:xfrm flipV="1">
            <a:off x="3499604" y="2957468"/>
            <a:ext cx="1850461" cy="136003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E6AF5CA-1F6B-4B66-903F-858F7169B9DA}"/>
              </a:ext>
            </a:extLst>
          </p:cNvPr>
          <p:cNvCxnSpPr>
            <a:cxnSpLocks/>
            <a:stCxn id="20" idx="3"/>
            <a:endCxn id="30" idx="2"/>
          </p:cNvCxnSpPr>
          <p:nvPr/>
        </p:nvCxnSpPr>
        <p:spPr>
          <a:xfrm>
            <a:off x="3499604" y="4317506"/>
            <a:ext cx="1849103" cy="66397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86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5" grpId="0"/>
      <p:bldP spid="19" grpId="0"/>
      <p:bldP spid="20" grpId="0"/>
      <p:bldP spid="21" grpId="0"/>
      <p:bldP spid="30" grpId="0" animBg="1"/>
      <p:bldP spid="31" grpId="0" animBg="1"/>
      <p:bldP spid="32" grpId="0" animBg="1"/>
      <p:bldP spid="33" grpId="0" animBg="1"/>
      <p:bldP spid="16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8536" y="1128811"/>
            <a:ext cx="6041215" cy="2111908"/>
          </a:xfrm>
        </p:spPr>
        <p:txBody>
          <a:bodyPr>
            <a:noAutofit/>
          </a:bodyPr>
          <a:lstStyle/>
          <a:p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Introduction to Deep Learning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95863" y="3696852"/>
            <a:ext cx="78562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Supervised Learning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rPr>
              <a:t>with Neural Networks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4392686" y="3415974"/>
            <a:ext cx="7437120" cy="26052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AA2CA4F-B75B-4FB3-A5C4-7F7B2FD478C6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8F55C57-DCF7-414A-840B-5447DBDDB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30" name="Title 1">
              <a:extLst>
                <a:ext uri="{FF2B5EF4-FFF2-40B4-BE49-F238E27FC236}">
                  <a16:creationId xmlns:a16="http://schemas.microsoft.com/office/drawing/2014/main" id="{5A446BBB-3843-45D7-A82C-0F521A298B33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j-ea"/>
                  <a:cs typeface="+mj-cs"/>
                </a:rPr>
                <a:t>deeplearning.ai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3106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449" y="20532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Supervised Learning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571171" y="2031913"/>
            <a:ext cx="10868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817071" y="1339251"/>
            <a:ext cx="25547" cy="49492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4184664" y="1339546"/>
            <a:ext cx="9457" cy="4948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67672" y="1444238"/>
            <a:ext cx="22156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rPr>
              <a:t>Output (y)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047933" y="1368872"/>
            <a:ext cx="28662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rPr>
              <a:t>Application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 charset="0"/>
              <a:ea typeface="Century Schoolbook" charset="0"/>
              <a:cs typeface="Century Schoolbook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38355" y="1368872"/>
            <a:ext cx="28662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charset="0"/>
                <a:ea typeface="Century Schoolbook" charset="0"/>
                <a:cs typeface="Century Schoolbook" charset="0"/>
              </a:rPr>
              <a:t>Input(x)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 charset="0"/>
              <a:ea typeface="Century Schoolbook" charset="0"/>
              <a:cs typeface="Century Schoolbook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938355" y="2904073"/>
            <a:ext cx="10001716" cy="461665"/>
            <a:chOff x="938355" y="2904073"/>
            <a:chExt cx="10001716" cy="461665"/>
          </a:xfrm>
        </p:grpSpPr>
        <p:sp>
          <p:nvSpPr>
            <p:cNvPr id="28" name="TextBox 27"/>
            <p:cNvSpPr txBox="1"/>
            <p:nvPr/>
          </p:nvSpPr>
          <p:spPr>
            <a:xfrm>
              <a:off x="4367672" y="2904073"/>
              <a:ext cx="26419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Click on ad? (0/1)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047933" y="2904073"/>
              <a:ext cx="28921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Online Advertising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938355" y="2904073"/>
              <a:ext cx="19992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Ad, user info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38355" y="3547955"/>
            <a:ext cx="9270747" cy="461665"/>
            <a:chOff x="938355" y="3558104"/>
            <a:chExt cx="9270747" cy="461665"/>
          </a:xfrm>
        </p:grpSpPr>
        <p:sp>
          <p:nvSpPr>
            <p:cNvPr id="20" name="TextBox 19"/>
            <p:cNvSpPr txBox="1"/>
            <p:nvPr/>
          </p:nvSpPr>
          <p:spPr>
            <a:xfrm>
              <a:off x="4367672" y="3558104"/>
              <a:ext cx="27320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rPr>
                <a:t>Object (1,</a:t>
              </a:r>
              <a:r>
                <a:rPr kumimoji="0" lang="mr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rPr>
                <a:t>…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rPr>
                <a:t>,1000)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047933" y="3558104"/>
              <a:ext cx="21611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rPr>
                <a:t>Photo tagging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938355" y="3558104"/>
              <a:ext cx="10743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rPr>
                <a:t>Image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938355" y="4191837"/>
            <a:ext cx="9968053" cy="461665"/>
            <a:chOff x="938355" y="4201986"/>
            <a:chExt cx="9968053" cy="461665"/>
          </a:xfrm>
        </p:grpSpPr>
        <p:sp>
          <p:nvSpPr>
            <p:cNvPr id="29" name="TextBox 28"/>
            <p:cNvSpPr txBox="1"/>
            <p:nvPr/>
          </p:nvSpPr>
          <p:spPr>
            <a:xfrm>
              <a:off x="4367672" y="4201986"/>
              <a:ext cx="23459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rPr>
                <a:t>Text transcript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047933" y="4201986"/>
              <a:ext cx="28584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rPr>
                <a:t>Speech recognition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938355" y="4201986"/>
              <a:ext cx="10214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rPr>
                <a:t>Audio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38355" y="2260191"/>
            <a:ext cx="8954955" cy="461665"/>
            <a:chOff x="938355" y="2260191"/>
            <a:chExt cx="8954955" cy="461665"/>
          </a:xfrm>
        </p:grpSpPr>
        <p:sp>
          <p:nvSpPr>
            <p:cNvPr id="3" name="TextBox 2"/>
            <p:cNvSpPr txBox="1"/>
            <p:nvPr/>
          </p:nvSpPr>
          <p:spPr>
            <a:xfrm>
              <a:off x="4367672" y="2260191"/>
              <a:ext cx="9157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Price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047933" y="2260191"/>
              <a:ext cx="18453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Real Estate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938355" y="2260191"/>
              <a:ext cx="22765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Home features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38355" y="4835719"/>
            <a:ext cx="10186061" cy="461666"/>
            <a:chOff x="938355" y="4835719"/>
            <a:chExt cx="10186061" cy="461666"/>
          </a:xfrm>
        </p:grpSpPr>
        <p:sp>
          <p:nvSpPr>
            <p:cNvPr id="32" name="TextBox 31"/>
            <p:cNvSpPr txBox="1"/>
            <p:nvPr/>
          </p:nvSpPr>
          <p:spPr>
            <a:xfrm>
              <a:off x="4367672" y="4835719"/>
              <a:ext cx="1329210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rPr>
                <a:t>Chinese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047933" y="4835719"/>
              <a:ext cx="30764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rPr>
                <a:t>Machine translation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938355" y="4835719"/>
              <a:ext cx="12827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rPr>
                <a:t>English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38355" y="5479604"/>
            <a:ext cx="10186061" cy="461665"/>
            <a:chOff x="938355" y="5479604"/>
            <a:chExt cx="10186061" cy="461665"/>
          </a:xfrm>
        </p:grpSpPr>
        <p:sp>
          <p:nvSpPr>
            <p:cNvPr id="35" name="TextBox 34"/>
            <p:cNvSpPr txBox="1"/>
            <p:nvPr/>
          </p:nvSpPr>
          <p:spPr>
            <a:xfrm>
              <a:off x="4367672" y="5479604"/>
              <a:ext cx="32018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rPr>
                <a:t>Position of other cars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047933" y="5479604"/>
              <a:ext cx="30764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rPr>
                <a:t>Autonomous driving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938355" y="5479604"/>
              <a:ext cx="27478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charset="0"/>
                  <a:ea typeface="Century Schoolbook" charset="0"/>
                  <a:cs typeface="Century Schoolbook" charset="0"/>
                </a:rPr>
                <a:t>Image, Radar info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125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1133</Words>
  <Application>Microsoft Macintosh PowerPoint</Application>
  <PresentationFormat>Widescreen</PresentationFormat>
  <Paragraphs>375</Paragraphs>
  <Slides>57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Arial</vt:lpstr>
      <vt:lpstr>Calibri</vt:lpstr>
      <vt:lpstr>Calibri Light</vt:lpstr>
      <vt:lpstr>Cambria Math</vt:lpstr>
      <vt:lpstr>Century Schoolbook</vt:lpstr>
      <vt:lpstr>Courier</vt:lpstr>
      <vt:lpstr>1_Office Theme</vt:lpstr>
      <vt:lpstr>Acrobat Document</vt:lpstr>
      <vt:lpstr>Artificial Intelligence and Machine Learning</vt:lpstr>
      <vt:lpstr>Lecture Outline</vt:lpstr>
      <vt:lpstr>Review: Logistic Regression</vt:lpstr>
      <vt:lpstr>Introduction to Deep Learning</vt:lpstr>
      <vt:lpstr>Housing Price Prediction</vt:lpstr>
      <vt:lpstr>Housing Price Prediction</vt:lpstr>
      <vt:lpstr>Housing Price Prediction</vt:lpstr>
      <vt:lpstr>Introduction to Deep Learning</vt:lpstr>
      <vt:lpstr>Supervised Learning</vt:lpstr>
      <vt:lpstr>PowerPoint Presentation</vt:lpstr>
      <vt:lpstr>PowerPoint Presentation</vt:lpstr>
      <vt:lpstr>What is a Neural Network?</vt:lpstr>
      <vt:lpstr>PowerPoint Presentation</vt:lpstr>
      <vt:lpstr>Neural Network Representation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Vectorizing across multiple 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Activation functions</vt:lpstr>
      <vt:lpstr>PowerPoint Presentation</vt:lpstr>
      <vt:lpstr>PowerPoint Presentation</vt:lpstr>
      <vt:lpstr>Activation function</vt:lpstr>
      <vt:lpstr>PowerPoint Presentation</vt:lpstr>
      <vt:lpstr>Gradient descent for neural networks</vt:lpstr>
      <vt:lpstr>Formulas for computing derivatives</vt:lpstr>
      <vt:lpstr>PowerPoint Presentation</vt:lpstr>
      <vt:lpstr>Computing gradients</vt:lpstr>
      <vt:lpstr>PowerPoint Presentation</vt:lpstr>
      <vt:lpstr>PowerPoint Presentation</vt:lpstr>
      <vt:lpstr>PowerPoint Presentation</vt:lpstr>
      <vt:lpstr>Introduction to Neural Networks</vt:lpstr>
      <vt:lpstr>Scale drives deep learning progress</vt:lpstr>
      <vt:lpstr>PowerPoint Presentation</vt:lpstr>
      <vt:lpstr>PowerPoint Presentation</vt:lpstr>
      <vt:lpstr>What happens if you initialize weights to zero? </vt:lpstr>
      <vt:lpstr>PowerPoint Presentation</vt:lpstr>
      <vt:lpstr>PowerPoint Presentation</vt:lpstr>
      <vt:lpstr>Parameters W^([l]) and b^([l])</vt:lpstr>
      <vt:lpstr>PowerPoint Presentation</vt:lpstr>
      <vt:lpstr>PowerPoint Presentation</vt:lpstr>
      <vt:lpstr>Intuition about deep representation</vt:lpstr>
      <vt:lpstr>Circuit theory and deep learning</vt:lpstr>
      <vt:lpstr>PowerPoint Presentation</vt:lpstr>
      <vt:lpstr>Forward and backward functions</vt:lpstr>
      <vt:lpstr>Forward and backward functions</vt:lpstr>
      <vt:lpstr>PowerPoint Presentation</vt:lpstr>
      <vt:lpstr>Forward propagation for layer l </vt:lpstr>
      <vt:lpstr>Backward propagation for layer l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Naeemullah Khan</dc:creator>
  <cp:lastModifiedBy>Naeemullah Khan</cp:lastModifiedBy>
  <cp:revision>5</cp:revision>
  <dcterms:created xsi:type="dcterms:W3CDTF">2022-07-04T12:09:31Z</dcterms:created>
  <dcterms:modified xsi:type="dcterms:W3CDTF">2022-08-16T20:53:55Z</dcterms:modified>
</cp:coreProperties>
</file>