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6"/>
  </p:notesMasterIdLst>
  <p:sldIdLst>
    <p:sldId id="256" r:id="rId5"/>
  </p:sldIdLst>
  <p:sldSz cx="42803763" cy="302752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3C6A"/>
    <a:srgbClr val="133C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58"/>
  </p:normalViewPr>
  <p:slideViewPr>
    <p:cSldViewPr snapToGrid="0">
      <p:cViewPr varScale="1">
        <p:scale>
          <a:sx n="35" d="100"/>
          <a:sy n="35" d="100"/>
        </p:scale>
        <p:origin x="1782" y="90"/>
      </p:cViewPr>
      <p:guideLst>
        <p:guide orient="horz" pos="9536"/>
        <p:guide pos="1348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394"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006475" y="685800"/>
            <a:ext cx="48450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b="0" i="0" u="none" strike="noStrike" cap="none">
                <a:solidFill>
                  <a:srgbClr val="888888"/>
                </a:solidFill>
                <a:latin typeface="Calibri"/>
                <a:ea typeface="Calibri"/>
                <a:cs typeface="Calibri"/>
                <a:sym typeface="Calibri"/>
              </a:defRPr>
            </a:lvl1pPr>
            <a:lvl2pPr marL="0" marR="0" lvl="1" indent="0" algn="r" rtl="0">
              <a:spcBef>
                <a:spcPts val="0"/>
              </a:spcBef>
              <a:buNone/>
              <a:defRPr sz="5298" b="0" i="0" u="none" strike="noStrike" cap="none">
                <a:solidFill>
                  <a:srgbClr val="888888"/>
                </a:solidFill>
                <a:latin typeface="Calibri"/>
                <a:ea typeface="Calibri"/>
                <a:cs typeface="Calibri"/>
                <a:sym typeface="Calibri"/>
              </a:defRPr>
            </a:lvl2pPr>
            <a:lvl3pPr marL="0" marR="0" lvl="2" indent="0" algn="r" rtl="0">
              <a:spcBef>
                <a:spcPts val="0"/>
              </a:spcBef>
              <a:buNone/>
              <a:defRPr sz="5298" b="0" i="0" u="none" strike="noStrike" cap="none">
                <a:solidFill>
                  <a:srgbClr val="888888"/>
                </a:solidFill>
                <a:latin typeface="Calibri"/>
                <a:ea typeface="Calibri"/>
                <a:cs typeface="Calibri"/>
                <a:sym typeface="Calibri"/>
              </a:defRPr>
            </a:lvl3pPr>
            <a:lvl4pPr marL="0" marR="0" lvl="3" indent="0" algn="r" rtl="0">
              <a:spcBef>
                <a:spcPts val="0"/>
              </a:spcBef>
              <a:buNone/>
              <a:defRPr sz="5298" b="0" i="0" u="none" strike="noStrike" cap="none">
                <a:solidFill>
                  <a:srgbClr val="888888"/>
                </a:solidFill>
                <a:latin typeface="Calibri"/>
                <a:ea typeface="Calibri"/>
                <a:cs typeface="Calibri"/>
                <a:sym typeface="Calibri"/>
              </a:defRPr>
            </a:lvl4pPr>
            <a:lvl5pPr marL="0" marR="0" lvl="4" indent="0" algn="r" rtl="0">
              <a:spcBef>
                <a:spcPts val="0"/>
              </a:spcBef>
              <a:buNone/>
              <a:defRPr sz="5298" b="0" i="0" u="none" strike="noStrike" cap="none">
                <a:solidFill>
                  <a:srgbClr val="888888"/>
                </a:solidFill>
                <a:latin typeface="Calibri"/>
                <a:ea typeface="Calibri"/>
                <a:cs typeface="Calibri"/>
                <a:sym typeface="Calibri"/>
              </a:defRPr>
            </a:lvl5pPr>
            <a:lvl6pPr marL="0" marR="0" lvl="5" indent="0" algn="r" rtl="0">
              <a:spcBef>
                <a:spcPts val="0"/>
              </a:spcBef>
              <a:buNone/>
              <a:defRPr sz="5298" b="0" i="0" u="none" strike="noStrike" cap="none">
                <a:solidFill>
                  <a:srgbClr val="888888"/>
                </a:solidFill>
                <a:latin typeface="Calibri"/>
                <a:ea typeface="Calibri"/>
                <a:cs typeface="Calibri"/>
                <a:sym typeface="Calibri"/>
              </a:defRPr>
            </a:lvl6pPr>
            <a:lvl7pPr marL="0" marR="0" lvl="6" indent="0" algn="r" rtl="0">
              <a:spcBef>
                <a:spcPts val="0"/>
              </a:spcBef>
              <a:buNone/>
              <a:defRPr sz="5298" b="0" i="0" u="none" strike="noStrike" cap="none">
                <a:solidFill>
                  <a:srgbClr val="888888"/>
                </a:solidFill>
                <a:latin typeface="Calibri"/>
                <a:ea typeface="Calibri"/>
                <a:cs typeface="Calibri"/>
                <a:sym typeface="Calibri"/>
              </a:defRPr>
            </a:lvl7pPr>
            <a:lvl8pPr marL="0" marR="0" lvl="7" indent="0" algn="r" rtl="0">
              <a:spcBef>
                <a:spcPts val="0"/>
              </a:spcBef>
              <a:buNone/>
              <a:defRPr sz="5298" b="0" i="0" u="none" strike="noStrike" cap="none">
                <a:solidFill>
                  <a:srgbClr val="888888"/>
                </a:solidFill>
                <a:latin typeface="Calibri"/>
                <a:ea typeface="Calibri"/>
                <a:cs typeface="Calibri"/>
                <a:sym typeface="Calibri"/>
              </a:defRPr>
            </a:lvl8pPr>
            <a:lvl9pPr marL="0" marR="0" lvl="8" indent="0" algn="r" rtl="0">
              <a:spcBef>
                <a:spcPts val="0"/>
              </a:spcBef>
              <a:buNone/>
              <a:defRPr sz="529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140188" y="1212412"/>
            <a:ext cx="38523387" cy="504586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70" name="Google Shape;70;p11"/>
          <p:cNvSpPr txBox="1">
            <a:spLocks noGrp="1"/>
          </p:cNvSpPr>
          <p:nvPr>
            <p:ph type="body" idx="1"/>
          </p:nvPr>
        </p:nvSpPr>
        <p:spPr>
          <a:xfrm rot="5400000">
            <a:off x="11411761" y="-2207359"/>
            <a:ext cx="19980241" cy="38523387"/>
          </a:xfrm>
          <a:prstGeom prst="rect">
            <a:avLst/>
          </a:prstGeom>
          <a:noFill/>
          <a:ln>
            <a:noFill/>
          </a:ln>
        </p:spPr>
        <p:txBody>
          <a:bodyPr spcFirstLastPara="1" wrap="square" lIns="91425" tIns="45700" rIns="91425" bIns="45700" anchor="t" anchorCtr="0">
            <a:noAutofit/>
          </a:bodyPr>
          <a:lstStyle>
            <a:lvl1pPr marL="2018355" marR="0" lvl="0" indent="-1906224" algn="l" rtl="0">
              <a:spcBef>
                <a:spcPts val="2825"/>
              </a:spcBef>
              <a:spcAft>
                <a:spcPts val="0"/>
              </a:spcAft>
              <a:buClr>
                <a:schemeClr val="dk1"/>
              </a:buClr>
              <a:buSzPts val="3200"/>
              <a:buFont typeface="Arial"/>
              <a:buChar char="•"/>
              <a:defRPr sz="14127" b="0" i="0" u="none" strike="noStrike" cap="none">
                <a:solidFill>
                  <a:schemeClr val="dk1"/>
                </a:solidFill>
                <a:latin typeface="Calibri"/>
                <a:ea typeface="Calibri"/>
                <a:cs typeface="Calibri"/>
                <a:sym typeface="Calibri"/>
              </a:defRPr>
            </a:lvl1pPr>
            <a:lvl2pPr marL="4036710" marR="0" lvl="1" indent="-1794093" algn="l" rtl="0">
              <a:spcBef>
                <a:spcPts val="2472"/>
              </a:spcBef>
              <a:spcAft>
                <a:spcPts val="0"/>
              </a:spcAft>
              <a:buClr>
                <a:schemeClr val="dk1"/>
              </a:buClr>
              <a:buSzPts val="2800"/>
              <a:buFont typeface="Arial"/>
              <a:buChar char="–"/>
              <a:defRPr sz="12361" b="0" i="0" u="none" strike="noStrike" cap="none">
                <a:solidFill>
                  <a:schemeClr val="dk1"/>
                </a:solidFill>
                <a:latin typeface="Calibri"/>
                <a:ea typeface="Calibri"/>
                <a:cs typeface="Calibri"/>
                <a:sym typeface="Calibri"/>
              </a:defRPr>
            </a:lvl2pPr>
            <a:lvl3pPr marL="6055065" marR="0" lvl="2"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3pPr>
            <a:lvl4pPr marL="8073420" marR="0" lvl="3"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4pPr>
            <a:lvl5pPr marL="10091776" marR="0" lvl="4"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5pPr>
            <a:lvl6pPr marL="12110131" marR="0" lvl="5"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6pPr>
            <a:lvl7pPr marL="14128486" marR="0" lvl="6"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7pPr>
            <a:lvl8pPr marL="16146841" marR="0" lvl="7"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8pPr>
            <a:lvl9pPr marL="18165196" marR="0" lvl="8"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73" name="Google Shape;73;p11"/>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932129" y="9313009"/>
            <a:ext cx="25832045" cy="963084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76" name="Google Shape;76;p12"/>
          <p:cNvSpPr txBox="1">
            <a:spLocks noGrp="1"/>
          </p:cNvSpPr>
          <p:nvPr>
            <p:ph type="body" idx="1"/>
          </p:nvPr>
        </p:nvSpPr>
        <p:spPr>
          <a:xfrm rot="5400000">
            <a:off x="3313742" y="38865"/>
            <a:ext cx="25832045" cy="28179144"/>
          </a:xfrm>
          <a:prstGeom prst="rect">
            <a:avLst/>
          </a:prstGeom>
          <a:noFill/>
          <a:ln>
            <a:noFill/>
          </a:ln>
        </p:spPr>
        <p:txBody>
          <a:bodyPr spcFirstLastPara="1" wrap="square" lIns="91425" tIns="45700" rIns="91425" bIns="45700" anchor="t" anchorCtr="0">
            <a:noAutofit/>
          </a:bodyPr>
          <a:lstStyle>
            <a:lvl1pPr marL="2018355" marR="0" lvl="0" indent="-1906224" algn="l" rtl="0">
              <a:spcBef>
                <a:spcPts val="2825"/>
              </a:spcBef>
              <a:spcAft>
                <a:spcPts val="0"/>
              </a:spcAft>
              <a:buClr>
                <a:schemeClr val="dk1"/>
              </a:buClr>
              <a:buSzPts val="3200"/>
              <a:buFont typeface="Arial"/>
              <a:buChar char="•"/>
              <a:defRPr sz="14127" b="0" i="0" u="none" strike="noStrike" cap="none">
                <a:solidFill>
                  <a:schemeClr val="dk1"/>
                </a:solidFill>
                <a:latin typeface="Calibri"/>
                <a:ea typeface="Calibri"/>
                <a:cs typeface="Calibri"/>
                <a:sym typeface="Calibri"/>
              </a:defRPr>
            </a:lvl1pPr>
            <a:lvl2pPr marL="4036710" marR="0" lvl="1" indent="-1794093" algn="l" rtl="0">
              <a:spcBef>
                <a:spcPts val="2472"/>
              </a:spcBef>
              <a:spcAft>
                <a:spcPts val="0"/>
              </a:spcAft>
              <a:buClr>
                <a:schemeClr val="dk1"/>
              </a:buClr>
              <a:buSzPts val="2800"/>
              <a:buFont typeface="Arial"/>
              <a:buChar char="–"/>
              <a:defRPr sz="12361" b="0" i="0" u="none" strike="noStrike" cap="none">
                <a:solidFill>
                  <a:schemeClr val="dk1"/>
                </a:solidFill>
                <a:latin typeface="Calibri"/>
                <a:ea typeface="Calibri"/>
                <a:cs typeface="Calibri"/>
                <a:sym typeface="Calibri"/>
              </a:defRPr>
            </a:lvl2pPr>
            <a:lvl3pPr marL="6055065" marR="0" lvl="2"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3pPr>
            <a:lvl4pPr marL="8073420" marR="0" lvl="3"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4pPr>
            <a:lvl5pPr marL="10091776" marR="0" lvl="4"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5pPr>
            <a:lvl6pPr marL="12110131" marR="0" lvl="5"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6pPr>
            <a:lvl7pPr marL="14128486" marR="0" lvl="6"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7pPr>
            <a:lvl8pPr marL="16146841" marR="0" lvl="7"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8pPr>
            <a:lvl9pPr marL="18165196" marR="0" lvl="8"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9pPr>
          </a:lstStyle>
          <a:p>
            <a:endParaRPr/>
          </a:p>
        </p:txBody>
      </p:sp>
      <p:sp>
        <p:nvSpPr>
          <p:cNvPr id="77" name="Google Shape;77;p12"/>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78" name="Google Shape;78;p12"/>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79" name="Google Shape;79;p12"/>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210282" y="9404941"/>
            <a:ext cx="36383199" cy="648954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17" name="Google Shape;17;p3"/>
          <p:cNvSpPr txBox="1">
            <a:spLocks noGrp="1"/>
          </p:cNvSpPr>
          <p:nvPr>
            <p:ph type="subTitle" idx="1"/>
          </p:nvPr>
        </p:nvSpPr>
        <p:spPr>
          <a:xfrm>
            <a:off x="6420565" y="17155954"/>
            <a:ext cx="29962634" cy="7736999"/>
          </a:xfrm>
          <a:prstGeom prst="rect">
            <a:avLst/>
          </a:prstGeom>
          <a:noFill/>
          <a:ln>
            <a:noFill/>
          </a:ln>
        </p:spPr>
        <p:txBody>
          <a:bodyPr spcFirstLastPara="1" wrap="square" lIns="91425" tIns="45700" rIns="91425" bIns="45700" anchor="t" anchorCtr="0">
            <a:noAutofit/>
          </a:bodyPr>
          <a:lstStyle>
            <a:lvl1pPr marR="0" lvl="0" algn="ctr" rtl="0">
              <a:spcBef>
                <a:spcPts val="2825"/>
              </a:spcBef>
              <a:spcAft>
                <a:spcPts val="0"/>
              </a:spcAft>
              <a:buClr>
                <a:srgbClr val="888888"/>
              </a:buClr>
              <a:buSzPts val="3200"/>
              <a:buFont typeface="Arial"/>
              <a:buNone/>
              <a:defRPr sz="14127" b="0" i="0" u="none" strike="noStrike" cap="none">
                <a:solidFill>
                  <a:srgbClr val="888888"/>
                </a:solidFill>
                <a:latin typeface="Calibri"/>
                <a:ea typeface="Calibri"/>
                <a:cs typeface="Calibri"/>
                <a:sym typeface="Calibri"/>
              </a:defRPr>
            </a:lvl1pPr>
            <a:lvl2pPr marR="0" lvl="1" algn="ctr" rtl="0">
              <a:spcBef>
                <a:spcPts val="2472"/>
              </a:spcBef>
              <a:spcAft>
                <a:spcPts val="0"/>
              </a:spcAft>
              <a:buClr>
                <a:srgbClr val="888888"/>
              </a:buClr>
              <a:buSzPts val="2800"/>
              <a:buFont typeface="Arial"/>
              <a:buNone/>
              <a:defRPr sz="12361" b="0" i="0" u="none" strike="noStrike" cap="none">
                <a:solidFill>
                  <a:srgbClr val="888888"/>
                </a:solidFill>
                <a:latin typeface="Calibri"/>
                <a:ea typeface="Calibri"/>
                <a:cs typeface="Calibri"/>
                <a:sym typeface="Calibri"/>
              </a:defRPr>
            </a:lvl2pPr>
            <a:lvl3pPr marR="0" lvl="2" algn="ctr" rtl="0">
              <a:spcBef>
                <a:spcPts val="2119"/>
              </a:spcBef>
              <a:spcAft>
                <a:spcPts val="0"/>
              </a:spcAft>
              <a:buClr>
                <a:srgbClr val="888888"/>
              </a:buClr>
              <a:buSzPts val="2400"/>
              <a:buFont typeface="Arial"/>
              <a:buNone/>
              <a:defRPr sz="10595" b="0" i="0" u="none" strike="noStrike" cap="none">
                <a:solidFill>
                  <a:srgbClr val="888888"/>
                </a:solidFill>
                <a:latin typeface="Calibri"/>
                <a:ea typeface="Calibri"/>
                <a:cs typeface="Calibri"/>
                <a:sym typeface="Calibri"/>
              </a:defRPr>
            </a:lvl3pPr>
            <a:lvl4pPr marR="0" lvl="3" algn="ctr"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4pPr>
            <a:lvl5pPr marR="0" lvl="4" algn="ctr"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5pPr>
            <a:lvl6pPr marR="0" lvl="5" algn="ctr"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6pPr>
            <a:lvl7pPr marR="0" lvl="6" algn="ctr"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7pPr>
            <a:lvl8pPr marR="0" lvl="7" algn="ctr"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8pPr>
            <a:lvl9pPr marR="0" lvl="8" algn="ctr"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9pPr>
          </a:lstStyle>
          <a:p>
            <a:endParaRPr/>
          </a:p>
        </p:txBody>
      </p:sp>
      <p:sp>
        <p:nvSpPr>
          <p:cNvPr id="18" name="Google Shape;18;p3"/>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20" name="Google Shape;20;p3"/>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140188" y="1212412"/>
            <a:ext cx="38523387" cy="504586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23" name="Google Shape;23;p4"/>
          <p:cNvSpPr txBox="1">
            <a:spLocks noGrp="1"/>
          </p:cNvSpPr>
          <p:nvPr>
            <p:ph type="body" idx="1"/>
          </p:nvPr>
        </p:nvSpPr>
        <p:spPr>
          <a:xfrm>
            <a:off x="2140188" y="7064219"/>
            <a:ext cx="38523387" cy="19980241"/>
          </a:xfrm>
          <a:prstGeom prst="rect">
            <a:avLst/>
          </a:prstGeom>
          <a:noFill/>
          <a:ln>
            <a:noFill/>
          </a:ln>
        </p:spPr>
        <p:txBody>
          <a:bodyPr spcFirstLastPara="1" wrap="square" lIns="91425" tIns="45700" rIns="91425" bIns="45700" anchor="t" anchorCtr="0">
            <a:noAutofit/>
          </a:bodyPr>
          <a:lstStyle>
            <a:lvl1pPr marL="2018355" marR="0" lvl="0" indent="-1906224" algn="l" rtl="0">
              <a:spcBef>
                <a:spcPts val="2825"/>
              </a:spcBef>
              <a:spcAft>
                <a:spcPts val="0"/>
              </a:spcAft>
              <a:buClr>
                <a:schemeClr val="dk1"/>
              </a:buClr>
              <a:buSzPts val="3200"/>
              <a:buFont typeface="Arial"/>
              <a:buChar char="•"/>
              <a:defRPr sz="14127" b="0" i="0" u="none" strike="noStrike" cap="none">
                <a:solidFill>
                  <a:schemeClr val="dk1"/>
                </a:solidFill>
                <a:latin typeface="Calibri"/>
                <a:ea typeface="Calibri"/>
                <a:cs typeface="Calibri"/>
                <a:sym typeface="Calibri"/>
              </a:defRPr>
            </a:lvl1pPr>
            <a:lvl2pPr marL="4036710" marR="0" lvl="1" indent="-1794093" algn="l" rtl="0">
              <a:spcBef>
                <a:spcPts val="2472"/>
              </a:spcBef>
              <a:spcAft>
                <a:spcPts val="0"/>
              </a:spcAft>
              <a:buClr>
                <a:schemeClr val="dk1"/>
              </a:buClr>
              <a:buSzPts val="2800"/>
              <a:buFont typeface="Arial"/>
              <a:buChar char="–"/>
              <a:defRPr sz="12361" b="0" i="0" u="none" strike="noStrike" cap="none">
                <a:solidFill>
                  <a:schemeClr val="dk1"/>
                </a:solidFill>
                <a:latin typeface="Calibri"/>
                <a:ea typeface="Calibri"/>
                <a:cs typeface="Calibri"/>
                <a:sym typeface="Calibri"/>
              </a:defRPr>
            </a:lvl2pPr>
            <a:lvl3pPr marL="6055065" marR="0" lvl="2"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3pPr>
            <a:lvl4pPr marL="8073420" marR="0" lvl="3"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4pPr>
            <a:lvl5pPr marL="10091776" marR="0" lvl="4"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5pPr>
            <a:lvl6pPr marL="12110131" marR="0" lvl="5"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6pPr>
            <a:lvl7pPr marL="14128486" marR="0" lvl="6"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7pPr>
            <a:lvl8pPr marL="16146841" marR="0" lvl="7"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8pPr>
            <a:lvl9pPr marL="18165196" marR="0" lvl="8"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381202" y="19454630"/>
            <a:ext cx="36383199" cy="601299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17658"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29" name="Google Shape;29;p5"/>
          <p:cNvSpPr txBox="1">
            <a:spLocks noGrp="1"/>
          </p:cNvSpPr>
          <p:nvPr>
            <p:ph type="body" idx="1"/>
          </p:nvPr>
        </p:nvSpPr>
        <p:spPr>
          <a:xfrm>
            <a:off x="3381202" y="12831929"/>
            <a:ext cx="36383199" cy="6622701"/>
          </a:xfrm>
          <a:prstGeom prst="rect">
            <a:avLst/>
          </a:prstGeom>
          <a:noFill/>
          <a:ln>
            <a:noFill/>
          </a:ln>
        </p:spPr>
        <p:txBody>
          <a:bodyPr spcFirstLastPara="1" wrap="square" lIns="91425" tIns="45700" rIns="91425" bIns="45700" anchor="b" anchorCtr="0">
            <a:noAutofit/>
          </a:bodyPr>
          <a:lstStyle>
            <a:lvl1pPr marL="2018355" marR="0" lvl="0" indent="-1009178" algn="l" rtl="0">
              <a:spcBef>
                <a:spcPts val="1766"/>
              </a:spcBef>
              <a:spcAft>
                <a:spcPts val="0"/>
              </a:spcAft>
              <a:buClr>
                <a:srgbClr val="888888"/>
              </a:buClr>
              <a:buSzPts val="2000"/>
              <a:buFont typeface="Arial"/>
              <a:buNone/>
              <a:defRPr sz="8829" b="0" i="0" u="none" strike="noStrike" cap="none">
                <a:solidFill>
                  <a:srgbClr val="888888"/>
                </a:solidFill>
                <a:latin typeface="Calibri"/>
                <a:ea typeface="Calibri"/>
                <a:cs typeface="Calibri"/>
                <a:sym typeface="Calibri"/>
              </a:defRPr>
            </a:lvl1pPr>
            <a:lvl2pPr marL="4036710" marR="0" lvl="1" indent="-1009178" algn="l" rtl="0">
              <a:spcBef>
                <a:spcPts val="1589"/>
              </a:spcBef>
              <a:spcAft>
                <a:spcPts val="0"/>
              </a:spcAft>
              <a:buClr>
                <a:srgbClr val="888888"/>
              </a:buClr>
              <a:buSzPts val="1800"/>
              <a:buFont typeface="Arial"/>
              <a:buNone/>
              <a:defRPr sz="7946" b="0" i="0" u="none" strike="noStrike" cap="none">
                <a:solidFill>
                  <a:srgbClr val="888888"/>
                </a:solidFill>
                <a:latin typeface="Calibri"/>
                <a:ea typeface="Calibri"/>
                <a:cs typeface="Calibri"/>
                <a:sym typeface="Calibri"/>
              </a:defRPr>
            </a:lvl2pPr>
            <a:lvl3pPr marL="6055065" marR="0" lvl="2" indent="-1009178" algn="l" rtl="0">
              <a:spcBef>
                <a:spcPts val="1413"/>
              </a:spcBef>
              <a:spcAft>
                <a:spcPts val="0"/>
              </a:spcAft>
              <a:buClr>
                <a:srgbClr val="888888"/>
              </a:buClr>
              <a:buSzPts val="1600"/>
              <a:buFont typeface="Arial"/>
              <a:buNone/>
              <a:defRPr sz="7063" b="0" i="0" u="none" strike="noStrike" cap="none">
                <a:solidFill>
                  <a:srgbClr val="888888"/>
                </a:solidFill>
                <a:latin typeface="Calibri"/>
                <a:ea typeface="Calibri"/>
                <a:cs typeface="Calibri"/>
                <a:sym typeface="Calibri"/>
              </a:defRPr>
            </a:lvl3pPr>
            <a:lvl4pPr marL="8073420" marR="0" lvl="3" indent="-1009178" algn="l" rtl="0">
              <a:spcBef>
                <a:spcPts val="1236"/>
              </a:spcBef>
              <a:spcAft>
                <a:spcPts val="0"/>
              </a:spcAft>
              <a:buClr>
                <a:srgbClr val="888888"/>
              </a:buClr>
              <a:buSzPts val="1400"/>
              <a:buFont typeface="Arial"/>
              <a:buNone/>
              <a:defRPr sz="6180" b="0" i="0" u="none" strike="noStrike" cap="none">
                <a:solidFill>
                  <a:srgbClr val="888888"/>
                </a:solidFill>
                <a:latin typeface="Calibri"/>
                <a:ea typeface="Calibri"/>
                <a:cs typeface="Calibri"/>
                <a:sym typeface="Calibri"/>
              </a:defRPr>
            </a:lvl4pPr>
            <a:lvl5pPr marL="10091776" marR="0" lvl="4" indent="-1009178" algn="l" rtl="0">
              <a:spcBef>
                <a:spcPts val="1236"/>
              </a:spcBef>
              <a:spcAft>
                <a:spcPts val="0"/>
              </a:spcAft>
              <a:buClr>
                <a:srgbClr val="888888"/>
              </a:buClr>
              <a:buSzPts val="1400"/>
              <a:buFont typeface="Arial"/>
              <a:buNone/>
              <a:defRPr sz="6180" b="0" i="0" u="none" strike="noStrike" cap="none">
                <a:solidFill>
                  <a:srgbClr val="888888"/>
                </a:solidFill>
                <a:latin typeface="Calibri"/>
                <a:ea typeface="Calibri"/>
                <a:cs typeface="Calibri"/>
                <a:sym typeface="Calibri"/>
              </a:defRPr>
            </a:lvl5pPr>
            <a:lvl6pPr marL="12110131" marR="0" lvl="5" indent="-1009178" algn="l" rtl="0">
              <a:spcBef>
                <a:spcPts val="1236"/>
              </a:spcBef>
              <a:spcAft>
                <a:spcPts val="0"/>
              </a:spcAft>
              <a:buClr>
                <a:srgbClr val="888888"/>
              </a:buClr>
              <a:buSzPts val="1400"/>
              <a:buFont typeface="Arial"/>
              <a:buNone/>
              <a:defRPr sz="6180" b="0" i="0" u="none" strike="noStrike" cap="none">
                <a:solidFill>
                  <a:srgbClr val="888888"/>
                </a:solidFill>
                <a:latin typeface="Calibri"/>
                <a:ea typeface="Calibri"/>
                <a:cs typeface="Calibri"/>
                <a:sym typeface="Calibri"/>
              </a:defRPr>
            </a:lvl6pPr>
            <a:lvl7pPr marL="14128486" marR="0" lvl="6" indent="-1009178" algn="l" rtl="0">
              <a:spcBef>
                <a:spcPts val="1236"/>
              </a:spcBef>
              <a:spcAft>
                <a:spcPts val="0"/>
              </a:spcAft>
              <a:buClr>
                <a:srgbClr val="888888"/>
              </a:buClr>
              <a:buSzPts val="1400"/>
              <a:buFont typeface="Arial"/>
              <a:buNone/>
              <a:defRPr sz="6180" b="0" i="0" u="none" strike="noStrike" cap="none">
                <a:solidFill>
                  <a:srgbClr val="888888"/>
                </a:solidFill>
                <a:latin typeface="Calibri"/>
                <a:ea typeface="Calibri"/>
                <a:cs typeface="Calibri"/>
                <a:sym typeface="Calibri"/>
              </a:defRPr>
            </a:lvl7pPr>
            <a:lvl8pPr marL="16146841" marR="0" lvl="7" indent="-1009178" algn="l" rtl="0">
              <a:spcBef>
                <a:spcPts val="1236"/>
              </a:spcBef>
              <a:spcAft>
                <a:spcPts val="0"/>
              </a:spcAft>
              <a:buClr>
                <a:srgbClr val="888888"/>
              </a:buClr>
              <a:buSzPts val="1400"/>
              <a:buFont typeface="Arial"/>
              <a:buNone/>
              <a:defRPr sz="6180" b="0" i="0" u="none" strike="noStrike" cap="none">
                <a:solidFill>
                  <a:srgbClr val="888888"/>
                </a:solidFill>
                <a:latin typeface="Calibri"/>
                <a:ea typeface="Calibri"/>
                <a:cs typeface="Calibri"/>
                <a:sym typeface="Calibri"/>
              </a:defRPr>
            </a:lvl8pPr>
            <a:lvl9pPr marL="18165196" marR="0" lvl="8" indent="-1009178" algn="l" rtl="0">
              <a:spcBef>
                <a:spcPts val="1236"/>
              </a:spcBef>
              <a:spcAft>
                <a:spcPts val="0"/>
              </a:spcAft>
              <a:buClr>
                <a:srgbClr val="888888"/>
              </a:buClr>
              <a:buSzPts val="1400"/>
              <a:buFont typeface="Arial"/>
              <a:buNone/>
              <a:defRPr sz="6180" b="0" i="0" u="none" strike="noStrike" cap="none">
                <a:solidFill>
                  <a:srgbClr val="888888"/>
                </a:solidFill>
                <a:latin typeface="Calibri"/>
                <a:ea typeface="Calibri"/>
                <a:cs typeface="Calibri"/>
                <a:sym typeface="Calibri"/>
              </a:defRPr>
            </a:lvl9pPr>
          </a:lstStyle>
          <a:p>
            <a:endParaRPr/>
          </a:p>
        </p:txBody>
      </p:sp>
      <p:sp>
        <p:nvSpPr>
          <p:cNvPr id="30" name="Google Shape;30;p5"/>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140188" y="1212412"/>
            <a:ext cx="38523387" cy="504586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35" name="Google Shape;35;p6"/>
          <p:cNvSpPr txBox="1">
            <a:spLocks noGrp="1"/>
          </p:cNvSpPr>
          <p:nvPr>
            <p:ph type="body" idx="1"/>
          </p:nvPr>
        </p:nvSpPr>
        <p:spPr>
          <a:xfrm>
            <a:off x="2140188" y="7064219"/>
            <a:ext cx="18904995" cy="19980241"/>
          </a:xfrm>
          <a:prstGeom prst="rect">
            <a:avLst/>
          </a:prstGeom>
          <a:noFill/>
          <a:ln>
            <a:noFill/>
          </a:ln>
        </p:spPr>
        <p:txBody>
          <a:bodyPr spcFirstLastPara="1" wrap="square" lIns="91425" tIns="45700" rIns="91425" bIns="45700" anchor="t" anchorCtr="0">
            <a:noAutofit/>
          </a:bodyPr>
          <a:lstStyle>
            <a:lvl1pPr marL="2018355" marR="0" lvl="0" indent="-1794093" algn="l" rtl="0">
              <a:spcBef>
                <a:spcPts val="2472"/>
              </a:spcBef>
              <a:spcAft>
                <a:spcPts val="0"/>
              </a:spcAft>
              <a:buClr>
                <a:schemeClr val="dk1"/>
              </a:buClr>
              <a:buSzPts val="2800"/>
              <a:buFont typeface="Arial"/>
              <a:buChar char="•"/>
              <a:defRPr sz="12361" b="0" i="0" u="none" strike="noStrike" cap="none">
                <a:solidFill>
                  <a:schemeClr val="dk1"/>
                </a:solidFill>
                <a:latin typeface="Calibri"/>
                <a:ea typeface="Calibri"/>
                <a:cs typeface="Calibri"/>
                <a:sym typeface="Calibri"/>
              </a:defRPr>
            </a:lvl1pPr>
            <a:lvl2pPr marL="4036710" marR="0" lvl="1"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2pPr>
            <a:lvl3pPr marL="6055065" marR="0" lvl="2"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3pPr>
            <a:lvl4pPr marL="8073420" marR="0" lvl="3"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4pPr>
            <a:lvl5pPr marL="10091776" marR="0" lvl="4"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5pPr>
            <a:lvl6pPr marL="12110131" marR="0" lvl="5"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6pPr>
            <a:lvl7pPr marL="14128486" marR="0" lvl="6"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7pPr>
            <a:lvl8pPr marL="16146841" marR="0" lvl="7"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8pPr>
            <a:lvl9pPr marL="18165196" marR="0" lvl="8"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2"/>
          </p:nvPr>
        </p:nvSpPr>
        <p:spPr>
          <a:xfrm>
            <a:off x="21758580" y="7064219"/>
            <a:ext cx="18904995" cy="19980241"/>
          </a:xfrm>
          <a:prstGeom prst="rect">
            <a:avLst/>
          </a:prstGeom>
          <a:noFill/>
          <a:ln>
            <a:noFill/>
          </a:ln>
        </p:spPr>
        <p:txBody>
          <a:bodyPr spcFirstLastPara="1" wrap="square" lIns="91425" tIns="45700" rIns="91425" bIns="45700" anchor="t" anchorCtr="0">
            <a:noAutofit/>
          </a:bodyPr>
          <a:lstStyle>
            <a:lvl1pPr marL="2018355" marR="0" lvl="0" indent="-1794093" algn="l" rtl="0">
              <a:spcBef>
                <a:spcPts val="2472"/>
              </a:spcBef>
              <a:spcAft>
                <a:spcPts val="0"/>
              </a:spcAft>
              <a:buClr>
                <a:schemeClr val="dk1"/>
              </a:buClr>
              <a:buSzPts val="2800"/>
              <a:buFont typeface="Arial"/>
              <a:buChar char="•"/>
              <a:defRPr sz="12361" b="0" i="0" u="none" strike="noStrike" cap="none">
                <a:solidFill>
                  <a:schemeClr val="dk1"/>
                </a:solidFill>
                <a:latin typeface="Calibri"/>
                <a:ea typeface="Calibri"/>
                <a:cs typeface="Calibri"/>
                <a:sym typeface="Calibri"/>
              </a:defRPr>
            </a:lvl1pPr>
            <a:lvl2pPr marL="4036710" marR="0" lvl="1"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2pPr>
            <a:lvl3pPr marL="6055065" marR="0" lvl="2"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3pPr>
            <a:lvl4pPr marL="8073420" marR="0" lvl="3"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4pPr>
            <a:lvl5pPr marL="10091776" marR="0" lvl="4"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5pPr>
            <a:lvl6pPr marL="12110131" marR="0" lvl="5"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6pPr>
            <a:lvl7pPr marL="14128486" marR="0" lvl="6"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7pPr>
            <a:lvl8pPr marL="16146841" marR="0" lvl="7"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8pPr>
            <a:lvl9pPr marL="18165196" marR="0" lvl="8"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40188" y="1212412"/>
            <a:ext cx="38523387" cy="504586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42" name="Google Shape;42;p7"/>
          <p:cNvSpPr txBox="1">
            <a:spLocks noGrp="1"/>
          </p:cNvSpPr>
          <p:nvPr>
            <p:ph type="body" idx="1"/>
          </p:nvPr>
        </p:nvSpPr>
        <p:spPr>
          <a:xfrm>
            <a:off x="2140188" y="6776884"/>
            <a:ext cx="18912429" cy="2824283"/>
          </a:xfrm>
          <a:prstGeom prst="rect">
            <a:avLst/>
          </a:prstGeom>
          <a:noFill/>
          <a:ln>
            <a:noFill/>
          </a:ln>
        </p:spPr>
        <p:txBody>
          <a:bodyPr spcFirstLastPara="1" wrap="square" lIns="91425" tIns="45700" rIns="91425" bIns="45700" anchor="b" anchorCtr="0">
            <a:noAutofit/>
          </a:bodyPr>
          <a:lstStyle>
            <a:lvl1pPr marL="2018355" marR="0" lvl="0" indent="-1009178" algn="l" rtl="0">
              <a:spcBef>
                <a:spcPts val="2119"/>
              </a:spcBef>
              <a:spcAft>
                <a:spcPts val="0"/>
              </a:spcAft>
              <a:buClr>
                <a:schemeClr val="dk1"/>
              </a:buClr>
              <a:buSzPts val="2400"/>
              <a:buFont typeface="Arial"/>
              <a:buNone/>
              <a:defRPr sz="10595" b="1" i="0" u="none" strike="noStrike" cap="none">
                <a:solidFill>
                  <a:schemeClr val="dk1"/>
                </a:solidFill>
                <a:latin typeface="Calibri"/>
                <a:ea typeface="Calibri"/>
                <a:cs typeface="Calibri"/>
                <a:sym typeface="Calibri"/>
              </a:defRPr>
            </a:lvl1pPr>
            <a:lvl2pPr marL="4036710" marR="0" lvl="1" indent="-1009178" algn="l" rtl="0">
              <a:spcBef>
                <a:spcPts val="1766"/>
              </a:spcBef>
              <a:spcAft>
                <a:spcPts val="0"/>
              </a:spcAft>
              <a:buClr>
                <a:schemeClr val="dk1"/>
              </a:buClr>
              <a:buSzPts val="2000"/>
              <a:buFont typeface="Arial"/>
              <a:buNone/>
              <a:defRPr sz="8829" b="1" i="0" u="none" strike="noStrike" cap="none">
                <a:solidFill>
                  <a:schemeClr val="dk1"/>
                </a:solidFill>
                <a:latin typeface="Calibri"/>
                <a:ea typeface="Calibri"/>
                <a:cs typeface="Calibri"/>
                <a:sym typeface="Calibri"/>
              </a:defRPr>
            </a:lvl2pPr>
            <a:lvl3pPr marL="6055065" marR="0" lvl="2" indent="-1009178" algn="l" rtl="0">
              <a:spcBef>
                <a:spcPts val="1589"/>
              </a:spcBef>
              <a:spcAft>
                <a:spcPts val="0"/>
              </a:spcAft>
              <a:buClr>
                <a:schemeClr val="dk1"/>
              </a:buClr>
              <a:buSzPts val="1800"/>
              <a:buFont typeface="Arial"/>
              <a:buNone/>
              <a:defRPr sz="7946" b="1" i="0" u="none" strike="noStrike" cap="none">
                <a:solidFill>
                  <a:schemeClr val="dk1"/>
                </a:solidFill>
                <a:latin typeface="Calibri"/>
                <a:ea typeface="Calibri"/>
                <a:cs typeface="Calibri"/>
                <a:sym typeface="Calibri"/>
              </a:defRPr>
            </a:lvl3pPr>
            <a:lvl4pPr marL="8073420" marR="0" lvl="3"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4pPr>
            <a:lvl5pPr marL="10091776" marR="0" lvl="4"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5pPr>
            <a:lvl6pPr marL="12110131" marR="0" lvl="5"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6pPr>
            <a:lvl7pPr marL="14128486" marR="0" lvl="6"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7pPr>
            <a:lvl8pPr marL="16146841" marR="0" lvl="7"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8pPr>
            <a:lvl9pPr marL="18165196" marR="0" lvl="8"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body" idx="2"/>
          </p:nvPr>
        </p:nvSpPr>
        <p:spPr>
          <a:xfrm>
            <a:off x="2140188" y="9601167"/>
            <a:ext cx="18912429" cy="17443290"/>
          </a:xfrm>
          <a:prstGeom prst="rect">
            <a:avLst/>
          </a:prstGeom>
          <a:noFill/>
          <a:ln>
            <a:noFill/>
          </a:ln>
        </p:spPr>
        <p:txBody>
          <a:bodyPr spcFirstLastPara="1" wrap="square" lIns="91425" tIns="45700" rIns="91425" bIns="45700" anchor="t" anchorCtr="0">
            <a:noAutofit/>
          </a:bodyPr>
          <a:lstStyle>
            <a:lvl1pPr marL="2018355" marR="0" lvl="0"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1pPr>
            <a:lvl2pPr marL="4036710" marR="0" lvl="1"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2pPr>
            <a:lvl3pPr marL="6055065" marR="0" lvl="2"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3pPr>
            <a:lvl4pPr marL="8073420" marR="0" lvl="3"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4pPr>
            <a:lvl5pPr marL="10091776" marR="0" lvl="4"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5pPr>
            <a:lvl6pPr marL="12110131" marR="0" lvl="5"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6pPr>
            <a:lvl7pPr marL="14128486" marR="0" lvl="6"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7pPr>
            <a:lvl8pPr marL="16146841" marR="0" lvl="7"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8pPr>
            <a:lvl9pPr marL="18165196" marR="0" lvl="8"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body" idx="3"/>
          </p:nvPr>
        </p:nvSpPr>
        <p:spPr>
          <a:xfrm>
            <a:off x="21743719" y="6776884"/>
            <a:ext cx="18919858" cy="2824283"/>
          </a:xfrm>
          <a:prstGeom prst="rect">
            <a:avLst/>
          </a:prstGeom>
          <a:noFill/>
          <a:ln>
            <a:noFill/>
          </a:ln>
        </p:spPr>
        <p:txBody>
          <a:bodyPr spcFirstLastPara="1" wrap="square" lIns="91425" tIns="45700" rIns="91425" bIns="45700" anchor="b" anchorCtr="0">
            <a:noAutofit/>
          </a:bodyPr>
          <a:lstStyle>
            <a:lvl1pPr marL="2018355" marR="0" lvl="0" indent="-1009178" algn="l" rtl="0">
              <a:spcBef>
                <a:spcPts val="2119"/>
              </a:spcBef>
              <a:spcAft>
                <a:spcPts val="0"/>
              </a:spcAft>
              <a:buClr>
                <a:schemeClr val="dk1"/>
              </a:buClr>
              <a:buSzPts val="2400"/>
              <a:buFont typeface="Arial"/>
              <a:buNone/>
              <a:defRPr sz="10595" b="1" i="0" u="none" strike="noStrike" cap="none">
                <a:solidFill>
                  <a:schemeClr val="dk1"/>
                </a:solidFill>
                <a:latin typeface="Calibri"/>
                <a:ea typeface="Calibri"/>
                <a:cs typeface="Calibri"/>
                <a:sym typeface="Calibri"/>
              </a:defRPr>
            </a:lvl1pPr>
            <a:lvl2pPr marL="4036710" marR="0" lvl="1" indent="-1009178" algn="l" rtl="0">
              <a:spcBef>
                <a:spcPts val="1766"/>
              </a:spcBef>
              <a:spcAft>
                <a:spcPts val="0"/>
              </a:spcAft>
              <a:buClr>
                <a:schemeClr val="dk1"/>
              </a:buClr>
              <a:buSzPts val="2000"/>
              <a:buFont typeface="Arial"/>
              <a:buNone/>
              <a:defRPr sz="8829" b="1" i="0" u="none" strike="noStrike" cap="none">
                <a:solidFill>
                  <a:schemeClr val="dk1"/>
                </a:solidFill>
                <a:latin typeface="Calibri"/>
                <a:ea typeface="Calibri"/>
                <a:cs typeface="Calibri"/>
                <a:sym typeface="Calibri"/>
              </a:defRPr>
            </a:lvl2pPr>
            <a:lvl3pPr marL="6055065" marR="0" lvl="2" indent="-1009178" algn="l" rtl="0">
              <a:spcBef>
                <a:spcPts val="1589"/>
              </a:spcBef>
              <a:spcAft>
                <a:spcPts val="0"/>
              </a:spcAft>
              <a:buClr>
                <a:schemeClr val="dk1"/>
              </a:buClr>
              <a:buSzPts val="1800"/>
              <a:buFont typeface="Arial"/>
              <a:buNone/>
              <a:defRPr sz="7946" b="1" i="0" u="none" strike="noStrike" cap="none">
                <a:solidFill>
                  <a:schemeClr val="dk1"/>
                </a:solidFill>
                <a:latin typeface="Calibri"/>
                <a:ea typeface="Calibri"/>
                <a:cs typeface="Calibri"/>
                <a:sym typeface="Calibri"/>
              </a:defRPr>
            </a:lvl3pPr>
            <a:lvl4pPr marL="8073420" marR="0" lvl="3"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4pPr>
            <a:lvl5pPr marL="10091776" marR="0" lvl="4"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5pPr>
            <a:lvl6pPr marL="12110131" marR="0" lvl="5"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6pPr>
            <a:lvl7pPr marL="14128486" marR="0" lvl="6"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7pPr>
            <a:lvl8pPr marL="16146841" marR="0" lvl="7"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8pPr>
            <a:lvl9pPr marL="18165196" marR="0" lvl="8" indent="-1009178" algn="l" rtl="0">
              <a:spcBef>
                <a:spcPts val="1413"/>
              </a:spcBef>
              <a:spcAft>
                <a:spcPts val="0"/>
              </a:spcAft>
              <a:buClr>
                <a:schemeClr val="dk1"/>
              </a:buClr>
              <a:buSzPts val="1600"/>
              <a:buFont typeface="Arial"/>
              <a:buNone/>
              <a:defRPr sz="7063" b="1"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body" idx="4"/>
          </p:nvPr>
        </p:nvSpPr>
        <p:spPr>
          <a:xfrm>
            <a:off x="21743719" y="9601167"/>
            <a:ext cx="18919858" cy="17443290"/>
          </a:xfrm>
          <a:prstGeom prst="rect">
            <a:avLst/>
          </a:prstGeom>
          <a:noFill/>
          <a:ln>
            <a:noFill/>
          </a:ln>
        </p:spPr>
        <p:txBody>
          <a:bodyPr spcFirstLastPara="1" wrap="square" lIns="91425" tIns="45700" rIns="91425" bIns="45700" anchor="t" anchorCtr="0">
            <a:noAutofit/>
          </a:bodyPr>
          <a:lstStyle>
            <a:lvl1pPr marL="2018355" marR="0" lvl="0"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1pPr>
            <a:lvl2pPr marL="4036710" marR="0" lvl="1"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2pPr>
            <a:lvl3pPr marL="6055065" marR="0" lvl="2" indent="-1513766" algn="l" rtl="0">
              <a:spcBef>
                <a:spcPts val="1589"/>
              </a:spcBef>
              <a:spcAft>
                <a:spcPts val="0"/>
              </a:spcAft>
              <a:buClr>
                <a:schemeClr val="dk1"/>
              </a:buClr>
              <a:buSzPts val="1800"/>
              <a:buFont typeface="Arial"/>
              <a:buChar char="•"/>
              <a:defRPr sz="7946" b="0" i="0" u="none" strike="noStrike" cap="none">
                <a:solidFill>
                  <a:schemeClr val="dk1"/>
                </a:solidFill>
                <a:latin typeface="Calibri"/>
                <a:ea typeface="Calibri"/>
                <a:cs typeface="Calibri"/>
                <a:sym typeface="Calibri"/>
              </a:defRPr>
            </a:lvl3pPr>
            <a:lvl4pPr marL="8073420" marR="0" lvl="3"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4pPr>
            <a:lvl5pPr marL="10091776" marR="0" lvl="4"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5pPr>
            <a:lvl6pPr marL="12110131" marR="0" lvl="5"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6pPr>
            <a:lvl7pPr marL="14128486" marR="0" lvl="6"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7pPr>
            <a:lvl8pPr marL="16146841" marR="0" lvl="7"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8pPr>
            <a:lvl9pPr marL="18165196" marR="0" lvl="8" indent="-1457701" algn="l" rtl="0">
              <a:spcBef>
                <a:spcPts val="1413"/>
              </a:spcBef>
              <a:spcAft>
                <a:spcPts val="0"/>
              </a:spcAft>
              <a:buClr>
                <a:schemeClr val="dk1"/>
              </a:buClr>
              <a:buSzPts val="1600"/>
              <a:buFont typeface="Arial"/>
              <a:buChar char="•"/>
              <a:defRPr sz="7063" b="0" i="0" u="none" strike="noStrike" cap="none">
                <a:solidFill>
                  <a:schemeClr val="dk1"/>
                </a:solidFill>
                <a:latin typeface="Calibri"/>
                <a:ea typeface="Calibri"/>
                <a:cs typeface="Calibri"/>
                <a:sym typeface="Calibri"/>
              </a:defRPr>
            </a:lvl9pPr>
          </a:lstStyle>
          <a:p>
            <a:endParaRPr/>
          </a:p>
        </p:txBody>
      </p:sp>
      <p:sp>
        <p:nvSpPr>
          <p:cNvPr id="46" name="Google Shape;46;p7"/>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48" name="Google Shape;48;p7"/>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40188" y="1212412"/>
            <a:ext cx="38523387" cy="504586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1942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51" name="Google Shape;51;p8"/>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52" name="Google Shape;52;p8"/>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53" name="Google Shape;53;p8"/>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140191" y="1205402"/>
            <a:ext cx="14082143" cy="512996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8829"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56" name="Google Shape;56;p9"/>
          <p:cNvSpPr txBox="1">
            <a:spLocks noGrp="1"/>
          </p:cNvSpPr>
          <p:nvPr>
            <p:ph type="body" idx="1"/>
          </p:nvPr>
        </p:nvSpPr>
        <p:spPr>
          <a:xfrm>
            <a:off x="16735082" y="1205404"/>
            <a:ext cx="23928493" cy="25839056"/>
          </a:xfrm>
          <a:prstGeom prst="rect">
            <a:avLst/>
          </a:prstGeom>
          <a:noFill/>
          <a:ln>
            <a:noFill/>
          </a:ln>
        </p:spPr>
        <p:txBody>
          <a:bodyPr spcFirstLastPara="1" wrap="square" lIns="91425" tIns="45700" rIns="91425" bIns="45700" anchor="t" anchorCtr="0">
            <a:noAutofit/>
          </a:bodyPr>
          <a:lstStyle>
            <a:lvl1pPr marL="2018355" marR="0" lvl="0" indent="-1906224" algn="l" rtl="0">
              <a:spcBef>
                <a:spcPts val="2825"/>
              </a:spcBef>
              <a:spcAft>
                <a:spcPts val="0"/>
              </a:spcAft>
              <a:buClr>
                <a:schemeClr val="dk1"/>
              </a:buClr>
              <a:buSzPts val="3200"/>
              <a:buFont typeface="Arial"/>
              <a:buChar char="•"/>
              <a:defRPr sz="14127" b="0" i="0" u="none" strike="noStrike" cap="none">
                <a:solidFill>
                  <a:schemeClr val="dk1"/>
                </a:solidFill>
                <a:latin typeface="Calibri"/>
                <a:ea typeface="Calibri"/>
                <a:cs typeface="Calibri"/>
                <a:sym typeface="Calibri"/>
              </a:defRPr>
            </a:lvl1pPr>
            <a:lvl2pPr marL="4036710" marR="0" lvl="1" indent="-1794093" algn="l" rtl="0">
              <a:spcBef>
                <a:spcPts val="2472"/>
              </a:spcBef>
              <a:spcAft>
                <a:spcPts val="0"/>
              </a:spcAft>
              <a:buClr>
                <a:schemeClr val="dk1"/>
              </a:buClr>
              <a:buSzPts val="2800"/>
              <a:buFont typeface="Arial"/>
              <a:buChar char="–"/>
              <a:defRPr sz="12361" b="0" i="0" u="none" strike="noStrike" cap="none">
                <a:solidFill>
                  <a:schemeClr val="dk1"/>
                </a:solidFill>
                <a:latin typeface="Calibri"/>
                <a:ea typeface="Calibri"/>
                <a:cs typeface="Calibri"/>
                <a:sym typeface="Calibri"/>
              </a:defRPr>
            </a:lvl2pPr>
            <a:lvl3pPr marL="6055065" marR="0" lvl="2" indent="-1681963" algn="l" rtl="0">
              <a:spcBef>
                <a:spcPts val="2119"/>
              </a:spcBef>
              <a:spcAft>
                <a:spcPts val="0"/>
              </a:spcAft>
              <a:buClr>
                <a:schemeClr val="dk1"/>
              </a:buClr>
              <a:buSzPts val="2400"/>
              <a:buFont typeface="Arial"/>
              <a:buChar char="•"/>
              <a:defRPr sz="10595" b="0" i="0" u="none" strike="noStrike" cap="none">
                <a:solidFill>
                  <a:schemeClr val="dk1"/>
                </a:solidFill>
                <a:latin typeface="Calibri"/>
                <a:ea typeface="Calibri"/>
                <a:cs typeface="Calibri"/>
                <a:sym typeface="Calibri"/>
              </a:defRPr>
            </a:lvl3pPr>
            <a:lvl4pPr marL="8073420" marR="0" lvl="3"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4pPr>
            <a:lvl5pPr marL="10091776" marR="0" lvl="4"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5pPr>
            <a:lvl6pPr marL="12110131" marR="0" lvl="5"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6pPr>
            <a:lvl7pPr marL="14128486" marR="0" lvl="6"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7pPr>
            <a:lvl8pPr marL="16146841" marR="0" lvl="7"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8pPr>
            <a:lvl9pPr marL="18165196" marR="0" lvl="8" indent="-1569832" algn="l" rtl="0">
              <a:spcBef>
                <a:spcPts val="1766"/>
              </a:spcBef>
              <a:spcAft>
                <a:spcPts val="0"/>
              </a:spcAft>
              <a:buClr>
                <a:schemeClr val="dk1"/>
              </a:buClr>
              <a:buSzPts val="2000"/>
              <a:buFont typeface="Arial"/>
              <a:buChar char="•"/>
              <a:defRPr sz="8829" b="0" i="0" u="none" strike="noStrike" cap="none">
                <a:solidFill>
                  <a:schemeClr val="dk1"/>
                </a:solidFill>
                <a:latin typeface="Calibri"/>
                <a:ea typeface="Calibri"/>
                <a:cs typeface="Calibri"/>
                <a:sym typeface="Calibri"/>
              </a:defRPr>
            </a:lvl9pPr>
          </a:lstStyle>
          <a:p>
            <a:endParaRPr/>
          </a:p>
        </p:txBody>
      </p:sp>
      <p:sp>
        <p:nvSpPr>
          <p:cNvPr id="57" name="Google Shape;57;p9"/>
          <p:cNvSpPr txBox="1">
            <a:spLocks noGrp="1"/>
          </p:cNvSpPr>
          <p:nvPr>
            <p:ph type="body" idx="2"/>
          </p:nvPr>
        </p:nvSpPr>
        <p:spPr>
          <a:xfrm>
            <a:off x="2140191" y="6335371"/>
            <a:ext cx="14082143" cy="20709089"/>
          </a:xfrm>
          <a:prstGeom prst="rect">
            <a:avLst/>
          </a:prstGeom>
          <a:noFill/>
          <a:ln>
            <a:noFill/>
          </a:ln>
        </p:spPr>
        <p:txBody>
          <a:bodyPr spcFirstLastPara="1" wrap="square" lIns="91425" tIns="45700" rIns="91425" bIns="45700" anchor="t" anchorCtr="0">
            <a:noAutofit/>
          </a:bodyPr>
          <a:lstStyle>
            <a:lvl1pPr marL="2018355" marR="0" lvl="0" indent="-1009178" algn="l" rtl="0">
              <a:spcBef>
                <a:spcPts val="1236"/>
              </a:spcBef>
              <a:spcAft>
                <a:spcPts val="0"/>
              </a:spcAft>
              <a:buClr>
                <a:schemeClr val="dk1"/>
              </a:buClr>
              <a:buSzPts val="1400"/>
              <a:buFont typeface="Arial"/>
              <a:buNone/>
              <a:defRPr sz="6180" b="0" i="0" u="none" strike="noStrike" cap="none">
                <a:solidFill>
                  <a:schemeClr val="dk1"/>
                </a:solidFill>
                <a:latin typeface="Calibri"/>
                <a:ea typeface="Calibri"/>
                <a:cs typeface="Calibri"/>
                <a:sym typeface="Calibri"/>
              </a:defRPr>
            </a:lvl1pPr>
            <a:lvl2pPr marL="4036710" marR="0" lvl="1" indent="-1009178" algn="l" rtl="0">
              <a:spcBef>
                <a:spcPts val="1060"/>
              </a:spcBef>
              <a:spcAft>
                <a:spcPts val="0"/>
              </a:spcAft>
              <a:buClr>
                <a:schemeClr val="dk1"/>
              </a:buClr>
              <a:buSzPts val="1200"/>
              <a:buFont typeface="Arial"/>
              <a:buNone/>
              <a:defRPr sz="5298" b="0" i="0" u="none" strike="noStrike" cap="none">
                <a:solidFill>
                  <a:schemeClr val="dk1"/>
                </a:solidFill>
                <a:latin typeface="Calibri"/>
                <a:ea typeface="Calibri"/>
                <a:cs typeface="Calibri"/>
                <a:sym typeface="Calibri"/>
              </a:defRPr>
            </a:lvl2pPr>
            <a:lvl3pPr marL="6055065" marR="0" lvl="2" indent="-1009178" algn="l" rtl="0">
              <a:spcBef>
                <a:spcPts val="883"/>
              </a:spcBef>
              <a:spcAft>
                <a:spcPts val="0"/>
              </a:spcAft>
              <a:buClr>
                <a:schemeClr val="dk1"/>
              </a:buClr>
              <a:buSzPts val="1000"/>
              <a:buFont typeface="Arial"/>
              <a:buNone/>
              <a:defRPr sz="4415" b="0" i="0" u="none" strike="noStrike" cap="none">
                <a:solidFill>
                  <a:schemeClr val="dk1"/>
                </a:solidFill>
                <a:latin typeface="Calibri"/>
                <a:ea typeface="Calibri"/>
                <a:cs typeface="Calibri"/>
                <a:sym typeface="Calibri"/>
              </a:defRPr>
            </a:lvl3pPr>
            <a:lvl4pPr marL="8073420" marR="0" lvl="3"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4pPr>
            <a:lvl5pPr marL="10091776" marR="0" lvl="4"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5pPr>
            <a:lvl6pPr marL="12110131" marR="0" lvl="5"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6pPr>
            <a:lvl7pPr marL="14128486" marR="0" lvl="6"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7pPr>
            <a:lvl8pPr marL="16146841" marR="0" lvl="7"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8pPr>
            <a:lvl9pPr marL="18165196" marR="0" lvl="8"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9pPr>
          </a:lstStyle>
          <a:p>
            <a:endParaRPr/>
          </a:p>
        </p:txBody>
      </p:sp>
      <p:sp>
        <p:nvSpPr>
          <p:cNvPr id="58" name="Google Shape;58;p9"/>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59" name="Google Shape;59;p9"/>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60" name="Google Shape;60;p9"/>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9837" y="21192649"/>
            <a:ext cx="25682258" cy="25019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8829"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7946"/>
            </a:lvl2pPr>
            <a:lvl3pPr lvl="2">
              <a:spcBef>
                <a:spcPts val="0"/>
              </a:spcBef>
              <a:spcAft>
                <a:spcPts val="0"/>
              </a:spcAft>
              <a:buSzPts val="1400"/>
              <a:buNone/>
              <a:defRPr sz="7946"/>
            </a:lvl3pPr>
            <a:lvl4pPr lvl="3">
              <a:spcBef>
                <a:spcPts val="0"/>
              </a:spcBef>
              <a:spcAft>
                <a:spcPts val="0"/>
              </a:spcAft>
              <a:buSzPts val="1400"/>
              <a:buNone/>
              <a:defRPr sz="7946"/>
            </a:lvl4pPr>
            <a:lvl5pPr lvl="4">
              <a:spcBef>
                <a:spcPts val="0"/>
              </a:spcBef>
              <a:spcAft>
                <a:spcPts val="0"/>
              </a:spcAft>
              <a:buSzPts val="1400"/>
              <a:buNone/>
              <a:defRPr sz="7946"/>
            </a:lvl5pPr>
            <a:lvl6pPr lvl="5">
              <a:spcBef>
                <a:spcPts val="0"/>
              </a:spcBef>
              <a:spcAft>
                <a:spcPts val="0"/>
              </a:spcAft>
              <a:buSzPts val="1400"/>
              <a:buNone/>
              <a:defRPr sz="7946"/>
            </a:lvl6pPr>
            <a:lvl7pPr lvl="6">
              <a:spcBef>
                <a:spcPts val="0"/>
              </a:spcBef>
              <a:spcAft>
                <a:spcPts val="0"/>
              </a:spcAft>
              <a:buSzPts val="1400"/>
              <a:buNone/>
              <a:defRPr sz="7946"/>
            </a:lvl7pPr>
            <a:lvl8pPr lvl="7">
              <a:spcBef>
                <a:spcPts val="0"/>
              </a:spcBef>
              <a:spcAft>
                <a:spcPts val="0"/>
              </a:spcAft>
              <a:buSzPts val="1400"/>
              <a:buNone/>
              <a:defRPr sz="7946"/>
            </a:lvl8pPr>
            <a:lvl9pPr lvl="8">
              <a:spcBef>
                <a:spcPts val="0"/>
              </a:spcBef>
              <a:spcAft>
                <a:spcPts val="0"/>
              </a:spcAft>
              <a:buSzPts val="1400"/>
              <a:buNone/>
              <a:defRPr sz="7946"/>
            </a:lvl9pPr>
          </a:lstStyle>
          <a:p>
            <a:endParaRPr/>
          </a:p>
        </p:txBody>
      </p:sp>
      <p:sp>
        <p:nvSpPr>
          <p:cNvPr id="63" name="Google Shape;63;p10"/>
          <p:cNvSpPr>
            <a:spLocks noGrp="1"/>
          </p:cNvSpPr>
          <p:nvPr>
            <p:ph type="pic" idx="2"/>
          </p:nvPr>
        </p:nvSpPr>
        <p:spPr>
          <a:xfrm>
            <a:off x="8389837" y="2705146"/>
            <a:ext cx="25682258" cy="18165128"/>
          </a:xfrm>
          <a:prstGeom prst="rect">
            <a:avLst/>
          </a:prstGeom>
          <a:noFill/>
          <a:ln>
            <a:noFill/>
          </a:ln>
        </p:spPr>
        <p:txBody>
          <a:bodyPr spcFirstLastPara="1" wrap="square" lIns="91425" tIns="45700" rIns="91425" bIns="45700" anchor="t" anchorCtr="0">
            <a:noAutofit/>
          </a:bodyPr>
          <a:lstStyle>
            <a:lvl1pPr marR="0" lvl="0" algn="l" rtl="0">
              <a:spcBef>
                <a:spcPts val="2825"/>
              </a:spcBef>
              <a:spcAft>
                <a:spcPts val="0"/>
              </a:spcAft>
              <a:buClr>
                <a:schemeClr val="dk1"/>
              </a:buClr>
              <a:buSzPts val="3200"/>
              <a:buFont typeface="Arial"/>
              <a:buNone/>
              <a:defRPr sz="14127" b="0" i="0" u="none" strike="noStrike" cap="none">
                <a:solidFill>
                  <a:schemeClr val="dk1"/>
                </a:solidFill>
                <a:latin typeface="Calibri"/>
                <a:ea typeface="Calibri"/>
                <a:cs typeface="Calibri"/>
                <a:sym typeface="Calibri"/>
              </a:defRPr>
            </a:lvl1pPr>
            <a:lvl2pPr marR="0" lvl="1" algn="l" rtl="0">
              <a:spcBef>
                <a:spcPts val="2472"/>
              </a:spcBef>
              <a:spcAft>
                <a:spcPts val="0"/>
              </a:spcAft>
              <a:buClr>
                <a:schemeClr val="dk1"/>
              </a:buClr>
              <a:buSzPts val="2800"/>
              <a:buFont typeface="Arial"/>
              <a:buNone/>
              <a:defRPr sz="12361" b="0" i="0" u="none" strike="noStrike" cap="none">
                <a:solidFill>
                  <a:schemeClr val="dk1"/>
                </a:solidFill>
                <a:latin typeface="Calibri"/>
                <a:ea typeface="Calibri"/>
                <a:cs typeface="Calibri"/>
                <a:sym typeface="Calibri"/>
              </a:defRPr>
            </a:lvl2pPr>
            <a:lvl3pPr marR="0" lvl="2" algn="l" rtl="0">
              <a:spcBef>
                <a:spcPts val="2119"/>
              </a:spcBef>
              <a:spcAft>
                <a:spcPts val="0"/>
              </a:spcAft>
              <a:buClr>
                <a:schemeClr val="dk1"/>
              </a:buClr>
              <a:buSzPts val="2400"/>
              <a:buFont typeface="Arial"/>
              <a:buNone/>
              <a:defRPr sz="10595" b="0" i="0" u="none" strike="noStrike" cap="none">
                <a:solidFill>
                  <a:schemeClr val="dk1"/>
                </a:solidFill>
                <a:latin typeface="Calibri"/>
                <a:ea typeface="Calibri"/>
                <a:cs typeface="Calibri"/>
                <a:sym typeface="Calibri"/>
              </a:defRPr>
            </a:lvl3pPr>
            <a:lvl4pPr marR="0" lvl="3" algn="l" rtl="0">
              <a:spcBef>
                <a:spcPts val="1766"/>
              </a:spcBef>
              <a:spcAft>
                <a:spcPts val="0"/>
              </a:spcAft>
              <a:buClr>
                <a:schemeClr val="dk1"/>
              </a:buClr>
              <a:buSzPts val="2000"/>
              <a:buFont typeface="Arial"/>
              <a:buNone/>
              <a:defRPr sz="8829" b="0" i="0" u="none" strike="noStrike" cap="none">
                <a:solidFill>
                  <a:schemeClr val="dk1"/>
                </a:solidFill>
                <a:latin typeface="Calibri"/>
                <a:ea typeface="Calibri"/>
                <a:cs typeface="Calibri"/>
                <a:sym typeface="Calibri"/>
              </a:defRPr>
            </a:lvl4pPr>
            <a:lvl5pPr marR="0" lvl="4" algn="l" rtl="0">
              <a:spcBef>
                <a:spcPts val="1766"/>
              </a:spcBef>
              <a:spcAft>
                <a:spcPts val="0"/>
              </a:spcAft>
              <a:buClr>
                <a:schemeClr val="dk1"/>
              </a:buClr>
              <a:buSzPts val="2000"/>
              <a:buFont typeface="Arial"/>
              <a:buNone/>
              <a:defRPr sz="8829" b="0" i="0" u="none" strike="noStrike" cap="none">
                <a:solidFill>
                  <a:schemeClr val="dk1"/>
                </a:solidFill>
                <a:latin typeface="Calibri"/>
                <a:ea typeface="Calibri"/>
                <a:cs typeface="Calibri"/>
                <a:sym typeface="Calibri"/>
              </a:defRPr>
            </a:lvl5pPr>
            <a:lvl6pPr marR="0" lvl="5" algn="l" rtl="0">
              <a:spcBef>
                <a:spcPts val="1766"/>
              </a:spcBef>
              <a:spcAft>
                <a:spcPts val="0"/>
              </a:spcAft>
              <a:buClr>
                <a:schemeClr val="dk1"/>
              </a:buClr>
              <a:buSzPts val="2000"/>
              <a:buFont typeface="Arial"/>
              <a:buNone/>
              <a:defRPr sz="8829" b="0" i="0" u="none" strike="noStrike" cap="none">
                <a:solidFill>
                  <a:schemeClr val="dk1"/>
                </a:solidFill>
                <a:latin typeface="Calibri"/>
                <a:ea typeface="Calibri"/>
                <a:cs typeface="Calibri"/>
                <a:sym typeface="Calibri"/>
              </a:defRPr>
            </a:lvl6pPr>
            <a:lvl7pPr marR="0" lvl="6" algn="l" rtl="0">
              <a:spcBef>
                <a:spcPts val="1766"/>
              </a:spcBef>
              <a:spcAft>
                <a:spcPts val="0"/>
              </a:spcAft>
              <a:buClr>
                <a:schemeClr val="dk1"/>
              </a:buClr>
              <a:buSzPts val="2000"/>
              <a:buFont typeface="Arial"/>
              <a:buNone/>
              <a:defRPr sz="8829" b="0" i="0" u="none" strike="noStrike" cap="none">
                <a:solidFill>
                  <a:schemeClr val="dk1"/>
                </a:solidFill>
                <a:latin typeface="Calibri"/>
                <a:ea typeface="Calibri"/>
                <a:cs typeface="Calibri"/>
                <a:sym typeface="Calibri"/>
              </a:defRPr>
            </a:lvl7pPr>
            <a:lvl8pPr marR="0" lvl="7" algn="l" rtl="0">
              <a:spcBef>
                <a:spcPts val="1766"/>
              </a:spcBef>
              <a:spcAft>
                <a:spcPts val="0"/>
              </a:spcAft>
              <a:buClr>
                <a:schemeClr val="dk1"/>
              </a:buClr>
              <a:buSzPts val="2000"/>
              <a:buFont typeface="Arial"/>
              <a:buNone/>
              <a:defRPr sz="8829" b="0" i="0" u="none" strike="noStrike" cap="none">
                <a:solidFill>
                  <a:schemeClr val="dk1"/>
                </a:solidFill>
                <a:latin typeface="Calibri"/>
                <a:ea typeface="Calibri"/>
                <a:cs typeface="Calibri"/>
                <a:sym typeface="Calibri"/>
              </a:defRPr>
            </a:lvl8pPr>
            <a:lvl9pPr marR="0" lvl="8" algn="l" rtl="0">
              <a:spcBef>
                <a:spcPts val="1766"/>
              </a:spcBef>
              <a:spcAft>
                <a:spcPts val="0"/>
              </a:spcAft>
              <a:buClr>
                <a:schemeClr val="dk1"/>
              </a:buClr>
              <a:buSzPts val="2000"/>
              <a:buFont typeface="Arial"/>
              <a:buNone/>
              <a:defRPr sz="8829"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89837" y="23694561"/>
            <a:ext cx="25682258" cy="3553130"/>
          </a:xfrm>
          <a:prstGeom prst="rect">
            <a:avLst/>
          </a:prstGeom>
          <a:noFill/>
          <a:ln>
            <a:noFill/>
          </a:ln>
        </p:spPr>
        <p:txBody>
          <a:bodyPr spcFirstLastPara="1" wrap="square" lIns="91425" tIns="45700" rIns="91425" bIns="45700" anchor="t" anchorCtr="0">
            <a:noAutofit/>
          </a:bodyPr>
          <a:lstStyle>
            <a:lvl1pPr marL="2018355" marR="0" lvl="0" indent="-1009178" algn="l" rtl="0">
              <a:spcBef>
                <a:spcPts val="1236"/>
              </a:spcBef>
              <a:spcAft>
                <a:spcPts val="0"/>
              </a:spcAft>
              <a:buClr>
                <a:schemeClr val="dk1"/>
              </a:buClr>
              <a:buSzPts val="1400"/>
              <a:buFont typeface="Arial"/>
              <a:buNone/>
              <a:defRPr sz="6180" b="0" i="0" u="none" strike="noStrike" cap="none">
                <a:solidFill>
                  <a:schemeClr val="dk1"/>
                </a:solidFill>
                <a:latin typeface="Calibri"/>
                <a:ea typeface="Calibri"/>
                <a:cs typeface="Calibri"/>
                <a:sym typeface="Calibri"/>
              </a:defRPr>
            </a:lvl1pPr>
            <a:lvl2pPr marL="4036710" marR="0" lvl="1" indent="-1009178" algn="l" rtl="0">
              <a:spcBef>
                <a:spcPts val="1060"/>
              </a:spcBef>
              <a:spcAft>
                <a:spcPts val="0"/>
              </a:spcAft>
              <a:buClr>
                <a:schemeClr val="dk1"/>
              </a:buClr>
              <a:buSzPts val="1200"/>
              <a:buFont typeface="Arial"/>
              <a:buNone/>
              <a:defRPr sz="5298" b="0" i="0" u="none" strike="noStrike" cap="none">
                <a:solidFill>
                  <a:schemeClr val="dk1"/>
                </a:solidFill>
                <a:latin typeface="Calibri"/>
                <a:ea typeface="Calibri"/>
                <a:cs typeface="Calibri"/>
                <a:sym typeface="Calibri"/>
              </a:defRPr>
            </a:lvl2pPr>
            <a:lvl3pPr marL="6055065" marR="0" lvl="2" indent="-1009178" algn="l" rtl="0">
              <a:spcBef>
                <a:spcPts val="883"/>
              </a:spcBef>
              <a:spcAft>
                <a:spcPts val="0"/>
              </a:spcAft>
              <a:buClr>
                <a:schemeClr val="dk1"/>
              </a:buClr>
              <a:buSzPts val="1000"/>
              <a:buFont typeface="Arial"/>
              <a:buNone/>
              <a:defRPr sz="4415" b="0" i="0" u="none" strike="noStrike" cap="none">
                <a:solidFill>
                  <a:schemeClr val="dk1"/>
                </a:solidFill>
                <a:latin typeface="Calibri"/>
                <a:ea typeface="Calibri"/>
                <a:cs typeface="Calibri"/>
                <a:sym typeface="Calibri"/>
              </a:defRPr>
            </a:lvl3pPr>
            <a:lvl4pPr marL="8073420" marR="0" lvl="3"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4pPr>
            <a:lvl5pPr marL="10091776" marR="0" lvl="4"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5pPr>
            <a:lvl6pPr marL="12110131" marR="0" lvl="5"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6pPr>
            <a:lvl7pPr marL="14128486" marR="0" lvl="6"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7pPr>
            <a:lvl8pPr marL="16146841" marR="0" lvl="7"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8pPr>
            <a:lvl9pPr marL="18165196" marR="0" lvl="8" indent="-1009178" algn="l" rtl="0">
              <a:spcBef>
                <a:spcPts val="795"/>
              </a:spcBef>
              <a:spcAft>
                <a:spcPts val="0"/>
              </a:spcAft>
              <a:buClr>
                <a:schemeClr val="dk1"/>
              </a:buClr>
              <a:buSzPts val="900"/>
              <a:buFont typeface="Arial"/>
              <a:buNone/>
              <a:defRPr sz="3973" b="0" i="0" u="none" strike="noStrike" cap="none">
                <a:solidFill>
                  <a:schemeClr val="dk1"/>
                </a:solidFill>
                <a:latin typeface="Calibri"/>
                <a:ea typeface="Calibri"/>
                <a:cs typeface="Calibri"/>
                <a:sym typeface="Calibri"/>
              </a:defRPr>
            </a:lvl9pPr>
          </a:lstStyle>
          <a:p>
            <a:endParaRPr/>
          </a:p>
        </p:txBody>
      </p:sp>
      <p:sp>
        <p:nvSpPr>
          <p:cNvPr id="65" name="Google Shape;65;p10"/>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66" name="Google Shape;66;p10"/>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67" name="Google Shape;67;p10"/>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a:solidFill>
                  <a:srgbClr val="888888"/>
                </a:solidFill>
                <a:latin typeface="Calibri"/>
                <a:ea typeface="Calibri"/>
                <a:cs typeface="Calibri"/>
                <a:sym typeface="Calibri"/>
              </a:defRPr>
            </a:lvl1pPr>
            <a:lvl2pPr marL="0" marR="0" lvl="1" indent="0" algn="r" rtl="0">
              <a:spcBef>
                <a:spcPts val="0"/>
              </a:spcBef>
              <a:buNone/>
              <a:defRPr sz="5298">
                <a:solidFill>
                  <a:srgbClr val="888888"/>
                </a:solidFill>
                <a:latin typeface="Calibri"/>
                <a:ea typeface="Calibri"/>
                <a:cs typeface="Calibri"/>
                <a:sym typeface="Calibri"/>
              </a:defRPr>
            </a:lvl2pPr>
            <a:lvl3pPr marL="0" marR="0" lvl="2" indent="0" algn="r" rtl="0">
              <a:spcBef>
                <a:spcPts val="0"/>
              </a:spcBef>
              <a:buNone/>
              <a:defRPr sz="5298">
                <a:solidFill>
                  <a:srgbClr val="888888"/>
                </a:solidFill>
                <a:latin typeface="Calibri"/>
                <a:ea typeface="Calibri"/>
                <a:cs typeface="Calibri"/>
                <a:sym typeface="Calibri"/>
              </a:defRPr>
            </a:lvl3pPr>
            <a:lvl4pPr marL="0" marR="0" lvl="3" indent="0" algn="r" rtl="0">
              <a:spcBef>
                <a:spcPts val="0"/>
              </a:spcBef>
              <a:buNone/>
              <a:defRPr sz="5298">
                <a:solidFill>
                  <a:srgbClr val="888888"/>
                </a:solidFill>
                <a:latin typeface="Calibri"/>
                <a:ea typeface="Calibri"/>
                <a:cs typeface="Calibri"/>
                <a:sym typeface="Calibri"/>
              </a:defRPr>
            </a:lvl4pPr>
            <a:lvl5pPr marL="0" marR="0" lvl="4" indent="0" algn="r" rtl="0">
              <a:spcBef>
                <a:spcPts val="0"/>
              </a:spcBef>
              <a:buNone/>
              <a:defRPr sz="5298">
                <a:solidFill>
                  <a:srgbClr val="888888"/>
                </a:solidFill>
                <a:latin typeface="Calibri"/>
                <a:ea typeface="Calibri"/>
                <a:cs typeface="Calibri"/>
                <a:sym typeface="Calibri"/>
              </a:defRPr>
            </a:lvl5pPr>
            <a:lvl6pPr marL="0" marR="0" lvl="5" indent="0" algn="r" rtl="0">
              <a:spcBef>
                <a:spcPts val="0"/>
              </a:spcBef>
              <a:buNone/>
              <a:defRPr sz="5298">
                <a:solidFill>
                  <a:srgbClr val="888888"/>
                </a:solidFill>
                <a:latin typeface="Calibri"/>
                <a:ea typeface="Calibri"/>
                <a:cs typeface="Calibri"/>
                <a:sym typeface="Calibri"/>
              </a:defRPr>
            </a:lvl6pPr>
            <a:lvl7pPr marL="0" marR="0" lvl="6" indent="0" algn="r" rtl="0">
              <a:spcBef>
                <a:spcPts val="0"/>
              </a:spcBef>
              <a:buNone/>
              <a:defRPr sz="5298">
                <a:solidFill>
                  <a:srgbClr val="888888"/>
                </a:solidFill>
                <a:latin typeface="Calibri"/>
                <a:ea typeface="Calibri"/>
                <a:cs typeface="Calibri"/>
                <a:sym typeface="Calibri"/>
              </a:defRPr>
            </a:lvl7pPr>
            <a:lvl8pPr marL="0" marR="0" lvl="7" indent="0" algn="r" rtl="0">
              <a:spcBef>
                <a:spcPts val="0"/>
              </a:spcBef>
              <a:buNone/>
              <a:defRPr sz="5298">
                <a:solidFill>
                  <a:srgbClr val="888888"/>
                </a:solidFill>
                <a:latin typeface="Calibri"/>
                <a:ea typeface="Calibri"/>
                <a:cs typeface="Calibri"/>
                <a:sym typeface="Calibri"/>
              </a:defRPr>
            </a:lvl8pPr>
            <a:lvl9pPr marL="0" marR="0" lvl="8" indent="0" algn="r" rtl="0">
              <a:spcBef>
                <a:spcPts val="0"/>
              </a:spcBef>
              <a:buNone/>
              <a:defRPr sz="5298">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40188" y="1212412"/>
            <a:ext cx="38523387" cy="504586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40188" y="7064219"/>
            <a:ext cx="38523387" cy="19980241"/>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40188" y="28060639"/>
            <a:ext cx="9987545" cy="16118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5298"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624619" y="28060639"/>
            <a:ext cx="13554525" cy="16118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5298"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946"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0676030" y="28060639"/>
            <a:ext cx="9987545" cy="16118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5298" b="0" i="0" u="none" strike="noStrike" cap="none">
                <a:solidFill>
                  <a:srgbClr val="888888"/>
                </a:solidFill>
                <a:latin typeface="Calibri"/>
                <a:ea typeface="Calibri"/>
                <a:cs typeface="Calibri"/>
                <a:sym typeface="Calibri"/>
              </a:defRPr>
            </a:lvl1pPr>
            <a:lvl2pPr marL="0" marR="0" lvl="1" indent="0" algn="r" rtl="0">
              <a:spcBef>
                <a:spcPts val="0"/>
              </a:spcBef>
              <a:buNone/>
              <a:defRPr sz="5298" b="0" i="0" u="none" strike="noStrike" cap="none">
                <a:solidFill>
                  <a:srgbClr val="888888"/>
                </a:solidFill>
                <a:latin typeface="Calibri"/>
                <a:ea typeface="Calibri"/>
                <a:cs typeface="Calibri"/>
                <a:sym typeface="Calibri"/>
              </a:defRPr>
            </a:lvl2pPr>
            <a:lvl3pPr marL="0" marR="0" lvl="2" indent="0" algn="r" rtl="0">
              <a:spcBef>
                <a:spcPts val="0"/>
              </a:spcBef>
              <a:buNone/>
              <a:defRPr sz="5298" b="0" i="0" u="none" strike="noStrike" cap="none">
                <a:solidFill>
                  <a:srgbClr val="888888"/>
                </a:solidFill>
                <a:latin typeface="Calibri"/>
                <a:ea typeface="Calibri"/>
                <a:cs typeface="Calibri"/>
                <a:sym typeface="Calibri"/>
              </a:defRPr>
            </a:lvl3pPr>
            <a:lvl4pPr marL="0" marR="0" lvl="3" indent="0" algn="r" rtl="0">
              <a:spcBef>
                <a:spcPts val="0"/>
              </a:spcBef>
              <a:buNone/>
              <a:defRPr sz="5298" b="0" i="0" u="none" strike="noStrike" cap="none">
                <a:solidFill>
                  <a:srgbClr val="888888"/>
                </a:solidFill>
                <a:latin typeface="Calibri"/>
                <a:ea typeface="Calibri"/>
                <a:cs typeface="Calibri"/>
                <a:sym typeface="Calibri"/>
              </a:defRPr>
            </a:lvl4pPr>
            <a:lvl5pPr marL="0" marR="0" lvl="4" indent="0" algn="r" rtl="0">
              <a:spcBef>
                <a:spcPts val="0"/>
              </a:spcBef>
              <a:buNone/>
              <a:defRPr sz="5298" b="0" i="0" u="none" strike="noStrike" cap="none">
                <a:solidFill>
                  <a:srgbClr val="888888"/>
                </a:solidFill>
                <a:latin typeface="Calibri"/>
                <a:ea typeface="Calibri"/>
                <a:cs typeface="Calibri"/>
                <a:sym typeface="Calibri"/>
              </a:defRPr>
            </a:lvl5pPr>
            <a:lvl6pPr marL="0" marR="0" lvl="5" indent="0" algn="r" rtl="0">
              <a:spcBef>
                <a:spcPts val="0"/>
              </a:spcBef>
              <a:buNone/>
              <a:defRPr sz="5298" b="0" i="0" u="none" strike="noStrike" cap="none">
                <a:solidFill>
                  <a:srgbClr val="888888"/>
                </a:solidFill>
                <a:latin typeface="Calibri"/>
                <a:ea typeface="Calibri"/>
                <a:cs typeface="Calibri"/>
                <a:sym typeface="Calibri"/>
              </a:defRPr>
            </a:lvl6pPr>
            <a:lvl7pPr marL="0" marR="0" lvl="6" indent="0" algn="r" rtl="0">
              <a:spcBef>
                <a:spcPts val="0"/>
              </a:spcBef>
              <a:buNone/>
              <a:defRPr sz="5298" b="0" i="0" u="none" strike="noStrike" cap="none">
                <a:solidFill>
                  <a:srgbClr val="888888"/>
                </a:solidFill>
                <a:latin typeface="Calibri"/>
                <a:ea typeface="Calibri"/>
                <a:cs typeface="Calibri"/>
                <a:sym typeface="Calibri"/>
              </a:defRPr>
            </a:lvl7pPr>
            <a:lvl8pPr marL="0" marR="0" lvl="7" indent="0" algn="r" rtl="0">
              <a:spcBef>
                <a:spcPts val="0"/>
              </a:spcBef>
              <a:buNone/>
              <a:defRPr sz="5298" b="0" i="0" u="none" strike="noStrike" cap="none">
                <a:solidFill>
                  <a:srgbClr val="888888"/>
                </a:solidFill>
                <a:latin typeface="Calibri"/>
                <a:ea typeface="Calibri"/>
                <a:cs typeface="Calibri"/>
                <a:sym typeface="Calibri"/>
              </a:defRPr>
            </a:lvl8pPr>
            <a:lvl9pPr marL="0" marR="0" lvl="8" indent="0" algn="r" rtl="0">
              <a:spcBef>
                <a:spcPts val="0"/>
              </a:spcBef>
              <a:buNone/>
              <a:defRPr sz="5298"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18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2" name="Rectangle 1">
            <a:extLst>
              <a:ext uri="{FF2B5EF4-FFF2-40B4-BE49-F238E27FC236}">
                <a16:creationId xmlns:a16="http://schemas.microsoft.com/office/drawing/2014/main" id="{70D34523-B3E0-4740-8B28-A44ED28996AB}"/>
              </a:ext>
            </a:extLst>
          </p:cNvPr>
          <p:cNvSpPr/>
          <p:nvPr/>
        </p:nvSpPr>
        <p:spPr>
          <a:xfrm>
            <a:off x="723655" y="446189"/>
            <a:ext cx="41662350" cy="4029689"/>
          </a:xfrm>
          <a:prstGeom prst="rect">
            <a:avLst/>
          </a:prstGeom>
          <a:solidFill>
            <a:srgbClr val="143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A" dirty="0">
              <a:solidFill>
                <a:srgbClr val="143C6A"/>
              </a:solidFill>
            </a:endParaRPr>
          </a:p>
        </p:txBody>
      </p:sp>
      <p:sp>
        <p:nvSpPr>
          <p:cNvPr id="84" name="Google Shape;84;p13"/>
          <p:cNvSpPr txBox="1"/>
          <p:nvPr/>
        </p:nvSpPr>
        <p:spPr>
          <a:xfrm>
            <a:off x="1498732" y="643735"/>
            <a:ext cx="39806298" cy="2081419"/>
          </a:xfrm>
          <a:prstGeom prst="rect">
            <a:avLst/>
          </a:prstGeom>
          <a:noFill/>
          <a:ln>
            <a:noFill/>
          </a:ln>
        </p:spPr>
        <p:txBody>
          <a:bodyPr spcFirstLastPara="1" wrap="square" lIns="490239" tIns="490239" rIns="490239" bIns="490239" anchor="t" anchorCtr="0">
            <a:noAutofit/>
          </a:bodyPr>
          <a:lstStyle/>
          <a:p>
            <a:pPr algn="ctr"/>
            <a:r>
              <a:rPr lang="en-US" sz="7063" b="1" dirty="0">
                <a:solidFill>
                  <a:schemeClr val="bg1"/>
                </a:solidFill>
              </a:rPr>
              <a:t>Poster with Horizontal Layout: Title of Poster, Bold, 60-80 Points</a:t>
            </a:r>
            <a:endParaRPr sz="28227" dirty="0">
              <a:solidFill>
                <a:schemeClr val="bg1"/>
              </a:solidFill>
            </a:endParaRPr>
          </a:p>
        </p:txBody>
      </p:sp>
      <p:sp>
        <p:nvSpPr>
          <p:cNvPr id="86" name="Google Shape;86;p13"/>
          <p:cNvSpPr txBox="1"/>
          <p:nvPr/>
        </p:nvSpPr>
        <p:spPr>
          <a:xfrm>
            <a:off x="22747448" y="24367343"/>
            <a:ext cx="17758655" cy="1962282"/>
          </a:xfrm>
          <a:prstGeom prst="rect">
            <a:avLst/>
          </a:prstGeom>
          <a:noFill/>
          <a:ln>
            <a:noFill/>
          </a:ln>
        </p:spPr>
        <p:txBody>
          <a:bodyPr spcFirstLastPara="1" wrap="square" lIns="245120" tIns="48450" rIns="490239" bIns="48450" anchor="t" anchorCtr="0">
            <a:noAutofit/>
          </a:bodyPr>
          <a:lstStyle/>
          <a:p>
            <a:pPr algn="just"/>
            <a:r>
              <a:rPr lang="en-US" sz="3973" b="1" dirty="0">
                <a:solidFill>
                  <a:srgbClr val="143C6A"/>
                </a:solidFill>
              </a:rPr>
              <a:t>Acknowledgments (36 points, bold)</a:t>
            </a:r>
            <a:endParaRPr sz="28227" dirty="0">
              <a:solidFill>
                <a:srgbClr val="143C6A"/>
              </a:solidFill>
            </a:endParaRPr>
          </a:p>
          <a:p>
            <a:pPr algn="just">
              <a:spcBef>
                <a:spcPts val="1289"/>
              </a:spcBef>
            </a:pPr>
            <a:r>
              <a:rPr lang="en-US" sz="3532" b="1" dirty="0">
                <a:solidFill>
                  <a:schemeClr val="tx1"/>
                </a:solidFill>
              </a:rPr>
              <a:t>	In this template, acknowledgments are set in Arial, 32 points. Try to keep the acknowledgments to one or two lines. Also please use a consistent font</a:t>
            </a:r>
            <a:endParaRPr sz="28227" dirty="0">
              <a:solidFill>
                <a:schemeClr val="tx1"/>
              </a:solidFill>
            </a:endParaRPr>
          </a:p>
        </p:txBody>
      </p:sp>
      <p:sp>
        <p:nvSpPr>
          <p:cNvPr id="87" name="Google Shape;87;p13"/>
          <p:cNvSpPr txBox="1"/>
          <p:nvPr/>
        </p:nvSpPr>
        <p:spPr>
          <a:xfrm>
            <a:off x="8787209" y="2080484"/>
            <a:ext cx="25229344" cy="2200559"/>
          </a:xfrm>
          <a:prstGeom prst="rect">
            <a:avLst/>
          </a:prstGeom>
          <a:noFill/>
          <a:ln>
            <a:noFill/>
          </a:ln>
        </p:spPr>
        <p:txBody>
          <a:bodyPr spcFirstLastPara="1" wrap="square" lIns="449405" tIns="48450" rIns="449405" bIns="48450" anchor="t" anchorCtr="0">
            <a:noAutofit/>
          </a:bodyPr>
          <a:lstStyle/>
          <a:p>
            <a:pPr algn="ctr"/>
            <a:r>
              <a:rPr lang="en-US" sz="4856" b="1" dirty="0">
                <a:solidFill>
                  <a:schemeClr val="bg1"/>
                </a:solidFill>
              </a:rPr>
              <a:t>Names of Authors 44 Points, Bold</a:t>
            </a:r>
            <a:endParaRPr sz="28227" dirty="0">
              <a:solidFill>
                <a:schemeClr val="bg1"/>
              </a:solidFill>
            </a:endParaRPr>
          </a:p>
          <a:p>
            <a:pPr algn="ctr"/>
            <a:r>
              <a:rPr lang="en-US" sz="4415" b="1" dirty="0">
                <a:solidFill>
                  <a:schemeClr val="bg1"/>
                </a:solidFill>
              </a:rPr>
              <a:t>Department in 40 points bold</a:t>
            </a:r>
            <a:endParaRPr sz="28227" dirty="0">
              <a:solidFill>
                <a:schemeClr val="bg1"/>
              </a:solidFill>
            </a:endParaRPr>
          </a:p>
          <a:p>
            <a:pPr algn="ctr"/>
            <a:r>
              <a:rPr lang="en-US" sz="4415" b="1" dirty="0">
                <a:solidFill>
                  <a:schemeClr val="bg1"/>
                </a:solidFill>
              </a:rPr>
              <a:t>Institution in 40 points bold</a:t>
            </a:r>
            <a:endParaRPr sz="28227" dirty="0">
              <a:solidFill>
                <a:schemeClr val="bg1"/>
              </a:solidFill>
            </a:endParaRPr>
          </a:p>
        </p:txBody>
      </p:sp>
      <p:sp>
        <p:nvSpPr>
          <p:cNvPr id="88" name="Google Shape;88;p13"/>
          <p:cNvSpPr txBox="1"/>
          <p:nvPr/>
        </p:nvSpPr>
        <p:spPr>
          <a:xfrm>
            <a:off x="1940220" y="5388365"/>
            <a:ext cx="17373232" cy="4057722"/>
          </a:xfrm>
          <a:prstGeom prst="rect">
            <a:avLst/>
          </a:prstGeom>
          <a:noFill/>
          <a:ln>
            <a:noFill/>
          </a:ln>
        </p:spPr>
        <p:txBody>
          <a:bodyPr spcFirstLastPara="1" wrap="square" lIns="490239" tIns="48450" rIns="245120" bIns="48450" anchor="t" anchorCtr="0">
            <a:noAutofit/>
          </a:bodyPr>
          <a:lstStyle/>
          <a:p>
            <a:r>
              <a:rPr lang="en-US" sz="4856" b="1" dirty="0">
                <a:solidFill>
                  <a:srgbClr val="143C6A"/>
                </a:solidFill>
              </a:rPr>
              <a:t>Section 1 (44 Points, Bold)</a:t>
            </a:r>
            <a:endParaRPr sz="28227" dirty="0">
              <a:solidFill>
                <a:srgbClr val="143C6A"/>
              </a:solidFill>
            </a:endParaRPr>
          </a:p>
          <a:p>
            <a:pPr algn="just">
              <a:spcBef>
                <a:spcPts val="993"/>
              </a:spcBef>
            </a:pPr>
            <a:r>
              <a:rPr lang="en-US" sz="3973" b="1" dirty="0">
                <a:solidFill>
                  <a:schemeClr val="tx1"/>
                </a:solidFill>
              </a:rPr>
              <a:t>	The first section of the poster should define the topic and show its importance. A good test is whether the poster can orient the audience to these two aspects in 20 seconds. Shown in Figure 1 are two possible layouts for a poster. This section was set in Arial, boldface, 36 points.</a:t>
            </a:r>
            <a:endParaRPr sz="3973" b="1" dirty="0">
              <a:solidFill>
                <a:schemeClr val="tx1"/>
              </a:solidFill>
            </a:endParaRPr>
          </a:p>
        </p:txBody>
      </p:sp>
      <p:sp>
        <p:nvSpPr>
          <p:cNvPr id="89" name="Google Shape;89;p13"/>
          <p:cNvSpPr txBox="1"/>
          <p:nvPr/>
        </p:nvSpPr>
        <p:spPr>
          <a:xfrm>
            <a:off x="2732167" y="16006619"/>
            <a:ext cx="15642193" cy="637744"/>
          </a:xfrm>
          <a:prstGeom prst="rect">
            <a:avLst/>
          </a:prstGeom>
          <a:noFill/>
          <a:ln>
            <a:noFill/>
          </a:ln>
        </p:spPr>
        <p:txBody>
          <a:bodyPr spcFirstLastPara="1" wrap="square" lIns="449405" tIns="48450" rIns="449405" bIns="48450" anchor="t" anchorCtr="0">
            <a:noAutofit/>
          </a:bodyPr>
          <a:lstStyle/>
          <a:p>
            <a:pPr algn="ctr"/>
            <a:r>
              <a:rPr lang="en-US" sz="3532" b="1" dirty="0">
                <a:solidFill>
                  <a:schemeClr val="tx1"/>
                </a:solidFill>
              </a:rPr>
              <a:t>Figure 1. Two possible layouts for poster (caption: 32 points, bold). </a:t>
            </a:r>
            <a:endParaRPr sz="28227" dirty="0">
              <a:solidFill>
                <a:schemeClr val="tx1"/>
              </a:solidFill>
            </a:endParaRPr>
          </a:p>
        </p:txBody>
      </p:sp>
      <p:sp>
        <p:nvSpPr>
          <p:cNvPr id="91" name="Google Shape;91;p13"/>
          <p:cNvSpPr txBox="1"/>
          <p:nvPr/>
        </p:nvSpPr>
        <p:spPr>
          <a:xfrm>
            <a:off x="22745479" y="27121544"/>
            <a:ext cx="17760624" cy="3118629"/>
          </a:xfrm>
          <a:prstGeom prst="rect">
            <a:avLst/>
          </a:prstGeom>
          <a:noFill/>
          <a:ln>
            <a:noFill/>
          </a:ln>
        </p:spPr>
        <p:txBody>
          <a:bodyPr spcFirstLastPara="1" wrap="square" lIns="245120" tIns="48450" rIns="490239" bIns="490239" anchor="t" anchorCtr="0">
            <a:noAutofit/>
          </a:bodyPr>
          <a:lstStyle/>
          <a:p>
            <a:pPr marL="3875524" indent="-3875524"/>
            <a:r>
              <a:rPr lang="en-US" sz="3973" b="1" dirty="0">
                <a:solidFill>
                  <a:srgbClr val="143C6A"/>
                </a:solidFill>
              </a:rPr>
              <a:t>References (36 points, bold)</a:t>
            </a:r>
            <a:endParaRPr sz="28227" dirty="0">
              <a:solidFill>
                <a:srgbClr val="143C6A"/>
              </a:solidFill>
            </a:endParaRPr>
          </a:p>
          <a:p>
            <a:pPr marL="3875524" indent="-3875524" algn="just">
              <a:spcBef>
                <a:spcPts val="1289"/>
              </a:spcBef>
            </a:pPr>
            <a:r>
              <a:rPr lang="en-US" sz="3532" b="1" dirty="0">
                <a:solidFill>
                  <a:schemeClr val="tx1"/>
                </a:solidFill>
              </a:rPr>
              <a:t>First reference 32 points, with reverse indent: alphabetical or numerical order.</a:t>
            </a:r>
            <a:endParaRPr sz="28227" dirty="0">
              <a:solidFill>
                <a:schemeClr val="tx1"/>
              </a:solidFill>
            </a:endParaRPr>
          </a:p>
          <a:p>
            <a:pPr marL="3875524" indent="-3875524" algn="just">
              <a:spcBef>
                <a:spcPts val="1289"/>
              </a:spcBef>
            </a:pPr>
            <a:r>
              <a:rPr lang="en-US" sz="3532" b="1" dirty="0">
                <a:solidFill>
                  <a:schemeClr val="tx1"/>
                </a:solidFill>
              </a:rPr>
              <a:t>Second reference in font of size 32 points, with reverse indent: alphabetical or numerical order.</a:t>
            </a:r>
            <a:endParaRPr sz="28227" dirty="0">
              <a:solidFill>
                <a:schemeClr val="tx1"/>
              </a:solidFill>
            </a:endParaRPr>
          </a:p>
        </p:txBody>
      </p:sp>
      <p:sp>
        <p:nvSpPr>
          <p:cNvPr id="93" name="Google Shape;93;p13"/>
          <p:cNvSpPr txBox="1"/>
          <p:nvPr/>
        </p:nvSpPr>
        <p:spPr>
          <a:xfrm>
            <a:off x="2054079" y="17989928"/>
            <a:ext cx="17259374" cy="4050711"/>
          </a:xfrm>
          <a:prstGeom prst="rect">
            <a:avLst/>
          </a:prstGeom>
          <a:noFill/>
          <a:ln>
            <a:noFill/>
          </a:ln>
        </p:spPr>
        <p:txBody>
          <a:bodyPr spcFirstLastPara="1" wrap="square" lIns="490239" tIns="48450" rIns="245120" bIns="48450" anchor="t" anchorCtr="0">
            <a:noAutofit/>
          </a:bodyPr>
          <a:lstStyle/>
          <a:p>
            <a:pPr algn="just"/>
            <a:r>
              <a:rPr lang="en-US" sz="4856" b="1" dirty="0">
                <a:solidFill>
                  <a:srgbClr val="143C6A"/>
                </a:solidFill>
              </a:rPr>
              <a:t>Section 2 (44 Points, Bold)</a:t>
            </a:r>
            <a:endParaRPr sz="28227" dirty="0">
              <a:solidFill>
                <a:srgbClr val="143C6A"/>
              </a:solidFill>
            </a:endParaRPr>
          </a:p>
          <a:p>
            <a:pPr algn="just">
              <a:spcBef>
                <a:spcPts val="993"/>
              </a:spcBef>
            </a:pPr>
            <a:r>
              <a:rPr lang="en-US" sz="3973" b="1" dirty="0">
                <a:solidFill>
                  <a:schemeClr val="tx1"/>
                </a:solidFill>
              </a:rPr>
              <a:t>	The second section of the poster might serve a number of purposes: background information, methods, or system design. An important point with posters is to rely on visuals rather than longs blocks of text to communicate. Figure 2 shows two more possible layouts for posters. This section was set in Arial, boldface, 36 points.</a:t>
            </a:r>
            <a:endParaRPr sz="3973" b="1" dirty="0">
              <a:solidFill>
                <a:schemeClr val="tx1"/>
              </a:solidFill>
            </a:endParaRPr>
          </a:p>
        </p:txBody>
      </p:sp>
      <p:sp>
        <p:nvSpPr>
          <p:cNvPr id="94" name="Google Shape;94;p13"/>
          <p:cNvSpPr txBox="1"/>
          <p:nvPr/>
        </p:nvSpPr>
        <p:spPr>
          <a:xfrm>
            <a:off x="2395775" y="29041778"/>
            <a:ext cx="16819563" cy="644750"/>
          </a:xfrm>
          <a:prstGeom prst="rect">
            <a:avLst/>
          </a:prstGeom>
          <a:noFill/>
          <a:ln>
            <a:noFill/>
          </a:ln>
        </p:spPr>
        <p:txBody>
          <a:bodyPr spcFirstLastPara="1" wrap="square" lIns="449405" tIns="48450" rIns="449405" bIns="48450" anchor="t" anchorCtr="0">
            <a:noAutofit/>
          </a:bodyPr>
          <a:lstStyle/>
          <a:p>
            <a:r>
              <a:rPr lang="en-US" sz="3532" b="1" dirty="0">
                <a:solidFill>
                  <a:schemeClr val="tx1"/>
                </a:solidFill>
              </a:rPr>
              <a:t>Figure 2. Two other possible layouts for poster (caption: 32 points, bold). </a:t>
            </a:r>
            <a:endParaRPr sz="28227" dirty="0">
              <a:solidFill>
                <a:schemeClr val="tx1"/>
              </a:solidFill>
            </a:endParaRPr>
          </a:p>
        </p:txBody>
      </p:sp>
      <p:sp>
        <p:nvSpPr>
          <p:cNvPr id="95" name="Google Shape;95;p13"/>
          <p:cNvSpPr txBox="1"/>
          <p:nvPr/>
        </p:nvSpPr>
        <p:spPr>
          <a:xfrm>
            <a:off x="22747448" y="20660029"/>
            <a:ext cx="17758656" cy="2831293"/>
          </a:xfrm>
          <a:prstGeom prst="rect">
            <a:avLst/>
          </a:prstGeom>
          <a:noFill/>
          <a:ln>
            <a:noFill/>
          </a:ln>
        </p:spPr>
        <p:txBody>
          <a:bodyPr spcFirstLastPara="1" wrap="square" lIns="245120" tIns="48450" rIns="490239" bIns="48450" anchor="t" anchorCtr="0">
            <a:noAutofit/>
          </a:bodyPr>
          <a:lstStyle/>
          <a:p>
            <a:r>
              <a:rPr lang="en-US" sz="4856" b="1" dirty="0">
                <a:solidFill>
                  <a:srgbClr val="143C6A"/>
                </a:solidFill>
              </a:rPr>
              <a:t>Conclusions (44 Points)</a:t>
            </a:r>
            <a:endParaRPr sz="28227" dirty="0">
              <a:solidFill>
                <a:srgbClr val="143C6A"/>
              </a:solidFill>
            </a:endParaRPr>
          </a:p>
          <a:p>
            <a:pPr algn="just">
              <a:spcBef>
                <a:spcPts val="993"/>
              </a:spcBef>
            </a:pPr>
            <a:r>
              <a:rPr lang="en-US" sz="3973" dirty="0">
                <a:solidFill>
                  <a:schemeClr val="tx1"/>
                </a:solidFill>
              </a:rPr>
              <a:t>	</a:t>
            </a:r>
            <a:r>
              <a:rPr lang="en-US" sz="3973" b="1" dirty="0">
                <a:solidFill>
                  <a:schemeClr val="tx1"/>
                </a:solidFill>
              </a:rPr>
              <a:t>The final section of the poster generally provides conclusions and recommendations. This section was set in Arial, boldface, 36 points. As with the first section, this section is read by most passers-by. </a:t>
            </a:r>
            <a:endParaRPr sz="3973" b="1" dirty="0">
              <a:solidFill>
                <a:schemeClr val="tx1"/>
              </a:solidFill>
            </a:endParaRPr>
          </a:p>
        </p:txBody>
      </p:sp>
      <p:sp>
        <p:nvSpPr>
          <p:cNvPr id="96" name="Google Shape;96;p13"/>
          <p:cNvSpPr txBox="1"/>
          <p:nvPr/>
        </p:nvSpPr>
        <p:spPr>
          <a:xfrm>
            <a:off x="22747448" y="4933741"/>
            <a:ext cx="17758655" cy="6041026"/>
          </a:xfrm>
          <a:prstGeom prst="rect">
            <a:avLst/>
          </a:prstGeom>
          <a:noFill/>
          <a:ln>
            <a:noFill/>
          </a:ln>
        </p:spPr>
        <p:txBody>
          <a:bodyPr spcFirstLastPara="1" wrap="square" lIns="245120" tIns="48450" rIns="490239" bIns="48450" anchor="t" anchorCtr="0">
            <a:noAutofit/>
          </a:bodyPr>
          <a:lstStyle/>
          <a:p>
            <a:r>
              <a:rPr lang="en-US" sz="4856" b="1" dirty="0">
                <a:solidFill>
                  <a:srgbClr val="143C6A"/>
                </a:solidFill>
              </a:rPr>
              <a:t>Heading (44 Points, Bold)</a:t>
            </a:r>
            <a:endParaRPr sz="28227" dirty="0">
              <a:solidFill>
                <a:srgbClr val="143C6A"/>
              </a:solidFill>
            </a:endParaRPr>
          </a:p>
          <a:p>
            <a:pPr algn="just">
              <a:spcBef>
                <a:spcPts val="993"/>
              </a:spcBef>
            </a:pPr>
            <a:r>
              <a:rPr lang="en-US" sz="3973" b="1" dirty="0">
                <a:solidFill>
                  <a:schemeClr val="tx1"/>
                </a:solidFill>
              </a:rPr>
              <a:t>	One section of a poster should present the results. Often the results can be depicted with graphs, such as for an experiment, or with drawings such as with a design. </a:t>
            </a:r>
            <a:endParaRPr sz="28227" dirty="0">
              <a:solidFill>
                <a:schemeClr val="tx1"/>
              </a:solidFill>
            </a:endParaRPr>
          </a:p>
          <a:p>
            <a:pPr lvl="6" algn="just">
              <a:spcBef>
                <a:spcPts val="993"/>
              </a:spcBef>
            </a:pPr>
            <a:r>
              <a:rPr lang="en-US" sz="3973" b="1" dirty="0">
                <a:solidFill>
                  <a:schemeClr val="tx1"/>
                </a:solidFill>
              </a:rPr>
              <a:t>	Shown in Figure 3 are two more possible layouts for a poster. This section was set in Arial, boldface, 36 points. Note that the amount of type in the sections affects the choice, size, and boldfacing of the typeface. No matter the type that you select for the sections, you should still use a bold sans serif for the headings. </a:t>
            </a:r>
            <a:endParaRPr sz="3973" b="1" dirty="0">
              <a:solidFill>
                <a:schemeClr val="tx1"/>
              </a:solidFill>
            </a:endParaRPr>
          </a:p>
        </p:txBody>
      </p:sp>
      <p:sp>
        <p:nvSpPr>
          <p:cNvPr id="97" name="Google Shape;97;p13"/>
          <p:cNvSpPr txBox="1"/>
          <p:nvPr/>
        </p:nvSpPr>
        <p:spPr>
          <a:xfrm>
            <a:off x="22999739" y="18003942"/>
            <a:ext cx="16819563" cy="644750"/>
          </a:xfrm>
          <a:prstGeom prst="rect">
            <a:avLst/>
          </a:prstGeom>
          <a:noFill/>
          <a:ln>
            <a:noFill/>
          </a:ln>
        </p:spPr>
        <p:txBody>
          <a:bodyPr spcFirstLastPara="1" wrap="square" lIns="449405" tIns="48450" rIns="449405" bIns="48450" anchor="t" anchorCtr="0">
            <a:noAutofit/>
          </a:bodyPr>
          <a:lstStyle/>
          <a:p>
            <a:r>
              <a:rPr lang="en-US" sz="3532" b="1" dirty="0">
                <a:solidFill>
                  <a:schemeClr val="tx1"/>
                </a:solidFill>
              </a:rPr>
              <a:t>Figure 3. Two more possible layouts for poster (caption: 32 points, bold). </a:t>
            </a:r>
            <a:endParaRPr sz="28227" dirty="0">
              <a:solidFill>
                <a:schemeClr val="tx1"/>
              </a:solidFill>
            </a:endParaRPr>
          </a:p>
        </p:txBody>
      </p:sp>
      <p:grpSp>
        <p:nvGrpSpPr>
          <p:cNvPr id="98" name="Google Shape;98;p13"/>
          <p:cNvGrpSpPr/>
          <p:nvPr/>
        </p:nvGrpSpPr>
        <p:grpSpPr>
          <a:xfrm>
            <a:off x="22747448" y="11465335"/>
            <a:ext cx="8339700" cy="6230248"/>
            <a:chOff x="12096" y="6864"/>
            <a:chExt cx="4761" cy="3796"/>
          </a:xfrm>
        </p:grpSpPr>
        <p:sp>
          <p:nvSpPr>
            <p:cNvPr id="99" name="Google Shape;99;p13"/>
            <p:cNvSpPr/>
            <p:nvPr/>
          </p:nvSpPr>
          <p:spPr>
            <a:xfrm>
              <a:off x="12096" y="6864"/>
              <a:ext cx="4761" cy="379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69942" tIns="184971" rIns="369942" bIns="184971" anchor="ctr" anchorCtr="0">
              <a:noAutofit/>
            </a:bodyPr>
            <a:lstStyle/>
            <a:p>
              <a:pPr algn="ctr"/>
              <a:endParaRPr sz="7063" b="1">
                <a:solidFill>
                  <a:srgbClr val="143C6A"/>
                </a:solidFill>
              </a:endParaRPr>
            </a:p>
          </p:txBody>
        </p:sp>
        <p:pic>
          <p:nvPicPr>
            <p:cNvPr id="100" name="Google Shape;100;p13" descr="NvyShad"/>
            <p:cNvPicPr preferRelativeResize="0"/>
            <p:nvPr/>
          </p:nvPicPr>
          <p:blipFill rotWithShape="1">
            <a:blip r:embed="rId3">
              <a:alphaModFix/>
            </a:blip>
            <a:srcRect/>
            <a:stretch/>
          </p:blipFill>
          <p:spPr>
            <a:xfrm>
              <a:off x="16058" y="7176"/>
              <a:ext cx="771" cy="332"/>
            </a:xfrm>
            <a:prstGeom prst="rect">
              <a:avLst/>
            </a:prstGeom>
            <a:noFill/>
            <a:ln>
              <a:noFill/>
            </a:ln>
          </p:spPr>
        </p:pic>
        <p:sp>
          <p:nvSpPr>
            <p:cNvPr id="101" name="Google Shape;101;p13" descr="Narrow horizontal"/>
            <p:cNvSpPr/>
            <p:nvPr/>
          </p:nvSpPr>
          <p:spPr>
            <a:xfrm>
              <a:off x="13108" y="7274"/>
              <a:ext cx="2641" cy="12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2" name="Google Shape;102;p13"/>
            <p:cNvSpPr/>
            <p:nvPr/>
          </p:nvSpPr>
          <p:spPr>
            <a:xfrm>
              <a:off x="12168" y="7257"/>
              <a:ext cx="296" cy="171"/>
            </a:xfrm>
            <a:prstGeom prst="rect">
              <a:avLst/>
            </a:prstGeom>
            <a:solidFill>
              <a:srgbClr val="000066"/>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3" name="Google Shape;103;p13" descr="Narrow horizontal"/>
            <p:cNvSpPr/>
            <p:nvPr/>
          </p:nvSpPr>
          <p:spPr>
            <a:xfrm>
              <a:off x="12244" y="7628"/>
              <a:ext cx="2084"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4" name="Google Shape;104;p13" descr="Dark horizontal"/>
            <p:cNvSpPr/>
            <p:nvPr/>
          </p:nvSpPr>
          <p:spPr>
            <a:xfrm>
              <a:off x="12244" y="7543"/>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5" name="Google Shape;105;p13" descr="Narrow horizontal"/>
            <p:cNvSpPr/>
            <p:nvPr/>
          </p:nvSpPr>
          <p:spPr>
            <a:xfrm>
              <a:off x="14701" y="7628"/>
              <a:ext cx="2084"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6" name="Google Shape;106;p13" descr="Dark horizontal"/>
            <p:cNvSpPr/>
            <p:nvPr/>
          </p:nvSpPr>
          <p:spPr>
            <a:xfrm>
              <a:off x="14701" y="7543"/>
              <a:ext cx="816"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7" name="Google Shape;107;p13" descr="Narrow horizontal"/>
            <p:cNvSpPr/>
            <p:nvPr/>
          </p:nvSpPr>
          <p:spPr>
            <a:xfrm>
              <a:off x="12952" y="9682"/>
              <a:ext cx="3237" cy="5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8" name="Google Shape;108;p13" descr="Narrow horizontal"/>
            <p:cNvSpPr/>
            <p:nvPr/>
          </p:nvSpPr>
          <p:spPr>
            <a:xfrm>
              <a:off x="12244" y="10011"/>
              <a:ext cx="2084" cy="61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09" name="Google Shape;109;p13" descr="Dark horizontal"/>
            <p:cNvSpPr/>
            <p:nvPr/>
          </p:nvSpPr>
          <p:spPr>
            <a:xfrm>
              <a:off x="12244" y="9921"/>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10" name="Google Shape;110;p13" descr="Narrow horizontal"/>
            <p:cNvSpPr/>
            <p:nvPr/>
          </p:nvSpPr>
          <p:spPr>
            <a:xfrm>
              <a:off x="14625" y="10011"/>
              <a:ext cx="2084" cy="19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11" name="Google Shape;111;p13" descr="Dark horizontal"/>
            <p:cNvSpPr/>
            <p:nvPr/>
          </p:nvSpPr>
          <p:spPr>
            <a:xfrm>
              <a:off x="14625" y="9921"/>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12" name="Google Shape;112;p13" descr="Narrow horizontal"/>
            <p:cNvSpPr/>
            <p:nvPr/>
          </p:nvSpPr>
          <p:spPr>
            <a:xfrm>
              <a:off x="14625" y="10280"/>
              <a:ext cx="2084" cy="13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13" name="Google Shape;113;p13"/>
            <p:cNvSpPr/>
            <p:nvPr/>
          </p:nvSpPr>
          <p:spPr>
            <a:xfrm>
              <a:off x="15145" y="10246"/>
              <a:ext cx="1640" cy="90"/>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sp>
          <p:nvSpPr>
            <p:cNvPr id="114" name="Google Shape;114;p13" descr="Narrow horizontal"/>
            <p:cNvSpPr/>
            <p:nvPr/>
          </p:nvSpPr>
          <p:spPr>
            <a:xfrm>
              <a:off x="14625" y="10489"/>
              <a:ext cx="2084" cy="1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15" name="Google Shape;115;p13"/>
            <p:cNvSpPr/>
            <p:nvPr/>
          </p:nvSpPr>
          <p:spPr>
            <a:xfrm>
              <a:off x="15145" y="10455"/>
              <a:ext cx="1640" cy="94"/>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cxnSp>
          <p:nvCxnSpPr>
            <p:cNvPr id="116" name="Google Shape;116;p13"/>
            <p:cNvCxnSpPr/>
            <p:nvPr/>
          </p:nvCxnSpPr>
          <p:spPr>
            <a:xfrm rot="10800000" flipH="1">
              <a:off x="13076" y="9242"/>
              <a:ext cx="488" cy="260"/>
            </a:xfrm>
            <a:prstGeom prst="straightConnector1">
              <a:avLst/>
            </a:prstGeom>
            <a:noFill/>
            <a:ln w="38100" cap="flat" cmpd="sng">
              <a:solidFill>
                <a:srgbClr val="000066"/>
              </a:solidFill>
              <a:prstDash val="solid"/>
              <a:round/>
              <a:headEnd type="none" w="sm" len="sm"/>
              <a:tailEnd type="none" w="sm" len="sm"/>
            </a:ln>
          </p:spPr>
        </p:cxnSp>
        <p:cxnSp>
          <p:nvCxnSpPr>
            <p:cNvPr id="117" name="Google Shape;117;p13"/>
            <p:cNvCxnSpPr/>
            <p:nvPr/>
          </p:nvCxnSpPr>
          <p:spPr>
            <a:xfrm rot="10800000" flipH="1">
              <a:off x="15457" y="8243"/>
              <a:ext cx="492" cy="265"/>
            </a:xfrm>
            <a:prstGeom prst="straightConnector1">
              <a:avLst/>
            </a:prstGeom>
            <a:noFill/>
            <a:ln w="38100" cap="flat" cmpd="sng">
              <a:solidFill>
                <a:srgbClr val="000066"/>
              </a:solidFill>
              <a:prstDash val="solid"/>
              <a:round/>
              <a:headEnd type="none" w="sm" len="sm"/>
              <a:tailEnd type="none" w="sm" len="sm"/>
            </a:ln>
          </p:spPr>
        </p:cxnSp>
        <p:cxnSp>
          <p:nvCxnSpPr>
            <p:cNvPr id="118" name="Google Shape;118;p13"/>
            <p:cNvCxnSpPr/>
            <p:nvPr/>
          </p:nvCxnSpPr>
          <p:spPr>
            <a:xfrm rot="10800000">
              <a:off x="13076" y="8243"/>
              <a:ext cx="488" cy="265"/>
            </a:xfrm>
            <a:prstGeom prst="straightConnector1">
              <a:avLst/>
            </a:prstGeom>
            <a:noFill/>
            <a:ln w="38100" cap="flat" cmpd="sng">
              <a:solidFill>
                <a:srgbClr val="000066"/>
              </a:solidFill>
              <a:prstDash val="solid"/>
              <a:round/>
              <a:headEnd type="none" w="sm" len="sm"/>
              <a:tailEnd type="none" w="sm" len="sm"/>
            </a:ln>
          </p:spPr>
        </p:cxnSp>
        <p:cxnSp>
          <p:nvCxnSpPr>
            <p:cNvPr id="119" name="Google Shape;119;p13"/>
            <p:cNvCxnSpPr/>
            <p:nvPr/>
          </p:nvCxnSpPr>
          <p:spPr>
            <a:xfrm rot="10800000">
              <a:off x="15457" y="9242"/>
              <a:ext cx="492" cy="260"/>
            </a:xfrm>
            <a:prstGeom prst="straightConnector1">
              <a:avLst/>
            </a:prstGeom>
            <a:noFill/>
            <a:ln w="38100" cap="flat" cmpd="sng">
              <a:solidFill>
                <a:srgbClr val="000066"/>
              </a:solidFill>
              <a:prstDash val="solid"/>
              <a:round/>
              <a:headEnd type="none" w="sm" len="sm"/>
              <a:tailEnd type="none" w="sm" len="sm"/>
            </a:ln>
          </p:spPr>
        </p:cxnSp>
        <p:sp>
          <p:nvSpPr>
            <p:cNvPr id="120" name="Google Shape;120;p13" descr="75%"/>
            <p:cNvSpPr/>
            <p:nvPr/>
          </p:nvSpPr>
          <p:spPr>
            <a:xfrm>
              <a:off x="12236" y="8085"/>
              <a:ext cx="964" cy="30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21" name="Google Shape;121;p13" descr="75%"/>
            <p:cNvSpPr/>
            <p:nvPr/>
          </p:nvSpPr>
          <p:spPr>
            <a:xfrm>
              <a:off x="15809" y="8085"/>
              <a:ext cx="960" cy="30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22" name="Google Shape;122;p13" descr="75%"/>
            <p:cNvSpPr/>
            <p:nvPr/>
          </p:nvSpPr>
          <p:spPr>
            <a:xfrm>
              <a:off x="12236" y="9353"/>
              <a:ext cx="964" cy="30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23" name="Google Shape;123;p13" descr="75%"/>
            <p:cNvSpPr/>
            <p:nvPr/>
          </p:nvSpPr>
          <p:spPr>
            <a:xfrm>
              <a:off x="15809" y="9353"/>
              <a:ext cx="960" cy="30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24" name="Google Shape;124;p13" descr="80%"/>
            <p:cNvSpPr/>
            <p:nvPr/>
          </p:nvSpPr>
          <p:spPr>
            <a:xfrm>
              <a:off x="13284" y="8350"/>
              <a:ext cx="2453" cy="105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25" name="Google Shape;125;p13"/>
            <p:cNvSpPr txBox="1"/>
            <p:nvPr/>
          </p:nvSpPr>
          <p:spPr>
            <a:xfrm>
              <a:off x="12720" y="6911"/>
              <a:ext cx="3617" cy="414"/>
            </a:xfrm>
            <a:prstGeom prst="rect">
              <a:avLst/>
            </a:prstGeom>
            <a:noFill/>
            <a:ln>
              <a:noFill/>
            </a:ln>
          </p:spPr>
          <p:txBody>
            <a:bodyPr spcFirstLastPara="1" wrap="square" lIns="403603" tIns="201746" rIns="403603" bIns="201746" anchor="t" anchorCtr="0">
              <a:noAutofit/>
            </a:bodyPr>
            <a:lstStyle/>
            <a:p>
              <a:r>
                <a:rPr lang="en-US" sz="1766" b="1">
                  <a:solidFill>
                    <a:srgbClr val="143C6A"/>
                  </a:solidFill>
                </a:rPr>
                <a:t>Phrase Headline That Is Set in Initial Capital Letters</a:t>
              </a:r>
              <a:endParaRPr sz="28227">
                <a:solidFill>
                  <a:srgbClr val="143C6A"/>
                </a:solidFill>
              </a:endParaRPr>
            </a:p>
          </p:txBody>
        </p:sp>
      </p:grpSp>
      <p:grpSp>
        <p:nvGrpSpPr>
          <p:cNvPr id="126" name="Google Shape;126;p13"/>
          <p:cNvGrpSpPr/>
          <p:nvPr/>
        </p:nvGrpSpPr>
        <p:grpSpPr>
          <a:xfrm>
            <a:off x="1975289" y="9425965"/>
            <a:ext cx="8367732" cy="6251271"/>
            <a:chOff x="432" y="5625"/>
            <a:chExt cx="4776" cy="3805"/>
          </a:xfrm>
        </p:grpSpPr>
        <p:sp>
          <p:nvSpPr>
            <p:cNvPr id="127" name="Google Shape;127;p13"/>
            <p:cNvSpPr/>
            <p:nvPr/>
          </p:nvSpPr>
          <p:spPr>
            <a:xfrm>
              <a:off x="432" y="5625"/>
              <a:ext cx="4776" cy="380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69942" tIns="184971" rIns="369942" bIns="184971" anchor="ctr" anchorCtr="0">
              <a:noAutofit/>
            </a:bodyPr>
            <a:lstStyle/>
            <a:p>
              <a:pPr algn="ctr"/>
              <a:endParaRPr sz="7063" b="1">
                <a:solidFill>
                  <a:srgbClr val="143C6A"/>
                </a:solidFill>
              </a:endParaRPr>
            </a:p>
          </p:txBody>
        </p:sp>
        <p:pic>
          <p:nvPicPr>
            <p:cNvPr id="128" name="Google Shape;128;p13" descr="NvyShad"/>
            <p:cNvPicPr preferRelativeResize="0"/>
            <p:nvPr/>
          </p:nvPicPr>
          <p:blipFill rotWithShape="1">
            <a:blip r:embed="rId3">
              <a:alphaModFix/>
            </a:blip>
            <a:srcRect/>
            <a:stretch/>
          </p:blipFill>
          <p:spPr>
            <a:xfrm>
              <a:off x="4406" y="5938"/>
              <a:ext cx="774" cy="332"/>
            </a:xfrm>
            <a:prstGeom prst="rect">
              <a:avLst/>
            </a:prstGeom>
            <a:noFill/>
            <a:ln>
              <a:noFill/>
            </a:ln>
          </p:spPr>
        </p:pic>
        <p:sp>
          <p:nvSpPr>
            <p:cNvPr id="129" name="Google Shape;129;p13" descr="Narrow horizontal"/>
            <p:cNvSpPr/>
            <p:nvPr/>
          </p:nvSpPr>
          <p:spPr>
            <a:xfrm>
              <a:off x="1448" y="6039"/>
              <a:ext cx="2652" cy="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30" name="Google Shape;130;p13"/>
            <p:cNvSpPr/>
            <p:nvPr/>
          </p:nvSpPr>
          <p:spPr>
            <a:xfrm>
              <a:off x="508" y="6017"/>
              <a:ext cx="296" cy="171"/>
            </a:xfrm>
            <a:prstGeom prst="rect">
              <a:avLst/>
            </a:prstGeom>
            <a:solidFill>
              <a:srgbClr val="000066"/>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nvGrpSpPr>
            <p:cNvPr id="131" name="Google Shape;131;p13"/>
            <p:cNvGrpSpPr/>
            <p:nvPr/>
          </p:nvGrpSpPr>
          <p:grpSpPr>
            <a:xfrm>
              <a:off x="579" y="6307"/>
              <a:ext cx="2092" cy="1079"/>
              <a:chOff x="431" y="6433"/>
              <a:chExt cx="1345" cy="912"/>
            </a:xfrm>
          </p:grpSpPr>
          <p:sp>
            <p:nvSpPr>
              <p:cNvPr id="132" name="Google Shape;132;p13" descr="Narrow horizontal"/>
              <p:cNvSpPr/>
              <p:nvPr/>
            </p:nvSpPr>
            <p:spPr>
              <a:xfrm>
                <a:off x="431" y="6505"/>
                <a:ext cx="1345" cy="3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33" name="Google Shape;133;p13" descr="75%"/>
              <p:cNvSpPr/>
              <p:nvPr/>
            </p:nvSpPr>
            <p:spPr>
              <a:xfrm>
                <a:off x="707" y="6873"/>
                <a:ext cx="795" cy="38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34" name="Google Shape;134;p13" descr="Narrow horizontal"/>
              <p:cNvSpPr/>
              <p:nvPr/>
            </p:nvSpPr>
            <p:spPr>
              <a:xfrm>
                <a:off x="704" y="7291"/>
                <a:ext cx="800" cy="5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35" name="Google Shape;135;p13" descr="Dark horizontal"/>
              <p:cNvSpPr/>
              <p:nvPr/>
            </p:nvSpPr>
            <p:spPr>
              <a:xfrm>
                <a:off x="431" y="6433"/>
                <a:ext cx="527" cy="4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grpSp>
          <p:nvGrpSpPr>
            <p:cNvPr id="136" name="Google Shape;136;p13"/>
            <p:cNvGrpSpPr/>
            <p:nvPr/>
          </p:nvGrpSpPr>
          <p:grpSpPr>
            <a:xfrm>
              <a:off x="3043" y="6307"/>
              <a:ext cx="2092" cy="1079"/>
              <a:chOff x="431" y="6433"/>
              <a:chExt cx="1346" cy="912"/>
            </a:xfrm>
          </p:grpSpPr>
          <p:sp>
            <p:nvSpPr>
              <p:cNvPr id="137" name="Google Shape;137;p13" descr="Narrow horizontal"/>
              <p:cNvSpPr/>
              <p:nvPr/>
            </p:nvSpPr>
            <p:spPr>
              <a:xfrm>
                <a:off x="431" y="6505"/>
                <a:ext cx="1346" cy="3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38" name="Google Shape;138;p13" descr="75%"/>
              <p:cNvSpPr/>
              <p:nvPr/>
            </p:nvSpPr>
            <p:spPr>
              <a:xfrm>
                <a:off x="707" y="6873"/>
                <a:ext cx="795" cy="38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39" name="Google Shape;139;p13" descr="Narrow horizontal"/>
              <p:cNvSpPr/>
              <p:nvPr/>
            </p:nvSpPr>
            <p:spPr>
              <a:xfrm>
                <a:off x="704" y="7291"/>
                <a:ext cx="800" cy="5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0" name="Google Shape;140;p13" descr="Dark horizontal"/>
              <p:cNvSpPr/>
              <p:nvPr/>
            </p:nvSpPr>
            <p:spPr>
              <a:xfrm>
                <a:off x="431" y="6433"/>
                <a:ext cx="528" cy="4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sp>
          <p:nvSpPr>
            <p:cNvPr id="141" name="Google Shape;141;p13" descr="Narrow horizontal"/>
            <p:cNvSpPr/>
            <p:nvPr/>
          </p:nvSpPr>
          <p:spPr>
            <a:xfrm>
              <a:off x="580" y="7583"/>
              <a:ext cx="2092"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2" name="Google Shape;142;p13" descr="75%"/>
            <p:cNvSpPr/>
            <p:nvPr/>
          </p:nvSpPr>
          <p:spPr>
            <a:xfrm>
              <a:off x="1012" y="8018"/>
              <a:ext cx="1228" cy="54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3" name="Google Shape;143;p13" descr="Narrow horizontal"/>
            <p:cNvSpPr/>
            <p:nvPr/>
          </p:nvSpPr>
          <p:spPr>
            <a:xfrm>
              <a:off x="1008" y="8628"/>
              <a:ext cx="1240" cy="6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4" name="Google Shape;144;p13" descr="Dark horizontal"/>
            <p:cNvSpPr/>
            <p:nvPr/>
          </p:nvSpPr>
          <p:spPr>
            <a:xfrm>
              <a:off x="580" y="7498"/>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nvGrpSpPr>
            <p:cNvPr id="145" name="Google Shape;145;p13"/>
            <p:cNvGrpSpPr/>
            <p:nvPr/>
          </p:nvGrpSpPr>
          <p:grpSpPr>
            <a:xfrm>
              <a:off x="2967" y="7498"/>
              <a:ext cx="2092" cy="1079"/>
              <a:chOff x="431" y="6431"/>
              <a:chExt cx="1345" cy="912"/>
            </a:xfrm>
          </p:grpSpPr>
          <p:sp>
            <p:nvSpPr>
              <p:cNvPr id="146" name="Google Shape;146;p13" descr="Narrow horizontal"/>
              <p:cNvSpPr/>
              <p:nvPr/>
            </p:nvSpPr>
            <p:spPr>
              <a:xfrm>
                <a:off x="431" y="6503"/>
                <a:ext cx="1345" cy="3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7" name="Google Shape;147;p13" descr="75%"/>
              <p:cNvSpPr/>
              <p:nvPr/>
            </p:nvSpPr>
            <p:spPr>
              <a:xfrm>
                <a:off x="707" y="6871"/>
                <a:ext cx="795" cy="38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8" name="Google Shape;148;p13" descr="Narrow horizontal"/>
              <p:cNvSpPr/>
              <p:nvPr/>
            </p:nvSpPr>
            <p:spPr>
              <a:xfrm>
                <a:off x="704" y="7289"/>
                <a:ext cx="800" cy="5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49" name="Google Shape;149;p13" descr="Dark horizontal"/>
              <p:cNvSpPr/>
              <p:nvPr/>
            </p:nvSpPr>
            <p:spPr>
              <a:xfrm>
                <a:off x="431" y="6431"/>
                <a:ext cx="527" cy="4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sp>
          <p:nvSpPr>
            <p:cNvPr id="150" name="Google Shape;150;p13" descr="Narrow horizontal"/>
            <p:cNvSpPr/>
            <p:nvPr/>
          </p:nvSpPr>
          <p:spPr>
            <a:xfrm>
              <a:off x="2968" y="8777"/>
              <a:ext cx="2092" cy="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51" name="Google Shape;151;p13" descr="Dark horizontal"/>
            <p:cNvSpPr/>
            <p:nvPr/>
          </p:nvSpPr>
          <p:spPr>
            <a:xfrm>
              <a:off x="2968" y="8692"/>
              <a:ext cx="820" cy="5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52" name="Google Shape;152;p13" descr="75%"/>
            <p:cNvSpPr/>
            <p:nvPr/>
          </p:nvSpPr>
          <p:spPr>
            <a:xfrm>
              <a:off x="1012" y="8777"/>
              <a:ext cx="1228" cy="49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53" name="Google Shape;153;p13" descr="Narrow horizontal"/>
            <p:cNvSpPr/>
            <p:nvPr/>
          </p:nvSpPr>
          <p:spPr>
            <a:xfrm>
              <a:off x="1008" y="9311"/>
              <a:ext cx="1240" cy="6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54" name="Google Shape;154;p13" descr="Narrow horizontal"/>
            <p:cNvSpPr/>
            <p:nvPr/>
          </p:nvSpPr>
          <p:spPr>
            <a:xfrm>
              <a:off x="2968" y="9046"/>
              <a:ext cx="2092" cy="1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55" name="Google Shape;155;p13"/>
            <p:cNvSpPr/>
            <p:nvPr/>
          </p:nvSpPr>
          <p:spPr>
            <a:xfrm>
              <a:off x="3492" y="9012"/>
              <a:ext cx="1644" cy="90"/>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sp>
          <p:nvSpPr>
            <p:cNvPr id="156" name="Google Shape;156;p13" descr="Narrow horizontal"/>
            <p:cNvSpPr/>
            <p:nvPr/>
          </p:nvSpPr>
          <p:spPr>
            <a:xfrm>
              <a:off x="2968" y="9259"/>
              <a:ext cx="2092" cy="1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57" name="Google Shape;157;p13"/>
            <p:cNvSpPr/>
            <p:nvPr/>
          </p:nvSpPr>
          <p:spPr>
            <a:xfrm>
              <a:off x="3492" y="9225"/>
              <a:ext cx="1644" cy="90"/>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sp>
          <p:nvSpPr>
            <p:cNvPr id="158" name="Google Shape;158;p13"/>
            <p:cNvSpPr txBox="1"/>
            <p:nvPr/>
          </p:nvSpPr>
          <p:spPr>
            <a:xfrm>
              <a:off x="912" y="5710"/>
              <a:ext cx="3620" cy="414"/>
            </a:xfrm>
            <a:prstGeom prst="rect">
              <a:avLst/>
            </a:prstGeom>
            <a:noFill/>
            <a:ln>
              <a:noFill/>
            </a:ln>
          </p:spPr>
          <p:txBody>
            <a:bodyPr spcFirstLastPara="1" wrap="square" lIns="403603" tIns="201746" rIns="403603" bIns="201746" anchor="t" anchorCtr="0">
              <a:noAutofit/>
            </a:bodyPr>
            <a:lstStyle/>
            <a:p>
              <a:r>
                <a:rPr lang="en-US" sz="1766" b="1" dirty="0">
                  <a:solidFill>
                    <a:srgbClr val="143C6A"/>
                  </a:solidFill>
                </a:rPr>
                <a:t>Phrase Headline That Is Set in Initial Capital Letters</a:t>
              </a:r>
              <a:endParaRPr sz="28227" dirty="0">
                <a:solidFill>
                  <a:srgbClr val="143C6A"/>
                </a:solidFill>
              </a:endParaRPr>
            </a:p>
          </p:txBody>
        </p:sp>
      </p:grpSp>
      <p:grpSp>
        <p:nvGrpSpPr>
          <p:cNvPr id="159" name="Google Shape;159;p13"/>
          <p:cNvGrpSpPr/>
          <p:nvPr/>
        </p:nvGrpSpPr>
        <p:grpSpPr>
          <a:xfrm>
            <a:off x="10973754" y="9425965"/>
            <a:ext cx="8339700" cy="6279303"/>
            <a:chOff x="5568" y="5577"/>
            <a:chExt cx="4761" cy="3821"/>
          </a:xfrm>
        </p:grpSpPr>
        <p:sp>
          <p:nvSpPr>
            <p:cNvPr id="160" name="Google Shape;160;p13"/>
            <p:cNvSpPr/>
            <p:nvPr/>
          </p:nvSpPr>
          <p:spPr>
            <a:xfrm>
              <a:off x="5568" y="5577"/>
              <a:ext cx="4761" cy="382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69942" tIns="184971" rIns="369942" bIns="184971" anchor="ctr" anchorCtr="0">
              <a:noAutofit/>
            </a:bodyPr>
            <a:lstStyle/>
            <a:p>
              <a:pPr algn="ctr"/>
              <a:endParaRPr sz="7063" b="1">
                <a:solidFill>
                  <a:srgbClr val="143C6A"/>
                </a:solidFill>
              </a:endParaRPr>
            </a:p>
          </p:txBody>
        </p:sp>
        <p:pic>
          <p:nvPicPr>
            <p:cNvPr id="161" name="Google Shape;161;p13" descr="NvyShad"/>
            <p:cNvPicPr preferRelativeResize="0"/>
            <p:nvPr/>
          </p:nvPicPr>
          <p:blipFill rotWithShape="1">
            <a:blip r:embed="rId3">
              <a:alphaModFix/>
            </a:blip>
            <a:srcRect/>
            <a:stretch/>
          </p:blipFill>
          <p:spPr>
            <a:xfrm>
              <a:off x="9530" y="5891"/>
              <a:ext cx="771" cy="334"/>
            </a:xfrm>
            <a:prstGeom prst="rect">
              <a:avLst/>
            </a:prstGeom>
            <a:noFill/>
            <a:ln>
              <a:noFill/>
            </a:ln>
          </p:spPr>
        </p:pic>
        <p:sp>
          <p:nvSpPr>
            <p:cNvPr id="162" name="Google Shape;162;p13" descr="Narrow horizontal"/>
            <p:cNvSpPr/>
            <p:nvPr/>
          </p:nvSpPr>
          <p:spPr>
            <a:xfrm>
              <a:off x="6580" y="5991"/>
              <a:ext cx="2641" cy="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3" name="Google Shape;163;p13"/>
            <p:cNvSpPr/>
            <p:nvPr/>
          </p:nvSpPr>
          <p:spPr>
            <a:xfrm>
              <a:off x="5640" y="5974"/>
              <a:ext cx="296" cy="171"/>
            </a:xfrm>
            <a:prstGeom prst="rect">
              <a:avLst/>
            </a:prstGeom>
            <a:solidFill>
              <a:srgbClr val="000066"/>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4" name="Google Shape;164;p13" descr="Narrow horizontal"/>
            <p:cNvSpPr/>
            <p:nvPr/>
          </p:nvSpPr>
          <p:spPr>
            <a:xfrm>
              <a:off x="5716" y="6349"/>
              <a:ext cx="2084"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5" name="Google Shape;165;p13" descr="Dark horizontal"/>
            <p:cNvSpPr/>
            <p:nvPr/>
          </p:nvSpPr>
          <p:spPr>
            <a:xfrm>
              <a:off x="5716" y="6259"/>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6" name="Google Shape;166;p13" descr="Narrow horizontal"/>
            <p:cNvSpPr/>
            <p:nvPr/>
          </p:nvSpPr>
          <p:spPr>
            <a:xfrm>
              <a:off x="8173" y="6349"/>
              <a:ext cx="2084"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7" name="Google Shape;167;p13" descr="75%"/>
            <p:cNvSpPr/>
            <p:nvPr/>
          </p:nvSpPr>
          <p:spPr>
            <a:xfrm>
              <a:off x="8137" y="6831"/>
              <a:ext cx="2108" cy="69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8" name="Google Shape;168;p13" descr="Dark horizontal"/>
            <p:cNvSpPr/>
            <p:nvPr/>
          </p:nvSpPr>
          <p:spPr>
            <a:xfrm>
              <a:off x="8173" y="6259"/>
              <a:ext cx="816"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69" name="Google Shape;169;p13" descr="Narrow horizontal"/>
            <p:cNvSpPr/>
            <p:nvPr/>
          </p:nvSpPr>
          <p:spPr>
            <a:xfrm>
              <a:off x="5796" y="8396"/>
              <a:ext cx="1888" cy="6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0" name="Google Shape;170;p13" descr="Narrow horizontal"/>
            <p:cNvSpPr/>
            <p:nvPr/>
          </p:nvSpPr>
          <p:spPr>
            <a:xfrm>
              <a:off x="5716" y="8746"/>
              <a:ext cx="2084" cy="61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1" name="Google Shape;171;p13" descr="Dark horizontal"/>
            <p:cNvSpPr/>
            <p:nvPr/>
          </p:nvSpPr>
          <p:spPr>
            <a:xfrm>
              <a:off x="5716" y="8656"/>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2" name="Google Shape;172;p13" descr="Narrow horizontal"/>
            <p:cNvSpPr/>
            <p:nvPr/>
          </p:nvSpPr>
          <p:spPr>
            <a:xfrm>
              <a:off x="8097" y="8746"/>
              <a:ext cx="2084" cy="19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3" name="Google Shape;173;p13" descr="Dark horizontal"/>
            <p:cNvSpPr/>
            <p:nvPr/>
          </p:nvSpPr>
          <p:spPr>
            <a:xfrm>
              <a:off x="8097" y="8656"/>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4" name="Google Shape;174;p13" descr="Narrow horizontal"/>
            <p:cNvSpPr/>
            <p:nvPr/>
          </p:nvSpPr>
          <p:spPr>
            <a:xfrm>
              <a:off x="8097" y="9014"/>
              <a:ext cx="2084" cy="13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5" name="Google Shape;175;p13"/>
            <p:cNvSpPr/>
            <p:nvPr/>
          </p:nvSpPr>
          <p:spPr>
            <a:xfrm>
              <a:off x="8617" y="8980"/>
              <a:ext cx="1640" cy="90"/>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sp>
          <p:nvSpPr>
            <p:cNvPr id="176" name="Google Shape;176;p13" descr="Narrow horizontal"/>
            <p:cNvSpPr/>
            <p:nvPr/>
          </p:nvSpPr>
          <p:spPr>
            <a:xfrm>
              <a:off x="8097" y="9219"/>
              <a:ext cx="2084" cy="14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77" name="Google Shape;177;p13"/>
            <p:cNvSpPr/>
            <p:nvPr/>
          </p:nvSpPr>
          <p:spPr>
            <a:xfrm>
              <a:off x="8617" y="9189"/>
              <a:ext cx="1640" cy="90"/>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grpSp>
          <p:nvGrpSpPr>
            <p:cNvPr id="178" name="Google Shape;178;p13"/>
            <p:cNvGrpSpPr/>
            <p:nvPr/>
          </p:nvGrpSpPr>
          <p:grpSpPr>
            <a:xfrm>
              <a:off x="5647" y="6889"/>
              <a:ext cx="2273" cy="1581"/>
              <a:chOff x="2782" y="15600"/>
              <a:chExt cx="1964" cy="1783"/>
            </a:xfrm>
          </p:grpSpPr>
          <p:sp>
            <p:nvSpPr>
              <p:cNvPr id="179" name="Google Shape;179;p13"/>
              <p:cNvSpPr/>
              <p:nvPr/>
            </p:nvSpPr>
            <p:spPr>
              <a:xfrm>
                <a:off x="2955" y="15600"/>
                <a:ext cx="1618" cy="1740"/>
              </a:xfrm>
              <a:prstGeom prst="rect">
                <a:avLst/>
              </a:prstGeom>
              <a:noFill/>
              <a:ln>
                <a:noFill/>
              </a:ln>
            </p:spPr>
            <p:txBody>
              <a:bodyPr spcFirstLastPara="1" wrap="square" lIns="403603" tIns="201746" rIns="403603" bIns="201746" anchor="t" anchorCtr="0">
                <a:noAutofit/>
              </a:bodyPr>
              <a:lstStyle/>
              <a:p>
                <a:endParaRPr sz="7946">
                  <a:solidFill>
                    <a:srgbClr val="143C6A"/>
                  </a:solidFill>
                  <a:latin typeface="Calibri"/>
                  <a:ea typeface="Calibri"/>
                  <a:cs typeface="Calibri"/>
                  <a:sym typeface="Calibri"/>
                </a:endParaRPr>
              </a:p>
            </p:txBody>
          </p:sp>
          <p:sp>
            <p:nvSpPr>
              <p:cNvPr id="180" name="Google Shape;180;p13"/>
              <p:cNvSpPr/>
              <p:nvPr/>
            </p:nvSpPr>
            <p:spPr>
              <a:xfrm>
                <a:off x="3165" y="15682"/>
                <a:ext cx="1198" cy="1198"/>
              </a:xfrm>
              <a:custGeom>
                <a:avLst/>
                <a:gdLst/>
                <a:ahLst/>
                <a:cxnLst/>
                <a:rect l="l" t="t" r="r" b="b"/>
                <a:pathLst>
                  <a:path w="21600" h="21600" extrusionOk="0">
                    <a:moveTo>
                      <a:pt x="12050" y="3709"/>
                    </a:moveTo>
                    <a:cubicBezTo>
                      <a:pt x="11637" y="3636"/>
                      <a:pt x="11219" y="3599"/>
                      <a:pt x="10800" y="3599"/>
                    </a:cubicBezTo>
                    <a:cubicBezTo>
                      <a:pt x="9107" y="3599"/>
                      <a:pt x="7468" y="4196"/>
                      <a:pt x="6171" y="5284"/>
                    </a:cubicBezTo>
                    <a:lnTo>
                      <a:pt x="3857" y="2526"/>
                    </a:lnTo>
                    <a:cubicBezTo>
                      <a:pt x="5802" y="894"/>
                      <a:pt x="8260" y="-1"/>
                      <a:pt x="10800" y="-1"/>
                    </a:cubicBezTo>
                    <a:cubicBezTo>
                      <a:pt x="11428" y="-1"/>
                      <a:pt x="12056" y="54"/>
                      <a:pt x="12675" y="164"/>
                    </a:cubicBezTo>
                    <a:lnTo>
                      <a:pt x="13144" y="-2495"/>
                    </a:lnTo>
                    <a:lnTo>
                      <a:pt x="16794" y="2717"/>
                    </a:lnTo>
                    <a:lnTo>
                      <a:pt x="11581" y="6368"/>
                    </a:lnTo>
                    <a:lnTo>
                      <a:pt x="12050" y="3709"/>
                    </a:lnTo>
                    <a:close/>
                  </a:path>
                </a:pathLst>
              </a:custGeom>
              <a:solidFill>
                <a:srgbClr val="000066"/>
              </a:solidFill>
              <a:ln w="952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endParaRPr sz="7946">
                  <a:solidFill>
                    <a:srgbClr val="143C6A"/>
                  </a:solidFill>
                  <a:latin typeface="Calibri"/>
                  <a:ea typeface="Calibri"/>
                  <a:cs typeface="Calibri"/>
                  <a:sym typeface="Calibri"/>
                </a:endParaRPr>
              </a:p>
            </p:txBody>
          </p:sp>
          <p:sp>
            <p:nvSpPr>
              <p:cNvPr id="181" name="Google Shape;181;p13"/>
              <p:cNvSpPr/>
              <p:nvPr/>
            </p:nvSpPr>
            <p:spPr>
              <a:xfrm rot="7200000">
                <a:off x="3329" y="15965"/>
                <a:ext cx="1198" cy="1198"/>
              </a:xfrm>
              <a:custGeom>
                <a:avLst/>
                <a:gdLst/>
                <a:ahLst/>
                <a:cxnLst/>
                <a:rect l="l" t="t" r="r" b="b"/>
                <a:pathLst>
                  <a:path w="21600" h="21600" extrusionOk="0">
                    <a:moveTo>
                      <a:pt x="12050" y="3709"/>
                    </a:moveTo>
                    <a:cubicBezTo>
                      <a:pt x="11637" y="3636"/>
                      <a:pt x="11219" y="3599"/>
                      <a:pt x="10800" y="3599"/>
                    </a:cubicBezTo>
                    <a:cubicBezTo>
                      <a:pt x="9107" y="3599"/>
                      <a:pt x="7468" y="4196"/>
                      <a:pt x="6171" y="5284"/>
                    </a:cubicBezTo>
                    <a:lnTo>
                      <a:pt x="3857" y="2526"/>
                    </a:lnTo>
                    <a:cubicBezTo>
                      <a:pt x="5802" y="894"/>
                      <a:pt x="8260" y="-1"/>
                      <a:pt x="10800" y="-1"/>
                    </a:cubicBezTo>
                    <a:cubicBezTo>
                      <a:pt x="11428" y="-1"/>
                      <a:pt x="12056" y="54"/>
                      <a:pt x="12675" y="164"/>
                    </a:cubicBezTo>
                    <a:lnTo>
                      <a:pt x="13144" y="-2495"/>
                    </a:lnTo>
                    <a:lnTo>
                      <a:pt x="16794" y="2717"/>
                    </a:lnTo>
                    <a:lnTo>
                      <a:pt x="11581" y="6368"/>
                    </a:lnTo>
                    <a:lnTo>
                      <a:pt x="12050" y="3709"/>
                    </a:lnTo>
                    <a:close/>
                  </a:path>
                </a:pathLst>
              </a:custGeom>
              <a:solidFill>
                <a:srgbClr val="000066"/>
              </a:solidFill>
              <a:ln w="952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endParaRPr sz="7946">
                  <a:solidFill>
                    <a:srgbClr val="143C6A"/>
                  </a:solidFill>
                  <a:latin typeface="Calibri"/>
                  <a:ea typeface="Calibri"/>
                  <a:cs typeface="Calibri"/>
                  <a:sym typeface="Calibri"/>
                </a:endParaRPr>
              </a:p>
            </p:txBody>
          </p:sp>
          <p:sp>
            <p:nvSpPr>
              <p:cNvPr id="182" name="Google Shape;182;p13"/>
              <p:cNvSpPr/>
              <p:nvPr/>
            </p:nvSpPr>
            <p:spPr>
              <a:xfrm rot="-7200000">
                <a:off x="3001" y="15966"/>
                <a:ext cx="1198" cy="1198"/>
              </a:xfrm>
              <a:custGeom>
                <a:avLst/>
                <a:gdLst/>
                <a:ahLst/>
                <a:cxnLst/>
                <a:rect l="l" t="t" r="r" b="b"/>
                <a:pathLst>
                  <a:path w="21600" h="21600" extrusionOk="0">
                    <a:moveTo>
                      <a:pt x="12050" y="3709"/>
                    </a:moveTo>
                    <a:cubicBezTo>
                      <a:pt x="11637" y="3636"/>
                      <a:pt x="11219" y="3599"/>
                      <a:pt x="10800" y="3599"/>
                    </a:cubicBezTo>
                    <a:cubicBezTo>
                      <a:pt x="9107" y="3599"/>
                      <a:pt x="7468" y="4196"/>
                      <a:pt x="6171" y="5284"/>
                    </a:cubicBezTo>
                    <a:lnTo>
                      <a:pt x="3857" y="2526"/>
                    </a:lnTo>
                    <a:cubicBezTo>
                      <a:pt x="5802" y="894"/>
                      <a:pt x="8260" y="-1"/>
                      <a:pt x="10800" y="-1"/>
                    </a:cubicBezTo>
                    <a:cubicBezTo>
                      <a:pt x="11428" y="-1"/>
                      <a:pt x="12056" y="54"/>
                      <a:pt x="12675" y="164"/>
                    </a:cubicBezTo>
                    <a:lnTo>
                      <a:pt x="13144" y="-2495"/>
                    </a:lnTo>
                    <a:lnTo>
                      <a:pt x="16794" y="2717"/>
                    </a:lnTo>
                    <a:lnTo>
                      <a:pt x="11581" y="6368"/>
                    </a:lnTo>
                    <a:lnTo>
                      <a:pt x="12050" y="3709"/>
                    </a:lnTo>
                    <a:close/>
                  </a:path>
                </a:pathLst>
              </a:custGeom>
              <a:solidFill>
                <a:srgbClr val="000066"/>
              </a:solidFill>
              <a:ln w="9525" cap="flat" cmpd="sng">
                <a:solidFill>
                  <a:schemeClr val="dk1"/>
                </a:solidFill>
                <a:prstDash val="solid"/>
                <a:miter lim="800000"/>
                <a:headEnd type="none" w="sm" len="sm"/>
                <a:tailEnd type="none" w="sm" len="sm"/>
              </a:ln>
            </p:spPr>
            <p:txBody>
              <a:bodyPr spcFirstLastPara="1" wrap="square" lIns="0" tIns="0" rIns="0" bIns="0" anchor="ctr" anchorCtr="0">
                <a:noAutofit/>
              </a:bodyPr>
              <a:lstStyle/>
              <a:p>
                <a:endParaRPr sz="7946">
                  <a:solidFill>
                    <a:srgbClr val="143C6A"/>
                  </a:solidFill>
                  <a:latin typeface="Calibri"/>
                  <a:ea typeface="Calibri"/>
                  <a:cs typeface="Calibri"/>
                  <a:sym typeface="Calibri"/>
                </a:endParaRPr>
              </a:p>
            </p:txBody>
          </p:sp>
          <p:sp>
            <p:nvSpPr>
              <p:cNvPr id="183" name="Google Shape;183;p13"/>
              <p:cNvSpPr/>
              <p:nvPr/>
            </p:nvSpPr>
            <p:spPr>
              <a:xfrm>
                <a:off x="4092" y="15901"/>
                <a:ext cx="481" cy="481"/>
              </a:xfrm>
              <a:prstGeom prst="rect">
                <a:avLst/>
              </a:prstGeom>
              <a:noFill/>
              <a:ln>
                <a:noFill/>
              </a:ln>
            </p:spPr>
            <p:txBody>
              <a:bodyPr spcFirstLastPara="1" wrap="square" lIns="0" tIns="0" rIns="0" bIns="0" anchor="ctr" anchorCtr="0">
                <a:noAutofit/>
              </a:bodyPr>
              <a:lstStyle/>
              <a:p>
                <a:pPr algn="ctr"/>
                <a:r>
                  <a:rPr lang="en-US" sz="441" b="1">
                    <a:solidFill>
                      <a:srgbClr val="143C6A"/>
                    </a:solidFill>
                  </a:rPr>
                  <a:t>i</a:t>
                </a:r>
                <a:endParaRPr sz="28227">
                  <a:solidFill>
                    <a:srgbClr val="143C6A"/>
                  </a:solidFill>
                </a:endParaRPr>
              </a:p>
            </p:txBody>
          </p:sp>
          <p:sp>
            <p:nvSpPr>
              <p:cNvPr id="184" name="Google Shape;184;p13"/>
              <p:cNvSpPr/>
              <p:nvPr/>
            </p:nvSpPr>
            <p:spPr>
              <a:xfrm>
                <a:off x="3524" y="16886"/>
                <a:ext cx="481" cy="481"/>
              </a:xfrm>
              <a:prstGeom prst="rect">
                <a:avLst/>
              </a:prstGeom>
              <a:noFill/>
              <a:ln>
                <a:noFill/>
              </a:ln>
            </p:spPr>
            <p:txBody>
              <a:bodyPr spcFirstLastPara="1" wrap="square" lIns="0" tIns="0" rIns="0" bIns="0" anchor="ctr" anchorCtr="0">
                <a:noAutofit/>
              </a:bodyPr>
              <a:lstStyle/>
              <a:p>
                <a:pPr algn="ctr"/>
                <a:r>
                  <a:rPr lang="en-US" sz="441" b="1">
                    <a:solidFill>
                      <a:srgbClr val="143C6A"/>
                    </a:solidFill>
                  </a:rPr>
                  <a:t>i</a:t>
                </a:r>
                <a:endParaRPr sz="28227">
                  <a:solidFill>
                    <a:srgbClr val="143C6A"/>
                  </a:solidFill>
                </a:endParaRPr>
              </a:p>
            </p:txBody>
          </p:sp>
          <p:sp>
            <p:nvSpPr>
              <p:cNvPr id="185" name="Google Shape;185;p13"/>
              <p:cNvSpPr/>
              <p:nvPr/>
            </p:nvSpPr>
            <p:spPr>
              <a:xfrm>
                <a:off x="2955" y="15901"/>
                <a:ext cx="481" cy="481"/>
              </a:xfrm>
              <a:prstGeom prst="rect">
                <a:avLst/>
              </a:prstGeom>
              <a:noFill/>
              <a:ln>
                <a:noFill/>
              </a:ln>
            </p:spPr>
            <p:txBody>
              <a:bodyPr spcFirstLastPara="1" wrap="square" lIns="0" tIns="0" rIns="0" bIns="0" anchor="ctr" anchorCtr="0">
                <a:noAutofit/>
              </a:bodyPr>
              <a:lstStyle/>
              <a:p>
                <a:pPr algn="ctr"/>
                <a:r>
                  <a:rPr lang="en-US" sz="441" b="1">
                    <a:solidFill>
                      <a:srgbClr val="143C6A"/>
                    </a:solidFill>
                  </a:rPr>
                  <a:t>i</a:t>
                </a:r>
                <a:endParaRPr sz="28227">
                  <a:solidFill>
                    <a:srgbClr val="143C6A"/>
                  </a:solidFill>
                </a:endParaRPr>
              </a:p>
            </p:txBody>
          </p:sp>
        </p:grpSp>
        <p:sp>
          <p:nvSpPr>
            <p:cNvPr id="186" name="Google Shape;186;p13" descr="75%"/>
            <p:cNvSpPr/>
            <p:nvPr/>
          </p:nvSpPr>
          <p:spPr>
            <a:xfrm>
              <a:off x="6572" y="7974"/>
              <a:ext cx="412" cy="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87" name="Google Shape;187;p13" descr="75%"/>
            <p:cNvSpPr/>
            <p:nvPr/>
          </p:nvSpPr>
          <p:spPr>
            <a:xfrm>
              <a:off x="7316" y="7116"/>
              <a:ext cx="412" cy="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88" name="Google Shape;188;p13" descr="75%"/>
            <p:cNvSpPr/>
            <p:nvPr/>
          </p:nvSpPr>
          <p:spPr>
            <a:xfrm>
              <a:off x="5828" y="7172"/>
              <a:ext cx="412" cy="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89" name="Google Shape;189;p13" descr="Narrow horizontal"/>
            <p:cNvSpPr/>
            <p:nvPr/>
          </p:nvSpPr>
          <p:spPr>
            <a:xfrm>
              <a:off x="8285" y="7573"/>
              <a:ext cx="1888" cy="7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90" name="Google Shape;190;p13" descr="75%"/>
            <p:cNvSpPr/>
            <p:nvPr/>
          </p:nvSpPr>
          <p:spPr>
            <a:xfrm>
              <a:off x="8137" y="7688"/>
              <a:ext cx="2108" cy="69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91" name="Google Shape;191;p13" descr="Narrow horizontal"/>
            <p:cNvSpPr/>
            <p:nvPr/>
          </p:nvSpPr>
          <p:spPr>
            <a:xfrm>
              <a:off x="8253" y="8409"/>
              <a:ext cx="1888" cy="5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92" name="Google Shape;192;p13"/>
            <p:cNvSpPr txBox="1"/>
            <p:nvPr/>
          </p:nvSpPr>
          <p:spPr>
            <a:xfrm>
              <a:off x="5592" y="5581"/>
              <a:ext cx="4057" cy="495"/>
            </a:xfrm>
            <a:prstGeom prst="rect">
              <a:avLst/>
            </a:prstGeom>
            <a:noFill/>
            <a:ln>
              <a:noFill/>
            </a:ln>
          </p:spPr>
          <p:txBody>
            <a:bodyPr spcFirstLastPara="1" wrap="square" lIns="403603" tIns="201746" rIns="403603" bIns="201746" anchor="t" anchorCtr="0">
              <a:noAutofit/>
            </a:bodyPr>
            <a:lstStyle/>
            <a:p>
              <a:r>
                <a:rPr lang="en-US" sz="1324" b="1">
                  <a:solidFill>
                    <a:srgbClr val="143C6A"/>
                  </a:solidFill>
                </a:rPr>
                <a:t>For posters that present one main result, a good design is to cast the title as a sentence that states the result</a:t>
              </a:r>
              <a:endParaRPr sz="28227">
                <a:solidFill>
                  <a:srgbClr val="143C6A"/>
                </a:solidFill>
              </a:endParaRPr>
            </a:p>
          </p:txBody>
        </p:sp>
      </p:grpSp>
      <p:grpSp>
        <p:nvGrpSpPr>
          <p:cNvPr id="193" name="Google Shape;193;p13"/>
          <p:cNvGrpSpPr/>
          <p:nvPr/>
        </p:nvGrpSpPr>
        <p:grpSpPr>
          <a:xfrm>
            <a:off x="11213215" y="22713956"/>
            <a:ext cx="8101423" cy="6048032"/>
            <a:chOff x="5703" y="13680"/>
            <a:chExt cx="4626" cy="3683"/>
          </a:xfrm>
        </p:grpSpPr>
        <p:sp>
          <p:nvSpPr>
            <p:cNvPr id="194" name="Google Shape;194;p13"/>
            <p:cNvSpPr/>
            <p:nvPr/>
          </p:nvSpPr>
          <p:spPr>
            <a:xfrm>
              <a:off x="5703" y="13680"/>
              <a:ext cx="4626" cy="368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69942" tIns="184971" rIns="369942" bIns="184971" anchor="ctr" anchorCtr="0">
              <a:noAutofit/>
            </a:bodyPr>
            <a:lstStyle/>
            <a:p>
              <a:pPr algn="ctr"/>
              <a:endParaRPr sz="7063" b="1">
                <a:solidFill>
                  <a:srgbClr val="143C6A"/>
                </a:solidFill>
              </a:endParaRPr>
            </a:p>
          </p:txBody>
        </p:sp>
        <p:pic>
          <p:nvPicPr>
            <p:cNvPr id="195" name="Google Shape;195;p13" descr="NvyShad"/>
            <p:cNvPicPr preferRelativeResize="0"/>
            <p:nvPr/>
          </p:nvPicPr>
          <p:blipFill rotWithShape="1">
            <a:blip r:embed="rId3">
              <a:alphaModFix/>
            </a:blip>
            <a:srcRect/>
            <a:stretch/>
          </p:blipFill>
          <p:spPr>
            <a:xfrm>
              <a:off x="9552" y="13983"/>
              <a:ext cx="750" cy="321"/>
            </a:xfrm>
            <a:prstGeom prst="rect">
              <a:avLst/>
            </a:prstGeom>
            <a:noFill/>
            <a:ln>
              <a:noFill/>
            </a:ln>
          </p:spPr>
        </p:pic>
        <p:sp>
          <p:nvSpPr>
            <p:cNvPr id="196" name="Google Shape;196;p13" descr="Narrow horizontal"/>
            <p:cNvSpPr/>
            <p:nvPr/>
          </p:nvSpPr>
          <p:spPr>
            <a:xfrm>
              <a:off x="6687" y="14077"/>
              <a:ext cx="2565" cy="11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97" name="Google Shape;197;p13"/>
            <p:cNvSpPr/>
            <p:nvPr/>
          </p:nvSpPr>
          <p:spPr>
            <a:xfrm>
              <a:off x="5775" y="14060"/>
              <a:ext cx="288" cy="166"/>
            </a:xfrm>
            <a:prstGeom prst="rect">
              <a:avLst/>
            </a:prstGeom>
            <a:solidFill>
              <a:srgbClr val="000066"/>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98" name="Google Shape;198;p13" descr="Narrow horizontal"/>
            <p:cNvSpPr/>
            <p:nvPr/>
          </p:nvSpPr>
          <p:spPr>
            <a:xfrm>
              <a:off x="5847" y="14423"/>
              <a:ext cx="2025" cy="35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199" name="Google Shape;199;p13" descr="Dark horizontal"/>
            <p:cNvSpPr/>
            <p:nvPr/>
          </p:nvSpPr>
          <p:spPr>
            <a:xfrm>
              <a:off x="5847" y="14337"/>
              <a:ext cx="796"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0" name="Google Shape;200;p13" descr="Narrow horizontal"/>
            <p:cNvSpPr/>
            <p:nvPr/>
          </p:nvSpPr>
          <p:spPr>
            <a:xfrm>
              <a:off x="8232" y="14423"/>
              <a:ext cx="2025" cy="35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1" name="Google Shape;201;p13" descr="75%"/>
            <p:cNvSpPr/>
            <p:nvPr/>
          </p:nvSpPr>
          <p:spPr>
            <a:xfrm>
              <a:off x="5907" y="15396"/>
              <a:ext cx="1193" cy="47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2" name="Google Shape;202;p13" descr="Dark horizontal"/>
            <p:cNvSpPr/>
            <p:nvPr/>
          </p:nvSpPr>
          <p:spPr>
            <a:xfrm>
              <a:off x="8232" y="14337"/>
              <a:ext cx="796"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3" name="Google Shape;203;p13" descr="Narrow horizontal"/>
            <p:cNvSpPr/>
            <p:nvPr/>
          </p:nvSpPr>
          <p:spPr>
            <a:xfrm>
              <a:off x="6535" y="16416"/>
              <a:ext cx="3145" cy="5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4" name="Google Shape;204;p13" descr="Narrow horizontal"/>
            <p:cNvSpPr/>
            <p:nvPr/>
          </p:nvSpPr>
          <p:spPr>
            <a:xfrm>
              <a:off x="5847" y="16731"/>
              <a:ext cx="2025" cy="593"/>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5" name="Google Shape;205;p13" descr="Dark horizontal"/>
            <p:cNvSpPr/>
            <p:nvPr/>
          </p:nvSpPr>
          <p:spPr>
            <a:xfrm>
              <a:off x="5847" y="16646"/>
              <a:ext cx="796"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6" name="Google Shape;206;p13" descr="Narrow horizontal"/>
            <p:cNvSpPr/>
            <p:nvPr/>
          </p:nvSpPr>
          <p:spPr>
            <a:xfrm>
              <a:off x="8160" y="16731"/>
              <a:ext cx="2025"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7" name="Google Shape;207;p13" descr="Dark horizontal"/>
            <p:cNvSpPr/>
            <p:nvPr/>
          </p:nvSpPr>
          <p:spPr>
            <a:xfrm>
              <a:off x="8160" y="16646"/>
              <a:ext cx="796"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8" name="Google Shape;208;p13" descr="Narrow horizontal"/>
            <p:cNvSpPr/>
            <p:nvPr/>
          </p:nvSpPr>
          <p:spPr>
            <a:xfrm>
              <a:off x="8160" y="16992"/>
              <a:ext cx="2025" cy="13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09" name="Google Shape;209;p13"/>
            <p:cNvSpPr/>
            <p:nvPr/>
          </p:nvSpPr>
          <p:spPr>
            <a:xfrm>
              <a:off x="8668" y="16962"/>
              <a:ext cx="1589" cy="85"/>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grpSp>
          <p:nvGrpSpPr>
            <p:cNvPr id="210" name="Google Shape;210;p13"/>
            <p:cNvGrpSpPr/>
            <p:nvPr/>
          </p:nvGrpSpPr>
          <p:grpSpPr>
            <a:xfrm>
              <a:off x="8159" y="17197"/>
              <a:ext cx="2098" cy="132"/>
              <a:chOff x="1967" y="8927"/>
              <a:chExt cx="1393" cy="115"/>
            </a:xfrm>
          </p:grpSpPr>
          <p:sp>
            <p:nvSpPr>
              <p:cNvPr id="211" name="Google Shape;211;p13" descr="Narrow horizontal"/>
              <p:cNvSpPr/>
              <p:nvPr/>
            </p:nvSpPr>
            <p:spPr>
              <a:xfrm>
                <a:off x="1967" y="8927"/>
                <a:ext cx="1345" cy="11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12" name="Google Shape;212;p13"/>
              <p:cNvSpPr/>
              <p:nvPr/>
            </p:nvSpPr>
            <p:spPr>
              <a:xfrm>
                <a:off x="2302" y="8927"/>
                <a:ext cx="1058" cy="48"/>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grpSp>
        <p:cxnSp>
          <p:nvCxnSpPr>
            <p:cNvPr id="213" name="Google Shape;213;p13"/>
            <p:cNvCxnSpPr/>
            <p:nvPr/>
          </p:nvCxnSpPr>
          <p:spPr>
            <a:xfrm rot="10800000" flipH="1">
              <a:off x="7156" y="15208"/>
              <a:ext cx="300" cy="175"/>
            </a:xfrm>
            <a:prstGeom prst="straightConnector1">
              <a:avLst/>
            </a:prstGeom>
            <a:noFill/>
            <a:ln w="57150" cap="flat" cmpd="sng">
              <a:solidFill>
                <a:srgbClr val="000066"/>
              </a:solidFill>
              <a:prstDash val="solid"/>
              <a:round/>
              <a:headEnd type="none" w="sm" len="sm"/>
              <a:tailEnd type="triangle" w="med" len="med"/>
            </a:ln>
          </p:spPr>
        </p:cxnSp>
        <p:sp>
          <p:nvSpPr>
            <p:cNvPr id="214" name="Google Shape;214;p13" descr="75%"/>
            <p:cNvSpPr/>
            <p:nvPr/>
          </p:nvSpPr>
          <p:spPr>
            <a:xfrm>
              <a:off x="7532" y="14905"/>
              <a:ext cx="1088" cy="47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cxnSp>
          <p:nvCxnSpPr>
            <p:cNvPr id="215" name="Google Shape;215;p13"/>
            <p:cNvCxnSpPr/>
            <p:nvPr/>
          </p:nvCxnSpPr>
          <p:spPr>
            <a:xfrm>
              <a:off x="8696" y="15208"/>
              <a:ext cx="296" cy="175"/>
            </a:xfrm>
            <a:prstGeom prst="straightConnector1">
              <a:avLst/>
            </a:prstGeom>
            <a:noFill/>
            <a:ln w="57150" cap="flat" cmpd="sng">
              <a:solidFill>
                <a:srgbClr val="000066"/>
              </a:solidFill>
              <a:prstDash val="solid"/>
              <a:round/>
              <a:headEnd type="none" w="sm" len="sm"/>
              <a:tailEnd type="triangle" w="med" len="med"/>
            </a:ln>
          </p:spPr>
        </p:cxnSp>
        <p:sp>
          <p:nvSpPr>
            <p:cNvPr id="216" name="Google Shape;216;p13" descr="75%"/>
            <p:cNvSpPr/>
            <p:nvPr/>
          </p:nvSpPr>
          <p:spPr>
            <a:xfrm>
              <a:off x="9036" y="15413"/>
              <a:ext cx="1088" cy="47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17" name="Google Shape;217;p13" descr="75%"/>
            <p:cNvSpPr/>
            <p:nvPr/>
          </p:nvSpPr>
          <p:spPr>
            <a:xfrm>
              <a:off x="7532" y="15903"/>
              <a:ext cx="1088" cy="47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cxnSp>
          <p:nvCxnSpPr>
            <p:cNvPr id="218" name="Google Shape;218;p13"/>
            <p:cNvCxnSpPr/>
            <p:nvPr/>
          </p:nvCxnSpPr>
          <p:spPr>
            <a:xfrm flipH="1">
              <a:off x="8696" y="15903"/>
              <a:ext cx="296" cy="171"/>
            </a:xfrm>
            <a:prstGeom prst="straightConnector1">
              <a:avLst/>
            </a:prstGeom>
            <a:noFill/>
            <a:ln w="57150" cap="flat" cmpd="sng">
              <a:solidFill>
                <a:srgbClr val="000066"/>
              </a:solidFill>
              <a:prstDash val="solid"/>
              <a:round/>
              <a:headEnd type="none" w="sm" len="sm"/>
              <a:tailEnd type="triangle" w="med" len="med"/>
            </a:ln>
          </p:spPr>
        </p:cxnSp>
        <p:cxnSp>
          <p:nvCxnSpPr>
            <p:cNvPr id="219" name="Google Shape;219;p13"/>
            <p:cNvCxnSpPr/>
            <p:nvPr/>
          </p:nvCxnSpPr>
          <p:spPr>
            <a:xfrm>
              <a:off x="7176" y="15903"/>
              <a:ext cx="296" cy="171"/>
            </a:xfrm>
            <a:prstGeom prst="straightConnector1">
              <a:avLst/>
            </a:prstGeom>
            <a:noFill/>
            <a:ln w="57150" cap="flat" cmpd="sng">
              <a:solidFill>
                <a:srgbClr val="000066"/>
              </a:solidFill>
              <a:prstDash val="solid"/>
              <a:round/>
              <a:headEnd type="triangle" w="med" len="med"/>
              <a:tailEnd type="none" w="sm" len="sm"/>
            </a:ln>
          </p:spPr>
        </p:cxnSp>
        <p:sp>
          <p:nvSpPr>
            <p:cNvPr id="220" name="Google Shape;220;p13"/>
            <p:cNvSpPr txBox="1"/>
            <p:nvPr/>
          </p:nvSpPr>
          <p:spPr>
            <a:xfrm>
              <a:off x="5711" y="13693"/>
              <a:ext cx="4058" cy="495"/>
            </a:xfrm>
            <a:prstGeom prst="rect">
              <a:avLst/>
            </a:prstGeom>
            <a:noFill/>
            <a:ln>
              <a:noFill/>
            </a:ln>
          </p:spPr>
          <p:txBody>
            <a:bodyPr spcFirstLastPara="1" wrap="square" lIns="403603" tIns="201746" rIns="403603" bIns="201746" anchor="t" anchorCtr="0">
              <a:noAutofit/>
            </a:bodyPr>
            <a:lstStyle/>
            <a:p>
              <a:r>
                <a:rPr lang="en-US" sz="1324" b="1">
                  <a:solidFill>
                    <a:srgbClr val="143C6A"/>
                  </a:solidFill>
                </a:rPr>
                <a:t>For posters that present one main result, a good design is to cast the title as a sentence that states the result</a:t>
              </a:r>
              <a:endParaRPr sz="28227">
                <a:solidFill>
                  <a:srgbClr val="143C6A"/>
                </a:solidFill>
              </a:endParaRPr>
            </a:p>
          </p:txBody>
        </p:sp>
      </p:grpSp>
      <p:grpSp>
        <p:nvGrpSpPr>
          <p:cNvPr id="221" name="Google Shape;221;p13"/>
          <p:cNvGrpSpPr/>
          <p:nvPr/>
        </p:nvGrpSpPr>
        <p:grpSpPr>
          <a:xfrm>
            <a:off x="1943751" y="22700705"/>
            <a:ext cx="8430808" cy="6041026"/>
            <a:chOff x="336" y="13680"/>
            <a:chExt cx="4813" cy="3679"/>
          </a:xfrm>
        </p:grpSpPr>
        <p:sp>
          <p:nvSpPr>
            <p:cNvPr id="222" name="Google Shape;222;p13"/>
            <p:cNvSpPr/>
            <p:nvPr/>
          </p:nvSpPr>
          <p:spPr>
            <a:xfrm>
              <a:off x="336" y="13680"/>
              <a:ext cx="4813" cy="367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69942" tIns="184971" rIns="369942" bIns="184971" anchor="ctr" anchorCtr="0">
              <a:noAutofit/>
            </a:bodyPr>
            <a:lstStyle/>
            <a:p>
              <a:pPr algn="ctr"/>
              <a:endParaRPr sz="7063" b="1">
                <a:solidFill>
                  <a:srgbClr val="143C6A"/>
                </a:solidFill>
              </a:endParaRPr>
            </a:p>
          </p:txBody>
        </p:sp>
        <p:pic>
          <p:nvPicPr>
            <p:cNvPr id="223" name="Google Shape;223;p13" descr="NvyShad"/>
            <p:cNvPicPr preferRelativeResize="0"/>
            <p:nvPr/>
          </p:nvPicPr>
          <p:blipFill rotWithShape="1">
            <a:blip r:embed="rId3">
              <a:alphaModFix/>
            </a:blip>
            <a:srcRect/>
            <a:stretch/>
          </p:blipFill>
          <p:spPr>
            <a:xfrm>
              <a:off x="4341" y="13982"/>
              <a:ext cx="780" cy="322"/>
            </a:xfrm>
            <a:prstGeom prst="rect">
              <a:avLst/>
            </a:prstGeom>
            <a:noFill/>
            <a:ln>
              <a:noFill/>
            </a:ln>
          </p:spPr>
        </p:pic>
        <p:sp>
          <p:nvSpPr>
            <p:cNvPr id="224" name="Google Shape;224;p13" descr="Narrow horizontal"/>
            <p:cNvSpPr/>
            <p:nvPr/>
          </p:nvSpPr>
          <p:spPr>
            <a:xfrm>
              <a:off x="1360" y="14077"/>
              <a:ext cx="2669" cy="12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25" name="Google Shape;225;p13"/>
            <p:cNvSpPr/>
            <p:nvPr/>
          </p:nvSpPr>
          <p:spPr>
            <a:xfrm>
              <a:off x="412" y="14060"/>
              <a:ext cx="296" cy="166"/>
            </a:xfrm>
            <a:prstGeom prst="rect">
              <a:avLst/>
            </a:prstGeom>
            <a:solidFill>
              <a:srgbClr val="000066"/>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26" name="Google Shape;226;p13" descr="Narrow horizontal"/>
            <p:cNvSpPr/>
            <p:nvPr/>
          </p:nvSpPr>
          <p:spPr>
            <a:xfrm>
              <a:off x="484" y="14423"/>
              <a:ext cx="2108" cy="26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27" name="Google Shape;227;p13" descr="75%"/>
            <p:cNvSpPr/>
            <p:nvPr/>
          </p:nvSpPr>
          <p:spPr>
            <a:xfrm>
              <a:off x="916" y="14726"/>
              <a:ext cx="1244" cy="44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28" name="Google Shape;228;p13" descr="Narrow horizontal"/>
            <p:cNvSpPr/>
            <p:nvPr/>
          </p:nvSpPr>
          <p:spPr>
            <a:xfrm>
              <a:off x="912" y="15208"/>
              <a:ext cx="1252"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29" name="Google Shape;229;p13" descr="Dark horizontal"/>
            <p:cNvSpPr/>
            <p:nvPr/>
          </p:nvSpPr>
          <p:spPr>
            <a:xfrm>
              <a:off x="484" y="14337"/>
              <a:ext cx="828" cy="5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nvGrpSpPr>
            <p:cNvPr id="230" name="Google Shape;230;p13"/>
            <p:cNvGrpSpPr/>
            <p:nvPr/>
          </p:nvGrpSpPr>
          <p:grpSpPr>
            <a:xfrm>
              <a:off x="2968" y="14337"/>
              <a:ext cx="2104" cy="1046"/>
              <a:chOff x="432" y="6430"/>
              <a:chExt cx="1343" cy="915"/>
            </a:xfrm>
          </p:grpSpPr>
          <p:sp>
            <p:nvSpPr>
              <p:cNvPr id="231" name="Google Shape;231;p13" descr="Narrow horizontal"/>
              <p:cNvSpPr/>
              <p:nvPr/>
            </p:nvSpPr>
            <p:spPr>
              <a:xfrm>
                <a:off x="432" y="6505"/>
                <a:ext cx="1343" cy="31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32" name="Google Shape;232;p13" descr="75%"/>
              <p:cNvSpPr/>
              <p:nvPr/>
            </p:nvSpPr>
            <p:spPr>
              <a:xfrm>
                <a:off x="708" y="6871"/>
                <a:ext cx="792" cy="38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33" name="Google Shape;233;p13" descr="Narrow horizontal"/>
              <p:cNvSpPr/>
              <p:nvPr/>
            </p:nvSpPr>
            <p:spPr>
              <a:xfrm>
                <a:off x="706" y="7293"/>
                <a:ext cx="797" cy="5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34" name="Google Shape;234;p13" descr="Dark horizontal"/>
              <p:cNvSpPr/>
              <p:nvPr/>
            </p:nvSpPr>
            <p:spPr>
              <a:xfrm>
                <a:off x="432" y="6430"/>
                <a:ext cx="529" cy="4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sp>
          <p:nvSpPr>
            <p:cNvPr id="235" name="Google Shape;235;p13" descr="75%"/>
            <p:cNvSpPr/>
            <p:nvPr/>
          </p:nvSpPr>
          <p:spPr>
            <a:xfrm>
              <a:off x="916" y="15729"/>
              <a:ext cx="1244" cy="47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36" name="Google Shape;236;p13" descr="Narrow horizontal"/>
            <p:cNvSpPr/>
            <p:nvPr/>
          </p:nvSpPr>
          <p:spPr>
            <a:xfrm>
              <a:off x="912" y="16219"/>
              <a:ext cx="1252"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nvGrpSpPr>
            <p:cNvPr id="237" name="Google Shape;237;p13"/>
            <p:cNvGrpSpPr/>
            <p:nvPr/>
          </p:nvGrpSpPr>
          <p:grpSpPr>
            <a:xfrm>
              <a:off x="485" y="15345"/>
              <a:ext cx="2109" cy="337"/>
              <a:chOff x="2405" y="20208"/>
              <a:chExt cx="1430" cy="313"/>
            </a:xfrm>
          </p:grpSpPr>
          <p:sp>
            <p:nvSpPr>
              <p:cNvPr id="238" name="Google Shape;238;p13" descr="Narrow horizontal"/>
              <p:cNvSpPr/>
              <p:nvPr/>
            </p:nvSpPr>
            <p:spPr>
              <a:xfrm>
                <a:off x="2405" y="20287"/>
                <a:ext cx="1430" cy="23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39" name="Google Shape;239;p13" descr="Dark horizontal"/>
              <p:cNvSpPr/>
              <p:nvPr/>
            </p:nvSpPr>
            <p:spPr>
              <a:xfrm>
                <a:off x="2405" y="20208"/>
                <a:ext cx="562" cy="5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grpSp>
          <p:nvGrpSpPr>
            <p:cNvPr id="240" name="Google Shape;240;p13"/>
            <p:cNvGrpSpPr/>
            <p:nvPr/>
          </p:nvGrpSpPr>
          <p:grpSpPr>
            <a:xfrm>
              <a:off x="2893" y="15494"/>
              <a:ext cx="2109" cy="1041"/>
              <a:chOff x="432" y="6434"/>
              <a:chExt cx="1346" cy="910"/>
            </a:xfrm>
          </p:grpSpPr>
          <p:sp>
            <p:nvSpPr>
              <p:cNvPr id="241" name="Google Shape;241;p13" descr="Narrow horizontal"/>
              <p:cNvSpPr/>
              <p:nvPr/>
            </p:nvSpPr>
            <p:spPr>
              <a:xfrm>
                <a:off x="432" y="6508"/>
                <a:ext cx="1346" cy="31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2" name="Google Shape;242;p13" descr="75%"/>
              <p:cNvSpPr/>
              <p:nvPr/>
            </p:nvSpPr>
            <p:spPr>
              <a:xfrm>
                <a:off x="707" y="6870"/>
                <a:ext cx="794" cy="38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3" name="Google Shape;243;p13" descr="Narrow horizontal"/>
              <p:cNvSpPr/>
              <p:nvPr/>
            </p:nvSpPr>
            <p:spPr>
              <a:xfrm>
                <a:off x="705" y="7292"/>
                <a:ext cx="799" cy="5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4" name="Google Shape;244;p13" descr="Dark horizontal"/>
              <p:cNvSpPr/>
              <p:nvPr/>
            </p:nvSpPr>
            <p:spPr>
              <a:xfrm>
                <a:off x="432" y="6434"/>
                <a:ext cx="529" cy="49"/>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sp>
          <p:nvSpPr>
            <p:cNvPr id="245" name="Google Shape;245;p13" descr="Narrow horizontal"/>
            <p:cNvSpPr/>
            <p:nvPr/>
          </p:nvSpPr>
          <p:spPr>
            <a:xfrm>
              <a:off x="2893" y="16727"/>
              <a:ext cx="2108" cy="19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6" name="Google Shape;246;p13" descr="Dark horizontal"/>
            <p:cNvSpPr/>
            <p:nvPr/>
          </p:nvSpPr>
          <p:spPr>
            <a:xfrm>
              <a:off x="2893" y="16646"/>
              <a:ext cx="828" cy="5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7" name="Google Shape;247;p13" descr="75%"/>
            <p:cNvSpPr/>
            <p:nvPr/>
          </p:nvSpPr>
          <p:spPr>
            <a:xfrm>
              <a:off x="916" y="16834"/>
              <a:ext cx="1244" cy="40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8" name="Google Shape;248;p13" descr="Narrow horizontal"/>
            <p:cNvSpPr/>
            <p:nvPr/>
          </p:nvSpPr>
          <p:spPr>
            <a:xfrm>
              <a:off x="912" y="17265"/>
              <a:ext cx="1252"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49" name="Google Shape;249;p13" descr="Narrow horizontal"/>
            <p:cNvSpPr/>
            <p:nvPr/>
          </p:nvSpPr>
          <p:spPr>
            <a:xfrm>
              <a:off x="2893" y="16988"/>
              <a:ext cx="2108" cy="13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50" name="Google Shape;250;p13"/>
            <p:cNvSpPr/>
            <p:nvPr/>
          </p:nvSpPr>
          <p:spPr>
            <a:xfrm>
              <a:off x="3421" y="16962"/>
              <a:ext cx="1652" cy="81"/>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sp>
          <p:nvSpPr>
            <p:cNvPr id="251" name="Google Shape;251;p13" descr="Narrow horizontal"/>
            <p:cNvSpPr/>
            <p:nvPr/>
          </p:nvSpPr>
          <p:spPr>
            <a:xfrm>
              <a:off x="2893" y="17193"/>
              <a:ext cx="2108" cy="13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52" name="Google Shape;252;p13"/>
            <p:cNvSpPr/>
            <p:nvPr/>
          </p:nvSpPr>
          <p:spPr>
            <a:xfrm>
              <a:off x="3421" y="17163"/>
              <a:ext cx="1652" cy="85"/>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grpSp>
          <p:nvGrpSpPr>
            <p:cNvPr id="253" name="Google Shape;253;p13"/>
            <p:cNvGrpSpPr/>
            <p:nvPr/>
          </p:nvGrpSpPr>
          <p:grpSpPr>
            <a:xfrm>
              <a:off x="477" y="16429"/>
              <a:ext cx="2108" cy="337"/>
              <a:chOff x="2405" y="20207"/>
              <a:chExt cx="1430" cy="314"/>
            </a:xfrm>
          </p:grpSpPr>
          <p:sp>
            <p:nvSpPr>
              <p:cNvPr id="254" name="Google Shape;254;p13" descr="Narrow horizontal"/>
              <p:cNvSpPr/>
              <p:nvPr/>
            </p:nvSpPr>
            <p:spPr>
              <a:xfrm>
                <a:off x="2405" y="20286"/>
                <a:ext cx="1430" cy="23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55" name="Google Shape;255;p13" descr="Dark horizontal"/>
              <p:cNvSpPr/>
              <p:nvPr/>
            </p:nvSpPr>
            <p:spPr>
              <a:xfrm>
                <a:off x="2405" y="20207"/>
                <a:ext cx="562" cy="5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sp>
          <p:nvSpPr>
            <p:cNvPr id="256" name="Google Shape;256;p13"/>
            <p:cNvSpPr txBox="1"/>
            <p:nvPr/>
          </p:nvSpPr>
          <p:spPr>
            <a:xfrm>
              <a:off x="980" y="13727"/>
              <a:ext cx="3617" cy="414"/>
            </a:xfrm>
            <a:prstGeom prst="rect">
              <a:avLst/>
            </a:prstGeom>
            <a:noFill/>
            <a:ln>
              <a:noFill/>
            </a:ln>
          </p:spPr>
          <p:txBody>
            <a:bodyPr spcFirstLastPara="1" wrap="square" lIns="403603" tIns="201746" rIns="403603" bIns="201746" anchor="t" anchorCtr="0">
              <a:noAutofit/>
            </a:bodyPr>
            <a:lstStyle/>
            <a:p>
              <a:r>
                <a:rPr lang="en-US" sz="1766" b="1">
                  <a:solidFill>
                    <a:srgbClr val="143C6A"/>
                  </a:solidFill>
                </a:rPr>
                <a:t>Phrase Headline That Is Set in Initial Capital Letters</a:t>
              </a:r>
              <a:endParaRPr sz="28227">
                <a:solidFill>
                  <a:srgbClr val="143C6A"/>
                </a:solidFill>
              </a:endParaRPr>
            </a:p>
          </p:txBody>
        </p:sp>
      </p:grpSp>
      <p:grpSp>
        <p:nvGrpSpPr>
          <p:cNvPr id="257" name="Google Shape;257;p13"/>
          <p:cNvGrpSpPr/>
          <p:nvPr/>
        </p:nvGrpSpPr>
        <p:grpSpPr>
          <a:xfrm>
            <a:off x="32166403" y="11465335"/>
            <a:ext cx="8339700" cy="6230248"/>
            <a:chOff x="17472" y="6864"/>
            <a:chExt cx="4761" cy="3796"/>
          </a:xfrm>
        </p:grpSpPr>
        <p:sp>
          <p:nvSpPr>
            <p:cNvPr id="258" name="Google Shape;258;p13"/>
            <p:cNvSpPr/>
            <p:nvPr/>
          </p:nvSpPr>
          <p:spPr>
            <a:xfrm>
              <a:off x="17472" y="6864"/>
              <a:ext cx="4761" cy="379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369942" tIns="184971" rIns="369942" bIns="184971" anchor="ctr" anchorCtr="0">
              <a:noAutofit/>
            </a:bodyPr>
            <a:lstStyle/>
            <a:p>
              <a:pPr algn="ctr"/>
              <a:endParaRPr sz="7063" b="1">
                <a:solidFill>
                  <a:srgbClr val="143C6A"/>
                </a:solidFill>
              </a:endParaRPr>
            </a:p>
          </p:txBody>
        </p:sp>
        <p:pic>
          <p:nvPicPr>
            <p:cNvPr id="259" name="Google Shape;259;p13" descr="NvyShad"/>
            <p:cNvPicPr preferRelativeResize="0"/>
            <p:nvPr/>
          </p:nvPicPr>
          <p:blipFill rotWithShape="1">
            <a:blip r:embed="rId3">
              <a:alphaModFix/>
            </a:blip>
            <a:srcRect/>
            <a:stretch/>
          </p:blipFill>
          <p:spPr>
            <a:xfrm>
              <a:off x="21434" y="7200"/>
              <a:ext cx="771" cy="332"/>
            </a:xfrm>
            <a:prstGeom prst="rect">
              <a:avLst/>
            </a:prstGeom>
            <a:noFill/>
            <a:ln>
              <a:noFill/>
            </a:ln>
          </p:spPr>
        </p:pic>
        <p:sp>
          <p:nvSpPr>
            <p:cNvPr id="260" name="Google Shape;260;p13" descr="Narrow horizontal"/>
            <p:cNvSpPr/>
            <p:nvPr/>
          </p:nvSpPr>
          <p:spPr>
            <a:xfrm>
              <a:off x="18484" y="7300"/>
              <a:ext cx="2641" cy="12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61" name="Google Shape;261;p13"/>
            <p:cNvSpPr/>
            <p:nvPr/>
          </p:nvSpPr>
          <p:spPr>
            <a:xfrm>
              <a:off x="17544" y="7282"/>
              <a:ext cx="296" cy="167"/>
            </a:xfrm>
            <a:prstGeom prst="rect">
              <a:avLst/>
            </a:prstGeom>
            <a:solidFill>
              <a:srgbClr val="000066"/>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nvGrpSpPr>
            <p:cNvPr id="262" name="Google Shape;262;p13"/>
            <p:cNvGrpSpPr/>
            <p:nvPr/>
          </p:nvGrpSpPr>
          <p:grpSpPr>
            <a:xfrm>
              <a:off x="17620" y="7543"/>
              <a:ext cx="1388" cy="456"/>
              <a:chOff x="17620" y="7543"/>
              <a:chExt cx="1388" cy="456"/>
            </a:xfrm>
          </p:grpSpPr>
          <p:sp>
            <p:nvSpPr>
              <p:cNvPr id="263" name="Google Shape;263;p13" descr="Narrow horizontal"/>
              <p:cNvSpPr/>
              <p:nvPr/>
            </p:nvSpPr>
            <p:spPr>
              <a:xfrm>
                <a:off x="17620" y="7628"/>
                <a:ext cx="1388"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64" name="Google Shape;264;p13" descr="Dark horizontal"/>
              <p:cNvSpPr/>
              <p:nvPr/>
            </p:nvSpPr>
            <p:spPr>
              <a:xfrm>
                <a:off x="17620" y="7543"/>
                <a:ext cx="820" cy="5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sp>
          <p:nvSpPr>
            <p:cNvPr id="265" name="Google Shape;265;p13" descr="Narrow horizontal"/>
            <p:cNvSpPr/>
            <p:nvPr/>
          </p:nvSpPr>
          <p:spPr>
            <a:xfrm>
              <a:off x="19104" y="10523"/>
              <a:ext cx="1344" cy="9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66" name="Google Shape;266;p13" descr="Narrow horizontal"/>
            <p:cNvSpPr/>
            <p:nvPr/>
          </p:nvSpPr>
          <p:spPr>
            <a:xfrm>
              <a:off x="20689" y="10028"/>
              <a:ext cx="1392" cy="19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67" name="Google Shape;267;p13" descr="Dark horizontal"/>
            <p:cNvSpPr/>
            <p:nvPr/>
          </p:nvSpPr>
          <p:spPr>
            <a:xfrm>
              <a:off x="20685" y="9921"/>
              <a:ext cx="820" cy="6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68" name="Google Shape;268;p13" descr="Narrow horizontal"/>
            <p:cNvSpPr/>
            <p:nvPr/>
          </p:nvSpPr>
          <p:spPr>
            <a:xfrm>
              <a:off x="20689" y="10280"/>
              <a:ext cx="1396" cy="13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69" name="Google Shape;269;p13"/>
            <p:cNvSpPr/>
            <p:nvPr/>
          </p:nvSpPr>
          <p:spPr>
            <a:xfrm>
              <a:off x="21073" y="10271"/>
              <a:ext cx="1088" cy="64"/>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sp>
          <p:nvSpPr>
            <p:cNvPr id="270" name="Google Shape;270;p13" descr="Narrow horizontal"/>
            <p:cNvSpPr/>
            <p:nvPr/>
          </p:nvSpPr>
          <p:spPr>
            <a:xfrm>
              <a:off x="20689" y="10489"/>
              <a:ext cx="1396" cy="13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71" name="Google Shape;271;p13"/>
            <p:cNvSpPr/>
            <p:nvPr/>
          </p:nvSpPr>
          <p:spPr>
            <a:xfrm>
              <a:off x="21073" y="10464"/>
              <a:ext cx="1088" cy="85"/>
            </a:xfrm>
            <a:prstGeom prst="rect">
              <a:avLst/>
            </a:prstGeom>
            <a:solidFill>
              <a:schemeClr val="lt1"/>
            </a:solidFill>
            <a:ln>
              <a:noFill/>
            </a:ln>
          </p:spPr>
          <p:txBody>
            <a:bodyPr spcFirstLastPara="1" wrap="square" lIns="403603" tIns="201746" rIns="403603" bIns="201746" anchor="ctr" anchorCtr="0">
              <a:noAutofit/>
            </a:bodyPr>
            <a:lstStyle/>
            <a:p>
              <a:endParaRPr sz="4415" b="1">
                <a:solidFill>
                  <a:srgbClr val="143C6A"/>
                </a:solidFill>
              </a:endParaRPr>
            </a:p>
          </p:txBody>
        </p:sp>
        <p:cxnSp>
          <p:nvCxnSpPr>
            <p:cNvPr id="272" name="Google Shape;272;p13"/>
            <p:cNvCxnSpPr/>
            <p:nvPr/>
          </p:nvCxnSpPr>
          <p:spPr>
            <a:xfrm rot="10800000" flipH="1">
              <a:off x="18452" y="9345"/>
              <a:ext cx="892" cy="483"/>
            </a:xfrm>
            <a:prstGeom prst="straightConnector1">
              <a:avLst/>
            </a:prstGeom>
            <a:noFill/>
            <a:ln w="38100" cap="flat" cmpd="sng">
              <a:solidFill>
                <a:srgbClr val="000066"/>
              </a:solidFill>
              <a:prstDash val="solid"/>
              <a:round/>
              <a:headEnd type="none" w="sm" len="sm"/>
              <a:tailEnd type="none" w="sm" len="sm"/>
            </a:ln>
          </p:spPr>
        </p:cxnSp>
        <p:cxnSp>
          <p:nvCxnSpPr>
            <p:cNvPr id="273" name="Google Shape;273;p13"/>
            <p:cNvCxnSpPr/>
            <p:nvPr/>
          </p:nvCxnSpPr>
          <p:spPr>
            <a:xfrm rot="10800000" flipH="1">
              <a:off x="20257" y="8495"/>
              <a:ext cx="1008" cy="542"/>
            </a:xfrm>
            <a:prstGeom prst="straightConnector1">
              <a:avLst/>
            </a:prstGeom>
            <a:noFill/>
            <a:ln w="38100" cap="flat" cmpd="sng">
              <a:solidFill>
                <a:srgbClr val="000066"/>
              </a:solidFill>
              <a:prstDash val="solid"/>
              <a:round/>
              <a:headEnd type="none" w="sm" len="sm"/>
              <a:tailEnd type="none" w="sm" len="sm"/>
            </a:ln>
          </p:spPr>
        </p:cxnSp>
        <p:cxnSp>
          <p:nvCxnSpPr>
            <p:cNvPr id="274" name="Google Shape;274;p13"/>
            <p:cNvCxnSpPr/>
            <p:nvPr/>
          </p:nvCxnSpPr>
          <p:spPr>
            <a:xfrm rot="10800000">
              <a:off x="18452" y="8243"/>
              <a:ext cx="796" cy="397"/>
            </a:xfrm>
            <a:prstGeom prst="straightConnector1">
              <a:avLst/>
            </a:prstGeom>
            <a:noFill/>
            <a:ln w="38100" cap="flat" cmpd="sng">
              <a:solidFill>
                <a:srgbClr val="000066"/>
              </a:solidFill>
              <a:prstDash val="solid"/>
              <a:round/>
              <a:headEnd type="none" w="sm" len="sm"/>
              <a:tailEnd type="none" w="sm" len="sm"/>
            </a:ln>
          </p:spPr>
        </p:cxnSp>
        <p:sp>
          <p:nvSpPr>
            <p:cNvPr id="275" name="Google Shape;275;p13" descr="75%"/>
            <p:cNvSpPr/>
            <p:nvPr/>
          </p:nvSpPr>
          <p:spPr>
            <a:xfrm>
              <a:off x="17612" y="8085"/>
              <a:ext cx="964" cy="457"/>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76" name="Google Shape;276;p13" descr="75%"/>
            <p:cNvSpPr/>
            <p:nvPr/>
          </p:nvSpPr>
          <p:spPr>
            <a:xfrm>
              <a:off x="17612" y="9554"/>
              <a:ext cx="964" cy="43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nvGrpSpPr>
            <p:cNvPr id="277" name="Google Shape;277;p13"/>
            <p:cNvGrpSpPr/>
            <p:nvPr/>
          </p:nvGrpSpPr>
          <p:grpSpPr>
            <a:xfrm>
              <a:off x="20689" y="7560"/>
              <a:ext cx="1388" cy="456"/>
              <a:chOff x="17622" y="7542"/>
              <a:chExt cx="1388" cy="456"/>
            </a:xfrm>
          </p:grpSpPr>
          <p:sp>
            <p:nvSpPr>
              <p:cNvPr id="278" name="Google Shape;278;p13" descr="Narrow horizontal"/>
              <p:cNvSpPr/>
              <p:nvPr/>
            </p:nvSpPr>
            <p:spPr>
              <a:xfrm>
                <a:off x="17622" y="7627"/>
                <a:ext cx="1388"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79" name="Google Shape;279;p13" descr="Dark horizontal"/>
              <p:cNvSpPr/>
              <p:nvPr/>
            </p:nvSpPr>
            <p:spPr>
              <a:xfrm>
                <a:off x="17622" y="7542"/>
                <a:ext cx="820" cy="5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grpSp>
          <p:nvGrpSpPr>
            <p:cNvPr id="280" name="Google Shape;280;p13"/>
            <p:cNvGrpSpPr/>
            <p:nvPr/>
          </p:nvGrpSpPr>
          <p:grpSpPr>
            <a:xfrm>
              <a:off x="17620" y="10165"/>
              <a:ext cx="1388" cy="456"/>
              <a:chOff x="17620" y="7543"/>
              <a:chExt cx="1388" cy="456"/>
            </a:xfrm>
          </p:grpSpPr>
          <p:sp>
            <p:nvSpPr>
              <p:cNvPr id="281" name="Google Shape;281;p13" descr="Narrow horizontal"/>
              <p:cNvSpPr/>
              <p:nvPr/>
            </p:nvSpPr>
            <p:spPr>
              <a:xfrm>
                <a:off x="17620" y="7628"/>
                <a:ext cx="1388" cy="371"/>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82" name="Google Shape;282;p13" descr="Dark horizontal"/>
              <p:cNvSpPr/>
              <p:nvPr/>
            </p:nvSpPr>
            <p:spPr>
              <a:xfrm>
                <a:off x="17620" y="7543"/>
                <a:ext cx="820" cy="5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grpSp>
        <p:cxnSp>
          <p:nvCxnSpPr>
            <p:cNvPr id="283" name="Google Shape;283;p13"/>
            <p:cNvCxnSpPr/>
            <p:nvPr/>
          </p:nvCxnSpPr>
          <p:spPr>
            <a:xfrm>
              <a:off x="18432" y="9025"/>
              <a:ext cx="1536" cy="0"/>
            </a:xfrm>
            <a:prstGeom prst="straightConnector1">
              <a:avLst/>
            </a:prstGeom>
            <a:noFill/>
            <a:ln w="38100" cap="flat" cmpd="sng">
              <a:solidFill>
                <a:srgbClr val="000066"/>
              </a:solidFill>
              <a:prstDash val="solid"/>
              <a:round/>
              <a:headEnd type="none" w="sm" len="sm"/>
              <a:tailEnd type="none" w="sm" len="sm"/>
            </a:ln>
          </p:spPr>
        </p:cxnSp>
        <p:sp>
          <p:nvSpPr>
            <p:cNvPr id="284" name="Google Shape;284;p13" descr="75%"/>
            <p:cNvSpPr/>
            <p:nvPr/>
          </p:nvSpPr>
          <p:spPr>
            <a:xfrm>
              <a:off x="17612" y="8687"/>
              <a:ext cx="964" cy="67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85" name="Google Shape;285;p13" descr="75%"/>
            <p:cNvSpPr/>
            <p:nvPr/>
          </p:nvSpPr>
          <p:spPr>
            <a:xfrm>
              <a:off x="21121" y="8209"/>
              <a:ext cx="960" cy="67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cxnSp>
          <p:nvCxnSpPr>
            <p:cNvPr id="286" name="Google Shape;286;p13"/>
            <p:cNvCxnSpPr/>
            <p:nvPr/>
          </p:nvCxnSpPr>
          <p:spPr>
            <a:xfrm>
              <a:off x="20257" y="8914"/>
              <a:ext cx="1008" cy="542"/>
            </a:xfrm>
            <a:prstGeom prst="straightConnector1">
              <a:avLst/>
            </a:prstGeom>
            <a:noFill/>
            <a:ln w="38100" cap="flat" cmpd="sng">
              <a:solidFill>
                <a:srgbClr val="000066"/>
              </a:solidFill>
              <a:prstDash val="solid"/>
              <a:round/>
              <a:headEnd type="none" w="sm" len="sm"/>
              <a:tailEnd type="none" w="sm" len="sm"/>
            </a:ln>
          </p:spPr>
        </p:cxnSp>
        <p:sp>
          <p:nvSpPr>
            <p:cNvPr id="287" name="Google Shape;287;p13" descr="75%"/>
            <p:cNvSpPr/>
            <p:nvPr/>
          </p:nvSpPr>
          <p:spPr>
            <a:xfrm>
              <a:off x="21121" y="9025"/>
              <a:ext cx="960" cy="67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88" name="Google Shape;288;p13" descr="80%"/>
            <p:cNvSpPr/>
            <p:nvPr/>
          </p:nvSpPr>
          <p:spPr>
            <a:xfrm>
              <a:off x="19104" y="7633"/>
              <a:ext cx="1344" cy="2844"/>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403603" tIns="201746" rIns="403603" bIns="201746" anchor="ctr" anchorCtr="0">
              <a:noAutofit/>
            </a:bodyPr>
            <a:lstStyle/>
            <a:p>
              <a:endParaRPr sz="4415" b="1">
                <a:solidFill>
                  <a:srgbClr val="143C6A"/>
                </a:solidFill>
              </a:endParaRPr>
            </a:p>
          </p:txBody>
        </p:sp>
        <p:sp>
          <p:nvSpPr>
            <p:cNvPr id="289" name="Google Shape;289;p13"/>
            <p:cNvSpPr txBox="1"/>
            <p:nvPr/>
          </p:nvSpPr>
          <p:spPr>
            <a:xfrm>
              <a:off x="17472" y="6864"/>
              <a:ext cx="4057" cy="495"/>
            </a:xfrm>
            <a:prstGeom prst="rect">
              <a:avLst/>
            </a:prstGeom>
            <a:noFill/>
            <a:ln>
              <a:noFill/>
            </a:ln>
          </p:spPr>
          <p:txBody>
            <a:bodyPr spcFirstLastPara="1" wrap="square" lIns="403603" tIns="201746" rIns="403603" bIns="201746" anchor="t" anchorCtr="0">
              <a:noAutofit/>
            </a:bodyPr>
            <a:lstStyle/>
            <a:p>
              <a:r>
                <a:rPr lang="en-US" sz="1324" b="1">
                  <a:solidFill>
                    <a:srgbClr val="143C6A"/>
                  </a:solidFill>
                </a:rPr>
                <a:t>For posters that present one main result, a good design is to cast the title as a sentence that states the result</a:t>
              </a:r>
              <a:endParaRPr sz="28227">
                <a:solidFill>
                  <a:srgbClr val="143C6A"/>
                </a:solidFill>
              </a:endParaRPr>
            </a:p>
          </p:txBody>
        </p:sp>
      </p:grpSp>
      <p:pic>
        <p:nvPicPr>
          <p:cNvPr id="4" name="Picture 3" descr="A black background with yellow and green triangles&#10;&#10;Description automatically generated">
            <a:extLst>
              <a:ext uri="{FF2B5EF4-FFF2-40B4-BE49-F238E27FC236}">
                <a16:creationId xmlns:a16="http://schemas.microsoft.com/office/drawing/2014/main" id="{52D3CAAC-5B9F-8BB5-DB96-4AC0AFBA54EA}"/>
              </a:ext>
            </a:extLst>
          </p:cNvPr>
          <p:cNvPicPr>
            <a:picLocks noChangeAspect="1"/>
          </p:cNvPicPr>
          <p:nvPr/>
        </p:nvPicPr>
        <p:blipFill>
          <a:blip r:embed="rId4"/>
          <a:stretch>
            <a:fillRect/>
          </a:stretch>
        </p:blipFill>
        <p:spPr>
          <a:xfrm>
            <a:off x="35212640" y="405157"/>
            <a:ext cx="7119176" cy="4052540"/>
          </a:xfrm>
          <a:prstGeom prst="rect">
            <a:avLst/>
          </a:prstGeom>
        </p:spPr>
      </p:pic>
      <p:sp>
        <p:nvSpPr>
          <p:cNvPr id="8" name="Google Shape;84;p13">
            <a:extLst>
              <a:ext uri="{FF2B5EF4-FFF2-40B4-BE49-F238E27FC236}">
                <a16:creationId xmlns:a16="http://schemas.microsoft.com/office/drawing/2014/main" id="{175F2AEE-341A-3F8D-A00C-64F93316A994}"/>
              </a:ext>
            </a:extLst>
          </p:cNvPr>
          <p:cNvSpPr txBox="1"/>
          <p:nvPr/>
        </p:nvSpPr>
        <p:spPr>
          <a:xfrm>
            <a:off x="908281" y="678217"/>
            <a:ext cx="5641578" cy="2081419"/>
          </a:xfrm>
          <a:prstGeom prst="rect">
            <a:avLst/>
          </a:prstGeom>
          <a:noFill/>
          <a:ln>
            <a:noFill/>
          </a:ln>
        </p:spPr>
        <p:txBody>
          <a:bodyPr spcFirstLastPara="1" wrap="square" lIns="490239" tIns="490239" rIns="490239" bIns="490239" anchor="t" anchorCtr="0">
            <a:noAutofit/>
          </a:bodyPr>
          <a:lstStyle/>
          <a:p>
            <a:pPr algn="ctr"/>
            <a:r>
              <a:rPr lang="en-US" sz="7063" b="1" dirty="0">
                <a:solidFill>
                  <a:schemeClr val="bg1"/>
                </a:solidFill>
              </a:rPr>
              <a:t>Project Logo</a:t>
            </a:r>
            <a:endParaRPr sz="28227"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4FADF3A1B28F49B1283CCA43A416A4" ma:contentTypeVersion="13" ma:contentTypeDescription="Create a new document." ma:contentTypeScope="" ma:versionID="cc1bed13a4663ba0501be6ff829298cf">
  <xsd:schema xmlns:xsd="http://www.w3.org/2001/XMLSchema" xmlns:xs="http://www.w3.org/2001/XMLSchema" xmlns:p="http://schemas.microsoft.com/office/2006/metadata/properties" xmlns:ns2="2aea44a7-f67f-4f21-91d9-2441622e4b4d" xmlns:ns3="3995e393-7317-46de-9223-c49a6493a882" targetNamespace="http://schemas.microsoft.com/office/2006/metadata/properties" ma:root="true" ma:fieldsID="68581c422f51f3a57a8523bebc7e0c27" ns2:_="" ns3:_="">
    <xsd:import namespace="2aea44a7-f67f-4f21-91d9-2441622e4b4d"/>
    <xsd:import namespace="3995e393-7317-46de-9223-c49a6493a88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ea44a7-f67f-4f21-91d9-2441622e4b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95e393-7317-46de-9223-c49a6493a882"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AB5C83-D03A-41EC-AD86-2CFC56097336}">
  <ds:schemaRefs>
    <ds:schemaRef ds:uri="2aea44a7-f67f-4f21-91d9-2441622e4b4d"/>
    <ds:schemaRef ds:uri="3995e393-7317-46de-9223-c49a6493a8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DAA8573-102F-4E8A-8F41-634832EA5734}">
  <ds:schemaRefs>
    <ds:schemaRef ds:uri="2aea44a7-f67f-4f21-91d9-2441622e4b4d"/>
    <ds:schemaRef ds:uri="3995e393-7317-46de-9223-c49a6493a8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5D29881-1C3C-41DF-B4E3-1D1930A212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TotalTime>
  <Words>553</Words>
  <Application>Microsoft Office PowerPoint</Application>
  <PresentationFormat>Custom</PresentationFormat>
  <Paragraphs>31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ALI HABIBULLAH MERAJ MOHAMED</cp:lastModifiedBy>
  <cp:revision>21</cp:revision>
  <dcterms:modified xsi:type="dcterms:W3CDTF">2024-08-09T18:50:44Z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0x010100804FADF3A1B28F49B1283CCA43A416A4</vt:lpwstr>
  </property>
</Properties>
</file>