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28"/>
  </p:notesMasterIdLst>
  <p:handoutMasterIdLst>
    <p:handoutMasterId r:id="rId29"/>
  </p:handoutMasterIdLst>
  <p:sldIdLst>
    <p:sldId id="274" r:id="rId5"/>
    <p:sldId id="290" r:id="rId6"/>
    <p:sldId id="340" r:id="rId7"/>
    <p:sldId id="343" r:id="rId8"/>
    <p:sldId id="398" r:id="rId9"/>
    <p:sldId id="399" r:id="rId10"/>
    <p:sldId id="400" r:id="rId11"/>
    <p:sldId id="401" r:id="rId12"/>
    <p:sldId id="402" r:id="rId13"/>
    <p:sldId id="403" r:id="rId14"/>
    <p:sldId id="384" r:id="rId15"/>
    <p:sldId id="391" r:id="rId16"/>
    <p:sldId id="393" r:id="rId17"/>
    <p:sldId id="394" r:id="rId18"/>
    <p:sldId id="395" r:id="rId19"/>
    <p:sldId id="396" r:id="rId20"/>
    <p:sldId id="385" r:id="rId21"/>
    <p:sldId id="386" r:id="rId22"/>
    <p:sldId id="387" r:id="rId23"/>
    <p:sldId id="388" r:id="rId24"/>
    <p:sldId id="389" r:id="rId25"/>
    <p:sldId id="390" r:id="rId26"/>
    <p:sldId id="289" r:id="rId27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AA"/>
    <a:srgbClr val="F18F00"/>
    <a:srgbClr val="9C6FAE"/>
    <a:srgbClr val="272935"/>
    <a:srgbClr val="FFFFFF"/>
    <a:srgbClr val="1EA1F3"/>
    <a:srgbClr val="003B75"/>
    <a:srgbClr val="004C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0FDB3-D759-9C22-1AFE-2434C6BC9658}" v="6" dt="2025-02-12T18:15:12.065"/>
    <p1510:client id="{576F7594-3C16-6552-1E30-CC73F853E2A8}" v="1" dt="2025-02-12T19:06:32.616"/>
    <p1510:client id="{61A56BCE-3BBA-8EBE-F6BA-54C9A41494B2}" v="6" dt="2025-02-10T19:16:43.2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8" autoAdjust="0"/>
    <p:restoredTop sz="83227" autoAdjust="0"/>
  </p:normalViewPr>
  <p:slideViewPr>
    <p:cSldViewPr snapToGrid="0" snapToObjects="1">
      <p:cViewPr varScale="1">
        <p:scale>
          <a:sx n="83" d="100"/>
          <a:sy n="83" d="100"/>
        </p:scale>
        <p:origin x="581" y="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1" d="100"/>
          <a:sy n="151" d="100"/>
        </p:scale>
        <p:origin x="35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79bf3dcfa5c6ff63a2937be9d6e6a730b2e5b670909d2e5e3a6c90ed6e9baba0::" providerId="AD" clId="Web-{61A56BCE-3BBA-8EBE-F6BA-54C9A41494B2}"/>
    <pc:docChg chg="modSld">
      <pc:chgData name="Guest User" userId="S::urn:spo:anon#79bf3dcfa5c6ff63a2937be9d6e6a730b2e5b670909d2e5e3a6c90ed6e9baba0::" providerId="AD" clId="Web-{61A56BCE-3BBA-8EBE-F6BA-54C9A41494B2}" dt="2025-02-10T19:16:41.105" v="4" actId="20577"/>
      <pc:docMkLst>
        <pc:docMk/>
      </pc:docMkLst>
      <pc:sldChg chg="modSp">
        <pc:chgData name="Guest User" userId="S::urn:spo:anon#79bf3dcfa5c6ff63a2937be9d6e6a730b2e5b670909d2e5e3a6c90ed6e9baba0::" providerId="AD" clId="Web-{61A56BCE-3BBA-8EBE-F6BA-54C9A41494B2}" dt="2025-02-10T19:16:41.105" v="4" actId="20577"/>
        <pc:sldMkLst>
          <pc:docMk/>
          <pc:sldMk cId="3345739029" sldId="398"/>
        </pc:sldMkLst>
        <pc:spChg chg="mod">
          <ac:chgData name="Guest User" userId="S::urn:spo:anon#79bf3dcfa5c6ff63a2937be9d6e6a730b2e5b670909d2e5e3a6c90ed6e9baba0::" providerId="AD" clId="Web-{61A56BCE-3BBA-8EBE-F6BA-54C9A41494B2}" dt="2025-02-10T19:16:41.105" v="4" actId="20577"/>
          <ac:spMkLst>
            <pc:docMk/>
            <pc:sldMk cId="3345739029" sldId="398"/>
            <ac:spMk id="3" creationId="{9B6CA69E-AC6E-CD01-8BC0-24ED57F8A0B8}"/>
          </ac:spMkLst>
        </pc:spChg>
      </pc:sldChg>
    </pc:docChg>
  </pc:docChgLst>
  <pc:docChgLst>
    <pc:chgData name="محمد احمد بن مبروك القرشى" userId="S::s445001713@uqu.edu.sa::e7f39c98-69a4-47ee-8b23-3ecd0beb5c33" providerId="AD" clId="Web-{576F7594-3C16-6552-1E30-CC73F853E2A8}"/>
    <pc:docChg chg="modSld">
      <pc:chgData name="محمد احمد بن مبروك القرشى" userId="S::s445001713@uqu.edu.sa::e7f39c98-69a4-47ee-8b23-3ecd0beb5c33" providerId="AD" clId="Web-{576F7594-3C16-6552-1E30-CC73F853E2A8}" dt="2025-02-12T19:06:32.616" v="0" actId="20577"/>
      <pc:docMkLst>
        <pc:docMk/>
      </pc:docMkLst>
      <pc:sldChg chg="modSp">
        <pc:chgData name="محمد احمد بن مبروك القرشى" userId="S::s445001713@uqu.edu.sa::e7f39c98-69a4-47ee-8b23-3ecd0beb5c33" providerId="AD" clId="Web-{576F7594-3C16-6552-1E30-CC73F853E2A8}" dt="2025-02-12T19:06:32.616" v="0" actId="20577"/>
        <pc:sldMkLst>
          <pc:docMk/>
          <pc:sldMk cId="2600511961" sldId="274"/>
        </pc:sldMkLst>
        <pc:spChg chg="mod">
          <ac:chgData name="محمد احمد بن مبروك القرشى" userId="S::s445001713@uqu.edu.sa::e7f39c98-69a4-47ee-8b23-3ecd0beb5c33" providerId="AD" clId="Web-{576F7594-3C16-6552-1E30-CC73F853E2A8}" dt="2025-02-12T19:06:32.616" v="0" actId="20577"/>
          <ac:spMkLst>
            <pc:docMk/>
            <pc:sldMk cId="2600511961" sldId="274"/>
            <ac:spMk id="3" creationId="{93342980-59EC-5835-6270-46BFAAE9E8E2}"/>
          </ac:spMkLst>
        </pc:spChg>
      </pc:sldChg>
    </pc:docChg>
  </pc:docChgLst>
  <pc:docChgLst>
    <pc:chgData name="Ali Shoker" userId="93104e29-25d6-433f-bfb3-497b22ee93a3" providerId="ADAL" clId="{F05D7394-F85C-8644-8237-4D8A5AD4FD39}"/>
    <pc:docChg chg="undo redo custSel addSld delSld modSld sldOrd">
      <pc:chgData name="Ali Shoker" userId="93104e29-25d6-433f-bfb3-497b22ee93a3" providerId="ADAL" clId="{F05D7394-F85C-8644-8237-4D8A5AD4FD39}" dt="2024-01-02T15:04:11.150" v="5900" actId="20577"/>
      <pc:docMkLst>
        <pc:docMk/>
      </pc:docMkLst>
      <pc:sldChg chg="modSp mod">
        <pc:chgData name="Ali Shoker" userId="93104e29-25d6-433f-bfb3-497b22ee93a3" providerId="ADAL" clId="{F05D7394-F85C-8644-8237-4D8A5AD4FD39}" dt="2024-01-02T06:35:52.529" v="11" actId="20577"/>
        <pc:sldMkLst>
          <pc:docMk/>
          <pc:sldMk cId="2600511961" sldId="274"/>
        </pc:sldMkLst>
      </pc:sldChg>
      <pc:sldChg chg="modSp mod">
        <pc:chgData name="Ali Shoker" userId="93104e29-25d6-433f-bfb3-497b22ee93a3" providerId="ADAL" clId="{F05D7394-F85C-8644-8237-4D8A5AD4FD39}" dt="2024-01-02T15:04:11.150" v="5900" actId="20577"/>
        <pc:sldMkLst>
          <pc:docMk/>
          <pc:sldMk cId="2317489010" sldId="290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3946349936" sldId="302"/>
        </pc:sldMkLst>
      </pc:sldChg>
      <pc:sldChg chg="addSp delSp modSp mod">
        <pc:chgData name="Ali Shoker" userId="93104e29-25d6-433f-bfb3-497b22ee93a3" providerId="ADAL" clId="{F05D7394-F85C-8644-8237-4D8A5AD4FD39}" dt="2024-01-02T08:01:37.086" v="1642" actId="20577"/>
        <pc:sldMkLst>
          <pc:docMk/>
          <pc:sldMk cId="2247866627" sldId="318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3180785801" sldId="322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2225923983" sldId="323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2413772512" sldId="324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813530338" sldId="325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281825493" sldId="326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885923057" sldId="327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2125876352" sldId="328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959897667" sldId="329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724086623" sldId="330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1641242924" sldId="331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1234707876" sldId="332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508922802" sldId="333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100065275" sldId="334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1122691014" sldId="335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1444279355" sldId="336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3651859778" sldId="337"/>
        </pc:sldMkLst>
      </pc:sldChg>
      <pc:sldChg chg="del">
        <pc:chgData name="Ali Shoker" userId="93104e29-25d6-433f-bfb3-497b22ee93a3" providerId="ADAL" clId="{F05D7394-F85C-8644-8237-4D8A5AD4FD39}" dt="2024-01-02T14:17:43.062" v="5162" actId="2696"/>
        <pc:sldMkLst>
          <pc:docMk/>
          <pc:sldMk cId="4107816755" sldId="338"/>
        </pc:sldMkLst>
      </pc:sldChg>
      <pc:sldChg chg="del">
        <pc:chgData name="Ali Shoker" userId="93104e29-25d6-433f-bfb3-497b22ee93a3" providerId="ADAL" clId="{F05D7394-F85C-8644-8237-4D8A5AD4FD39}" dt="2024-01-02T06:38:02.395" v="40" actId="2696"/>
        <pc:sldMkLst>
          <pc:docMk/>
          <pc:sldMk cId="3384044265" sldId="339"/>
        </pc:sldMkLst>
      </pc:sldChg>
      <pc:sldChg chg="addSp delSp modSp add del mod">
        <pc:chgData name="Ali Shoker" userId="93104e29-25d6-433f-bfb3-497b22ee93a3" providerId="ADAL" clId="{F05D7394-F85C-8644-8237-4D8A5AD4FD39}" dt="2024-01-02T07:26:09.917" v="610" actId="2696"/>
        <pc:sldMkLst>
          <pc:docMk/>
          <pc:sldMk cId="3726294338" sldId="339"/>
        </pc:sldMkLst>
      </pc:sldChg>
      <pc:sldChg chg="del">
        <pc:chgData name="Ali Shoker" userId="93104e29-25d6-433f-bfb3-497b22ee93a3" providerId="ADAL" clId="{F05D7394-F85C-8644-8237-4D8A5AD4FD39}" dt="2024-01-02T06:38:02.395" v="40" actId="2696"/>
        <pc:sldMkLst>
          <pc:docMk/>
          <pc:sldMk cId="251351372" sldId="340"/>
        </pc:sldMkLst>
      </pc:sldChg>
      <pc:sldChg chg="modSp add mod ord modNotesTx">
        <pc:chgData name="Ali Shoker" userId="93104e29-25d6-433f-bfb3-497b22ee93a3" providerId="ADAL" clId="{F05D7394-F85C-8644-8237-4D8A5AD4FD39}" dt="2024-01-02T07:25:24.447" v="591" actId="20577"/>
        <pc:sldMkLst>
          <pc:docMk/>
          <pc:sldMk cId="1794337927" sldId="340"/>
        </pc:sldMkLst>
      </pc:sldChg>
      <pc:sldChg chg="delSp modSp add mod">
        <pc:chgData name="Ali Shoker" userId="93104e29-25d6-433f-bfb3-497b22ee93a3" providerId="ADAL" clId="{F05D7394-F85C-8644-8237-4D8A5AD4FD39}" dt="2024-01-02T07:25:47.681" v="603" actId="6549"/>
        <pc:sldMkLst>
          <pc:docMk/>
          <pc:sldMk cId="1671434198" sldId="341"/>
        </pc:sldMkLst>
      </pc:sldChg>
      <pc:sldChg chg="del">
        <pc:chgData name="Ali Shoker" userId="93104e29-25d6-433f-bfb3-497b22ee93a3" providerId="ADAL" clId="{F05D7394-F85C-8644-8237-4D8A5AD4FD39}" dt="2024-01-02T06:38:02.395" v="40" actId="2696"/>
        <pc:sldMkLst>
          <pc:docMk/>
          <pc:sldMk cId="2823402271" sldId="341"/>
        </pc:sldMkLst>
      </pc:sldChg>
      <pc:sldChg chg="del">
        <pc:chgData name="Ali Shoker" userId="93104e29-25d6-433f-bfb3-497b22ee93a3" providerId="ADAL" clId="{F05D7394-F85C-8644-8237-4D8A5AD4FD39}" dt="2024-01-02T06:38:02.395" v="40" actId="2696"/>
        <pc:sldMkLst>
          <pc:docMk/>
          <pc:sldMk cId="1700577611" sldId="342"/>
        </pc:sldMkLst>
      </pc:sldChg>
      <pc:sldChg chg="modSp add mod">
        <pc:chgData name="Ali Shoker" userId="93104e29-25d6-433f-bfb3-497b22ee93a3" providerId="ADAL" clId="{F05D7394-F85C-8644-8237-4D8A5AD4FD39}" dt="2024-01-02T08:01:07.015" v="1639" actId="20577"/>
        <pc:sldMkLst>
          <pc:docMk/>
          <pc:sldMk cId="4194631008" sldId="342"/>
        </pc:sldMkLst>
      </pc:sldChg>
      <pc:sldChg chg="addSp delSp modSp add mod modNotesTx">
        <pc:chgData name="Ali Shoker" userId="93104e29-25d6-433f-bfb3-497b22ee93a3" providerId="ADAL" clId="{F05D7394-F85C-8644-8237-4D8A5AD4FD39}" dt="2024-01-02T07:25:30.896" v="595" actId="20577"/>
        <pc:sldMkLst>
          <pc:docMk/>
          <pc:sldMk cId="39563878" sldId="343"/>
        </pc:sldMkLst>
      </pc:sldChg>
      <pc:sldChg chg="del">
        <pc:chgData name="Ali Shoker" userId="93104e29-25d6-433f-bfb3-497b22ee93a3" providerId="ADAL" clId="{F05D7394-F85C-8644-8237-4D8A5AD4FD39}" dt="2024-01-02T06:38:02.395" v="40" actId="2696"/>
        <pc:sldMkLst>
          <pc:docMk/>
          <pc:sldMk cId="2189372618" sldId="343"/>
        </pc:sldMkLst>
      </pc:sldChg>
      <pc:sldChg chg="addSp delSp modSp add mod">
        <pc:chgData name="Ali Shoker" userId="93104e29-25d6-433f-bfb3-497b22ee93a3" providerId="ADAL" clId="{F05D7394-F85C-8644-8237-4D8A5AD4FD39}" dt="2024-01-02T07:42:36.583" v="1230" actId="20577"/>
        <pc:sldMkLst>
          <pc:docMk/>
          <pc:sldMk cId="781098966" sldId="344"/>
        </pc:sldMkLst>
      </pc:sldChg>
      <pc:sldChg chg="del">
        <pc:chgData name="Ali Shoker" userId="93104e29-25d6-433f-bfb3-497b22ee93a3" providerId="ADAL" clId="{F05D7394-F85C-8644-8237-4D8A5AD4FD39}" dt="2024-01-02T06:38:02.395" v="40" actId="2696"/>
        <pc:sldMkLst>
          <pc:docMk/>
          <pc:sldMk cId="3311954401" sldId="344"/>
        </pc:sldMkLst>
      </pc:sldChg>
      <pc:sldChg chg="del">
        <pc:chgData name="Ali Shoker" userId="93104e29-25d6-433f-bfb3-497b22ee93a3" providerId="ADAL" clId="{F05D7394-F85C-8644-8237-4D8A5AD4FD39}" dt="2024-01-02T06:38:02.395" v="40" actId="2696"/>
        <pc:sldMkLst>
          <pc:docMk/>
          <pc:sldMk cId="353953074" sldId="345"/>
        </pc:sldMkLst>
      </pc:sldChg>
      <pc:sldChg chg="addSp delSp modSp add mod modNotesTx">
        <pc:chgData name="Ali Shoker" userId="93104e29-25d6-433f-bfb3-497b22ee93a3" providerId="ADAL" clId="{F05D7394-F85C-8644-8237-4D8A5AD4FD39}" dt="2024-01-02T07:54:44.808" v="1576"/>
        <pc:sldMkLst>
          <pc:docMk/>
          <pc:sldMk cId="2548140437" sldId="345"/>
        </pc:sldMkLst>
      </pc:sldChg>
      <pc:sldChg chg="delSp modSp add mod modNotesTx">
        <pc:chgData name="Ali Shoker" userId="93104e29-25d6-433f-bfb3-497b22ee93a3" providerId="ADAL" clId="{F05D7394-F85C-8644-8237-4D8A5AD4FD39}" dt="2024-01-02T07:58:08.474" v="1627" actId="20577"/>
        <pc:sldMkLst>
          <pc:docMk/>
          <pc:sldMk cId="191626771" sldId="346"/>
        </pc:sldMkLst>
      </pc:sldChg>
      <pc:sldChg chg="del">
        <pc:chgData name="Ali Shoker" userId="93104e29-25d6-433f-bfb3-497b22ee93a3" providerId="ADAL" clId="{F05D7394-F85C-8644-8237-4D8A5AD4FD39}" dt="2024-01-02T06:38:02.395" v="40" actId="2696"/>
        <pc:sldMkLst>
          <pc:docMk/>
          <pc:sldMk cId="4031671743" sldId="346"/>
        </pc:sldMkLst>
      </pc:sldChg>
      <pc:sldChg chg="addSp delSp modSp add mod ord">
        <pc:chgData name="Ali Shoker" userId="93104e29-25d6-433f-bfb3-497b22ee93a3" providerId="ADAL" clId="{F05D7394-F85C-8644-8237-4D8A5AD4FD39}" dt="2024-01-02T08:12:38.954" v="2096" actId="6549"/>
        <pc:sldMkLst>
          <pc:docMk/>
          <pc:sldMk cId="2649188606" sldId="347"/>
        </pc:sldMkLst>
      </pc:sldChg>
      <pc:sldChg chg="del">
        <pc:chgData name="Ali Shoker" userId="93104e29-25d6-433f-bfb3-497b22ee93a3" providerId="ADAL" clId="{F05D7394-F85C-8644-8237-4D8A5AD4FD39}" dt="2024-01-02T06:38:02.395" v="40" actId="2696"/>
        <pc:sldMkLst>
          <pc:docMk/>
          <pc:sldMk cId="3539840440" sldId="347"/>
        </pc:sldMkLst>
      </pc:sldChg>
      <pc:sldChg chg="del">
        <pc:chgData name="Ali Shoker" userId="93104e29-25d6-433f-bfb3-497b22ee93a3" providerId="ADAL" clId="{F05D7394-F85C-8644-8237-4D8A5AD4FD39}" dt="2024-01-02T06:38:02.395" v="40" actId="2696"/>
        <pc:sldMkLst>
          <pc:docMk/>
          <pc:sldMk cId="3549591750" sldId="348"/>
        </pc:sldMkLst>
      </pc:sldChg>
      <pc:sldChg chg="addSp delSp modSp add mod ord modNotesTx">
        <pc:chgData name="Ali Shoker" userId="93104e29-25d6-433f-bfb3-497b22ee93a3" providerId="ADAL" clId="{F05D7394-F85C-8644-8237-4D8A5AD4FD39}" dt="2024-01-02T08:17:01.936" v="2294" actId="20578"/>
        <pc:sldMkLst>
          <pc:docMk/>
          <pc:sldMk cId="3884108196" sldId="348"/>
        </pc:sldMkLst>
      </pc:sldChg>
      <pc:sldChg chg="addSp delSp modSp add mod">
        <pc:chgData name="Ali Shoker" userId="93104e29-25d6-433f-bfb3-497b22ee93a3" providerId="ADAL" clId="{F05D7394-F85C-8644-8237-4D8A5AD4FD39}" dt="2024-01-02T08:43:01.043" v="2475" actId="20577"/>
        <pc:sldMkLst>
          <pc:docMk/>
          <pc:sldMk cId="1145734630" sldId="349"/>
        </pc:sldMkLst>
      </pc:sldChg>
      <pc:sldChg chg="del">
        <pc:chgData name="Ali Shoker" userId="93104e29-25d6-433f-bfb3-497b22ee93a3" providerId="ADAL" clId="{F05D7394-F85C-8644-8237-4D8A5AD4FD39}" dt="2024-01-02T06:38:02.395" v="40" actId="2696"/>
        <pc:sldMkLst>
          <pc:docMk/>
          <pc:sldMk cId="3849987071" sldId="349"/>
        </pc:sldMkLst>
      </pc:sldChg>
      <pc:sldChg chg="del">
        <pc:chgData name="Ali Shoker" userId="93104e29-25d6-433f-bfb3-497b22ee93a3" providerId="ADAL" clId="{F05D7394-F85C-8644-8237-4D8A5AD4FD39}" dt="2024-01-02T06:38:02.395" v="40" actId="2696"/>
        <pc:sldMkLst>
          <pc:docMk/>
          <pc:sldMk cId="2033687642" sldId="350"/>
        </pc:sldMkLst>
      </pc:sldChg>
      <pc:sldChg chg="addSp delSp modSp add mod">
        <pc:chgData name="Ali Shoker" userId="93104e29-25d6-433f-bfb3-497b22ee93a3" providerId="ADAL" clId="{F05D7394-F85C-8644-8237-4D8A5AD4FD39}" dt="2024-01-02T08:56:26.340" v="2505" actId="1076"/>
        <pc:sldMkLst>
          <pc:docMk/>
          <pc:sldMk cId="2577468066" sldId="350"/>
        </pc:sldMkLst>
      </pc:sldChg>
      <pc:sldChg chg="addSp delSp modSp add mod">
        <pc:chgData name="Ali Shoker" userId="93104e29-25d6-433f-bfb3-497b22ee93a3" providerId="ADAL" clId="{F05D7394-F85C-8644-8237-4D8A5AD4FD39}" dt="2024-01-02T13:10:40.735" v="4244" actId="1076"/>
        <pc:sldMkLst>
          <pc:docMk/>
          <pc:sldMk cId="2170360250" sldId="351"/>
        </pc:sldMkLst>
      </pc:sldChg>
      <pc:sldChg chg="del">
        <pc:chgData name="Ali Shoker" userId="93104e29-25d6-433f-bfb3-497b22ee93a3" providerId="ADAL" clId="{F05D7394-F85C-8644-8237-4D8A5AD4FD39}" dt="2024-01-02T06:38:02.395" v="40" actId="2696"/>
        <pc:sldMkLst>
          <pc:docMk/>
          <pc:sldMk cId="2271640323" sldId="351"/>
        </pc:sldMkLst>
      </pc:sldChg>
      <pc:sldChg chg="delSp modSp add del mod">
        <pc:chgData name="Ali Shoker" userId="93104e29-25d6-433f-bfb3-497b22ee93a3" providerId="ADAL" clId="{F05D7394-F85C-8644-8237-4D8A5AD4FD39}" dt="2024-01-02T13:10:14.883" v="4223" actId="2696"/>
        <pc:sldMkLst>
          <pc:docMk/>
          <pc:sldMk cId="873885983" sldId="352"/>
        </pc:sldMkLst>
      </pc:sldChg>
      <pc:sldChg chg="add del">
        <pc:chgData name="Ali Shoker" userId="93104e29-25d6-433f-bfb3-497b22ee93a3" providerId="ADAL" clId="{F05D7394-F85C-8644-8237-4D8A5AD4FD39}" dt="2024-01-02T09:03:14.390" v="2664" actId="2890"/>
        <pc:sldMkLst>
          <pc:docMk/>
          <pc:sldMk cId="2602457562" sldId="352"/>
        </pc:sldMkLst>
      </pc:sldChg>
      <pc:sldChg chg="del">
        <pc:chgData name="Ali Shoker" userId="93104e29-25d6-433f-bfb3-497b22ee93a3" providerId="ADAL" clId="{F05D7394-F85C-8644-8237-4D8A5AD4FD39}" dt="2024-01-02T06:38:02.395" v="40" actId="2696"/>
        <pc:sldMkLst>
          <pc:docMk/>
          <pc:sldMk cId="3043001128" sldId="352"/>
        </pc:sldMkLst>
      </pc:sldChg>
      <pc:sldChg chg="del">
        <pc:chgData name="Ali Shoker" userId="93104e29-25d6-433f-bfb3-497b22ee93a3" providerId="ADAL" clId="{F05D7394-F85C-8644-8237-4D8A5AD4FD39}" dt="2024-01-02T06:38:02.395" v="40" actId="2696"/>
        <pc:sldMkLst>
          <pc:docMk/>
          <pc:sldMk cId="979091553" sldId="353"/>
        </pc:sldMkLst>
      </pc:sldChg>
      <pc:sldChg chg="addSp delSp modSp add mod">
        <pc:chgData name="Ali Shoker" userId="93104e29-25d6-433f-bfb3-497b22ee93a3" providerId="ADAL" clId="{F05D7394-F85C-8644-8237-4D8A5AD4FD39}" dt="2024-01-02T12:16:26.982" v="3564" actId="20577"/>
        <pc:sldMkLst>
          <pc:docMk/>
          <pc:sldMk cId="2387714198" sldId="353"/>
        </pc:sldMkLst>
      </pc:sldChg>
      <pc:sldChg chg="del">
        <pc:chgData name="Ali Shoker" userId="93104e29-25d6-433f-bfb3-497b22ee93a3" providerId="ADAL" clId="{F05D7394-F85C-8644-8237-4D8A5AD4FD39}" dt="2024-01-02T06:38:02.395" v="40" actId="2696"/>
        <pc:sldMkLst>
          <pc:docMk/>
          <pc:sldMk cId="2119556291" sldId="354"/>
        </pc:sldMkLst>
      </pc:sldChg>
      <pc:sldChg chg="addSp delSp modSp add mod modNotesTx">
        <pc:chgData name="Ali Shoker" userId="93104e29-25d6-433f-bfb3-497b22ee93a3" providerId="ADAL" clId="{F05D7394-F85C-8644-8237-4D8A5AD4FD39}" dt="2024-01-02T11:23:20.005" v="2804" actId="22"/>
        <pc:sldMkLst>
          <pc:docMk/>
          <pc:sldMk cId="2264410904" sldId="354"/>
        </pc:sldMkLst>
      </pc:sldChg>
      <pc:sldChg chg="add mod modShow">
        <pc:chgData name="Ali Shoker" userId="93104e29-25d6-433f-bfb3-497b22ee93a3" providerId="ADAL" clId="{F05D7394-F85C-8644-8237-4D8A5AD4FD39}" dt="2024-01-02T09:25:31.716" v="2782" actId="729"/>
        <pc:sldMkLst>
          <pc:docMk/>
          <pc:sldMk cId="910481587" sldId="355"/>
        </pc:sldMkLst>
      </pc:sldChg>
      <pc:sldChg chg="addSp delSp modSp add mod modNotesTx">
        <pc:chgData name="Ali Shoker" userId="93104e29-25d6-433f-bfb3-497b22ee93a3" providerId="ADAL" clId="{F05D7394-F85C-8644-8237-4D8A5AD4FD39}" dt="2024-01-02T13:08:32.038" v="4215" actId="20577"/>
        <pc:sldMkLst>
          <pc:docMk/>
          <pc:sldMk cId="669918933" sldId="356"/>
        </pc:sldMkLst>
      </pc:sldChg>
      <pc:sldChg chg="delSp modSp add del mod">
        <pc:chgData name="Ali Shoker" userId="93104e29-25d6-433f-bfb3-497b22ee93a3" providerId="ADAL" clId="{F05D7394-F85C-8644-8237-4D8A5AD4FD39}" dt="2024-01-02T11:31:10.049" v="3099" actId="2696"/>
        <pc:sldMkLst>
          <pc:docMk/>
          <pc:sldMk cId="4127885055" sldId="356"/>
        </pc:sldMkLst>
      </pc:sldChg>
      <pc:sldChg chg="addSp delSp modSp add mod ord modNotesTx">
        <pc:chgData name="Ali Shoker" userId="93104e29-25d6-433f-bfb3-497b22ee93a3" providerId="ADAL" clId="{F05D7394-F85C-8644-8237-4D8A5AD4FD39}" dt="2024-01-02T13:07:51.490" v="4214" actId="20577"/>
        <pc:sldMkLst>
          <pc:docMk/>
          <pc:sldMk cId="902535838" sldId="357"/>
        </pc:sldMkLst>
      </pc:sldChg>
      <pc:sldChg chg="add del">
        <pc:chgData name="Ali Shoker" userId="93104e29-25d6-433f-bfb3-497b22ee93a3" providerId="ADAL" clId="{F05D7394-F85C-8644-8237-4D8A5AD4FD39}" dt="2024-01-02T11:35:18.665" v="3102" actId="2696"/>
        <pc:sldMkLst>
          <pc:docMk/>
          <pc:sldMk cId="2738255198" sldId="357"/>
        </pc:sldMkLst>
      </pc:sldChg>
      <pc:sldChg chg="addSp delSp modSp add mod ord modNotesTx">
        <pc:chgData name="Ali Shoker" userId="93104e29-25d6-433f-bfb3-497b22ee93a3" providerId="ADAL" clId="{F05D7394-F85C-8644-8237-4D8A5AD4FD39}" dt="2024-01-02T13:08:35.272" v="4216" actId="20577"/>
        <pc:sldMkLst>
          <pc:docMk/>
          <pc:sldMk cId="2093370526" sldId="358"/>
        </pc:sldMkLst>
      </pc:sldChg>
      <pc:sldChg chg="delSp modSp add del mod ord modNotesTx">
        <pc:chgData name="Ali Shoker" userId="93104e29-25d6-433f-bfb3-497b22ee93a3" providerId="ADAL" clId="{F05D7394-F85C-8644-8237-4D8A5AD4FD39}" dt="2024-01-02T13:41:37.827" v="4819" actId="2696"/>
        <pc:sldMkLst>
          <pc:docMk/>
          <pc:sldMk cId="2924679096" sldId="359"/>
        </pc:sldMkLst>
      </pc:sldChg>
      <pc:sldChg chg="addSp delSp modSp add mod modNotesTx">
        <pc:chgData name="Ali Shoker" userId="93104e29-25d6-433f-bfb3-497b22ee93a3" providerId="ADAL" clId="{F05D7394-F85C-8644-8237-4D8A5AD4FD39}" dt="2024-01-02T13:07:13.646" v="4211" actId="20577"/>
        <pc:sldMkLst>
          <pc:docMk/>
          <pc:sldMk cId="926134235" sldId="360"/>
        </pc:sldMkLst>
      </pc:sldChg>
      <pc:sldChg chg="addSp delSp modSp add mod ord modNotesTx">
        <pc:chgData name="Ali Shoker" userId="93104e29-25d6-433f-bfb3-497b22ee93a3" providerId="ADAL" clId="{F05D7394-F85C-8644-8237-4D8A5AD4FD39}" dt="2024-01-02T14:14:57.015" v="5161" actId="20577"/>
        <pc:sldMkLst>
          <pc:docMk/>
          <pc:sldMk cId="421388085" sldId="361"/>
        </pc:sldMkLst>
      </pc:sldChg>
      <pc:sldChg chg="delSp modSp add mod modNotesTx">
        <pc:chgData name="Ali Shoker" userId="93104e29-25d6-433f-bfb3-497b22ee93a3" providerId="ADAL" clId="{F05D7394-F85C-8644-8237-4D8A5AD4FD39}" dt="2024-01-02T15:03:48.966" v="5887" actId="113"/>
        <pc:sldMkLst>
          <pc:docMk/>
          <pc:sldMk cId="827819500" sldId="362"/>
        </pc:sldMkLst>
      </pc:sldChg>
      <pc:sldChg chg="add">
        <pc:chgData name="Ali Shoker" userId="93104e29-25d6-433f-bfb3-497b22ee93a3" providerId="ADAL" clId="{F05D7394-F85C-8644-8237-4D8A5AD4FD39}" dt="2024-01-02T13:08:47.574" v="4217" actId="2890"/>
        <pc:sldMkLst>
          <pc:docMk/>
          <pc:sldMk cId="245799663" sldId="363"/>
        </pc:sldMkLst>
      </pc:sldChg>
      <pc:sldChg chg="addSp delSp modSp add mod modNotesTx">
        <pc:chgData name="Ali Shoker" userId="93104e29-25d6-433f-bfb3-497b22ee93a3" providerId="ADAL" clId="{F05D7394-F85C-8644-8237-4D8A5AD4FD39}" dt="2024-01-02T13:29:55.260" v="4521" actId="20577"/>
        <pc:sldMkLst>
          <pc:docMk/>
          <pc:sldMk cId="1857060875" sldId="364"/>
        </pc:sldMkLst>
      </pc:sldChg>
      <pc:sldChg chg="addSp delSp modSp add mod">
        <pc:chgData name="Ali Shoker" userId="93104e29-25d6-433f-bfb3-497b22ee93a3" providerId="ADAL" clId="{F05D7394-F85C-8644-8237-4D8A5AD4FD39}" dt="2024-01-02T13:41:11.454" v="4818" actId="14100"/>
        <pc:sldMkLst>
          <pc:docMk/>
          <pc:sldMk cId="2070371046" sldId="365"/>
        </pc:sldMkLst>
      </pc:sldChg>
      <pc:sldChg chg="add">
        <pc:chgData name="Ali Shoker" userId="93104e29-25d6-433f-bfb3-497b22ee93a3" providerId="ADAL" clId="{F05D7394-F85C-8644-8237-4D8A5AD4FD39}" dt="2024-01-02T13:42:05.218" v="4820" actId="2890"/>
        <pc:sldMkLst>
          <pc:docMk/>
          <pc:sldMk cId="4020174218" sldId="366"/>
        </pc:sldMkLst>
      </pc:sldChg>
      <pc:sldChg chg="addSp delSp modSp add mod">
        <pc:chgData name="Ali Shoker" userId="93104e29-25d6-433f-bfb3-497b22ee93a3" providerId="ADAL" clId="{F05D7394-F85C-8644-8237-4D8A5AD4FD39}" dt="2024-01-02T14:13:10.683" v="5140" actId="14100"/>
        <pc:sldMkLst>
          <pc:docMk/>
          <pc:sldMk cId="1722247836" sldId="367"/>
        </pc:sldMkLst>
      </pc:sldChg>
      <pc:sldChg chg="modSp add mod ord">
        <pc:chgData name="Ali Shoker" userId="93104e29-25d6-433f-bfb3-497b22ee93a3" providerId="ADAL" clId="{F05D7394-F85C-8644-8237-4D8A5AD4FD39}" dt="2024-01-02T14:20:03.188" v="5187" actId="6549"/>
        <pc:sldMkLst>
          <pc:docMk/>
          <pc:sldMk cId="893560634" sldId="368"/>
        </pc:sldMkLst>
      </pc:sldChg>
      <pc:sldChg chg="addSp modSp add mod">
        <pc:chgData name="Ali Shoker" userId="93104e29-25d6-433f-bfb3-497b22ee93a3" providerId="ADAL" clId="{F05D7394-F85C-8644-8237-4D8A5AD4FD39}" dt="2024-01-02T14:59:56.353" v="5766" actId="20577"/>
        <pc:sldMkLst>
          <pc:docMk/>
          <pc:sldMk cId="521943713" sldId="369"/>
        </pc:sldMkLst>
      </pc:sldChg>
      <pc:sldChg chg="modSp add mod">
        <pc:chgData name="Ali Shoker" userId="93104e29-25d6-433f-bfb3-497b22ee93a3" providerId="ADAL" clId="{F05D7394-F85C-8644-8237-4D8A5AD4FD39}" dt="2024-01-02T15:00:06.629" v="5771" actId="20577"/>
        <pc:sldMkLst>
          <pc:docMk/>
          <pc:sldMk cId="685164678" sldId="370"/>
        </pc:sldMkLst>
      </pc:sldChg>
      <pc:sldChg chg="addSp delSp modSp add mod">
        <pc:chgData name="Ali Shoker" userId="93104e29-25d6-433f-bfb3-497b22ee93a3" providerId="ADAL" clId="{F05D7394-F85C-8644-8237-4D8A5AD4FD39}" dt="2024-01-02T15:00:14.069" v="5776" actId="20577"/>
        <pc:sldMkLst>
          <pc:docMk/>
          <pc:sldMk cId="930921070" sldId="371"/>
        </pc:sldMkLst>
      </pc:sldChg>
      <pc:sldChg chg="addSp delSp modSp add mod">
        <pc:chgData name="Ali Shoker" userId="93104e29-25d6-433f-bfb3-497b22ee93a3" providerId="ADAL" clId="{F05D7394-F85C-8644-8237-4D8A5AD4FD39}" dt="2024-01-02T15:00:19.844" v="5782" actId="20577"/>
        <pc:sldMkLst>
          <pc:docMk/>
          <pc:sldMk cId="226001022" sldId="372"/>
        </pc:sldMkLst>
      </pc:sldChg>
      <pc:sldChg chg="addSp delSp modSp add del mod">
        <pc:chgData name="Ali Shoker" userId="93104e29-25d6-433f-bfb3-497b22ee93a3" providerId="ADAL" clId="{F05D7394-F85C-8644-8237-4D8A5AD4FD39}" dt="2024-01-02T14:57:09.769" v="5712" actId="2696"/>
        <pc:sldMkLst>
          <pc:docMk/>
          <pc:sldMk cId="2246792173" sldId="373"/>
        </pc:sldMkLst>
      </pc:sldChg>
    </pc:docChg>
  </pc:docChgLst>
  <pc:docChgLst>
    <pc:chgData name="Ahmad Sheikh" userId="S::sheikhat@kaust.edu.sa::03a39657-d58a-4995-9b14-5db26bbdb34e" providerId="AD" clId="Web-{3391D705-F43E-797C-BCAD-F986E06F3FE5}"/>
    <pc:docChg chg="addSld delSld modSld">
      <pc:chgData name="Ahmad Sheikh" userId="S::sheikhat@kaust.edu.sa::03a39657-d58a-4995-9b14-5db26bbdb34e" providerId="AD" clId="Web-{3391D705-F43E-797C-BCAD-F986E06F3FE5}" dt="2024-01-08T19:05:48.629" v="231" actId="20577"/>
      <pc:docMkLst>
        <pc:docMk/>
      </pc:docMkLst>
      <pc:sldChg chg="modSp">
        <pc:chgData name="Ahmad Sheikh" userId="S::sheikhat@kaust.edu.sa::03a39657-d58a-4995-9b14-5db26bbdb34e" providerId="AD" clId="Web-{3391D705-F43E-797C-BCAD-F986E06F3FE5}" dt="2024-01-08T18:07:15.657" v="135" actId="20577"/>
        <pc:sldMkLst>
          <pc:docMk/>
          <pc:sldMk cId="1949906071" sldId="384"/>
        </pc:sldMkLst>
      </pc:sldChg>
      <pc:sldChg chg="addSp delSp modSp add replId">
        <pc:chgData name="Ahmad Sheikh" userId="S::sheikhat@kaust.edu.sa::03a39657-d58a-4995-9b14-5db26bbdb34e" providerId="AD" clId="Web-{3391D705-F43E-797C-BCAD-F986E06F3FE5}" dt="2024-01-08T18:01:29.523" v="53" actId="14100"/>
        <pc:sldMkLst>
          <pc:docMk/>
          <pc:sldMk cId="2988308629" sldId="391"/>
        </pc:sldMkLst>
      </pc:sldChg>
      <pc:sldChg chg="addSp delSp modSp add del replId">
        <pc:chgData name="Ahmad Sheikh" userId="S::sheikhat@kaust.edu.sa::03a39657-d58a-4995-9b14-5db26bbdb34e" providerId="AD" clId="Web-{3391D705-F43E-797C-BCAD-F986E06F3FE5}" dt="2024-01-08T18:09:17.442" v="144"/>
        <pc:sldMkLst>
          <pc:docMk/>
          <pc:sldMk cId="2933342227" sldId="392"/>
        </pc:sldMkLst>
      </pc:sldChg>
      <pc:sldChg chg="modSp add replId modNotes">
        <pc:chgData name="Ahmad Sheikh" userId="S::sheikhat@kaust.edu.sa::03a39657-d58a-4995-9b14-5db26bbdb34e" providerId="AD" clId="Web-{3391D705-F43E-797C-BCAD-F986E06F3FE5}" dt="2024-01-08T19:05:48.629" v="231" actId="20577"/>
        <pc:sldMkLst>
          <pc:docMk/>
          <pc:sldMk cId="3672363752" sldId="393"/>
        </pc:sldMkLst>
      </pc:sldChg>
    </pc:docChg>
  </pc:docChgLst>
  <pc:docChgLst>
    <pc:chgData name="Ahmad Sheikh" userId="S::sheikhat@kaust.edu.sa::03a39657-d58a-4995-9b14-5db26bbdb34e" providerId="AD" clId="Web-{9802105B-03E8-684B-BA37-A06B7BB22469}"/>
    <pc:docChg chg="addSld delSld modSld">
      <pc:chgData name="Ahmad Sheikh" userId="S::sheikhat@kaust.edu.sa::03a39657-d58a-4995-9b14-5db26bbdb34e" providerId="AD" clId="Web-{9802105B-03E8-684B-BA37-A06B7BB22469}" dt="2024-01-08T19:16:18.433" v="134" actId="1076"/>
      <pc:docMkLst>
        <pc:docMk/>
      </pc:docMkLst>
      <pc:sldChg chg="modSp">
        <pc:chgData name="Ahmad Sheikh" userId="S::sheikhat@kaust.edu.sa::03a39657-d58a-4995-9b14-5db26bbdb34e" providerId="AD" clId="Web-{9802105B-03E8-684B-BA37-A06B7BB22469}" dt="2024-01-08T19:12:07.083" v="24" actId="20577"/>
        <pc:sldMkLst>
          <pc:docMk/>
          <pc:sldMk cId="3672363752" sldId="393"/>
        </pc:sldMkLst>
      </pc:sldChg>
      <pc:sldChg chg="addSp delSp modSp add replId">
        <pc:chgData name="Ahmad Sheikh" userId="S::sheikhat@kaust.edu.sa::03a39657-d58a-4995-9b14-5db26bbdb34e" providerId="AD" clId="Web-{9802105B-03E8-684B-BA37-A06B7BB22469}" dt="2024-01-08T19:12:33.396" v="34" actId="20577"/>
        <pc:sldMkLst>
          <pc:docMk/>
          <pc:sldMk cId="1623925610" sldId="394"/>
        </pc:sldMkLst>
      </pc:sldChg>
      <pc:sldChg chg="add del replId">
        <pc:chgData name="Ahmad Sheikh" userId="S::sheikhat@kaust.edu.sa::03a39657-d58a-4995-9b14-5db26bbdb34e" providerId="AD" clId="Web-{9802105B-03E8-684B-BA37-A06B7BB22469}" dt="2024-01-08T19:10:36.815" v="3"/>
        <pc:sldMkLst>
          <pc:docMk/>
          <pc:sldMk cId="2594163385" sldId="395"/>
        </pc:sldMkLst>
      </pc:sldChg>
      <pc:sldChg chg="addSp delSp modSp add replId">
        <pc:chgData name="Ahmad Sheikh" userId="S::sheikhat@kaust.edu.sa::03a39657-d58a-4995-9b14-5db26bbdb34e" providerId="AD" clId="Web-{9802105B-03E8-684B-BA37-A06B7BB22469}" dt="2024-01-08T19:15:32.370" v="124" actId="1076"/>
        <pc:sldMkLst>
          <pc:docMk/>
          <pc:sldMk cId="2750629726" sldId="395"/>
        </pc:sldMkLst>
      </pc:sldChg>
      <pc:sldChg chg="addSp delSp modSp add replId">
        <pc:chgData name="Ahmad Sheikh" userId="S::sheikhat@kaust.edu.sa::03a39657-d58a-4995-9b14-5db26bbdb34e" providerId="AD" clId="Web-{9802105B-03E8-684B-BA37-A06B7BB22469}" dt="2024-01-08T19:16:18.433" v="134" actId="1076"/>
        <pc:sldMkLst>
          <pc:docMk/>
          <pc:sldMk cId="3745022913" sldId="396"/>
        </pc:sldMkLst>
      </pc:sldChg>
      <pc:sldChg chg="new del">
        <pc:chgData name="Ahmad Sheikh" userId="S::sheikhat@kaust.edu.sa::03a39657-d58a-4995-9b14-5db26bbdb34e" providerId="AD" clId="Web-{9802105B-03E8-684B-BA37-A06B7BB22469}" dt="2024-01-08T19:15:23.104" v="119"/>
        <pc:sldMkLst>
          <pc:docMk/>
          <pc:sldMk cId="4022285761" sldId="396"/>
        </pc:sldMkLst>
      </pc:sldChg>
    </pc:docChg>
  </pc:docChgLst>
  <pc:docChgLst>
    <pc:chgData name="Ali Shoker" userId="93104e29-25d6-433f-bfb3-497b22ee93a3" providerId="ADAL" clId="{A2817167-92B4-2240-854C-5B6F161744E2}"/>
    <pc:docChg chg="undo custSel addSld delSld modSld sldOrd">
      <pc:chgData name="Ali Shoker" userId="93104e29-25d6-433f-bfb3-497b22ee93a3" providerId="ADAL" clId="{A2817167-92B4-2240-854C-5B6F161744E2}" dt="2024-01-03T13:36:08.077" v="1870" actId="20577"/>
      <pc:docMkLst>
        <pc:docMk/>
      </pc:docMkLst>
      <pc:sldChg chg="modSp mod">
        <pc:chgData name="Ali Shoker" userId="93104e29-25d6-433f-bfb3-497b22ee93a3" providerId="ADAL" clId="{A2817167-92B4-2240-854C-5B6F161744E2}" dt="2024-01-03T13:36:08.077" v="1870" actId="20577"/>
        <pc:sldMkLst>
          <pc:docMk/>
          <pc:sldMk cId="2600511961" sldId="274"/>
        </pc:sldMkLst>
      </pc:sldChg>
      <pc:sldChg chg="modSp mod">
        <pc:chgData name="Ali Shoker" userId="93104e29-25d6-433f-bfb3-497b22ee93a3" providerId="ADAL" clId="{A2817167-92B4-2240-854C-5B6F161744E2}" dt="2024-01-03T13:32:09.951" v="1867" actId="20577"/>
        <pc:sldMkLst>
          <pc:docMk/>
          <pc:sldMk cId="2317489010" sldId="290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914456506" sldId="306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2247866627" sldId="318"/>
        </pc:sldMkLst>
      </pc:sldChg>
      <pc:sldChg chg="addSp delSp modSp mod modNotesTx">
        <pc:chgData name="Ali Shoker" userId="93104e29-25d6-433f-bfb3-497b22ee93a3" providerId="ADAL" clId="{A2817167-92B4-2240-854C-5B6F161744E2}" dt="2024-01-03T13:27:15.521" v="1774" actId="20577"/>
        <pc:sldMkLst>
          <pc:docMk/>
          <pc:sldMk cId="1794337927" sldId="340"/>
        </pc:sldMkLst>
      </pc:sldChg>
      <pc:sldChg chg="delSp modSp mod">
        <pc:chgData name="Ali Shoker" userId="93104e29-25d6-433f-bfb3-497b22ee93a3" providerId="ADAL" clId="{A2817167-92B4-2240-854C-5B6F161744E2}" dt="2024-01-03T12:58:52.343" v="1529" actId="1076"/>
        <pc:sldMkLst>
          <pc:docMk/>
          <pc:sldMk cId="1671434198" sldId="341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4194631008" sldId="342"/>
        </pc:sldMkLst>
      </pc:sldChg>
      <pc:sldChg chg="delSp modSp mod modNotesTx">
        <pc:chgData name="Ali Shoker" userId="93104e29-25d6-433f-bfb3-497b22ee93a3" providerId="ADAL" clId="{A2817167-92B4-2240-854C-5B6F161744E2}" dt="2024-01-03T13:27:21.700" v="1775" actId="20577"/>
        <pc:sldMkLst>
          <pc:docMk/>
          <pc:sldMk cId="39563878" sldId="343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781098966" sldId="344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2548140437" sldId="345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191626771" sldId="346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2649188606" sldId="347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3884108196" sldId="348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1145734630" sldId="349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2577468066" sldId="350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2170360250" sldId="351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2387714198" sldId="353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2264410904" sldId="354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910481587" sldId="355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669918933" sldId="356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902535838" sldId="357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2093370526" sldId="358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926134235" sldId="360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421388085" sldId="361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827819500" sldId="362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245799663" sldId="363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1857060875" sldId="364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2070371046" sldId="365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4020174218" sldId="366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1722247836" sldId="367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893560634" sldId="368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521943713" sldId="369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685164678" sldId="370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930921070" sldId="371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226001022" sldId="372"/>
        </pc:sldMkLst>
      </pc:sldChg>
      <pc:sldChg chg="addSp modSp add mod modNotesTx">
        <pc:chgData name="Ali Shoker" userId="93104e29-25d6-433f-bfb3-497b22ee93a3" providerId="ADAL" clId="{A2817167-92B4-2240-854C-5B6F161744E2}" dt="2024-01-03T13:02:57.464" v="1561" actId="14734"/>
        <pc:sldMkLst>
          <pc:docMk/>
          <pc:sldMk cId="3557446638" sldId="373"/>
        </pc:sldMkLst>
      </pc:sldChg>
      <pc:sldChg chg="add del">
        <pc:chgData name="Ali Shoker" userId="93104e29-25d6-433f-bfb3-497b22ee93a3" providerId="ADAL" clId="{A2817167-92B4-2240-854C-5B6F161744E2}" dt="2024-01-03T13:09:41.044" v="1630" actId="2696"/>
        <pc:sldMkLst>
          <pc:docMk/>
          <pc:sldMk cId="3833510457" sldId="374"/>
        </pc:sldMkLst>
      </pc:sldChg>
      <pc:sldChg chg="modSp add mod ord modNotesTx">
        <pc:chgData name="Ali Shoker" userId="93104e29-25d6-433f-bfb3-497b22ee93a3" providerId="ADAL" clId="{A2817167-92B4-2240-854C-5B6F161744E2}" dt="2024-01-03T13:14:55.014" v="1721" actId="20577"/>
        <pc:sldMkLst>
          <pc:docMk/>
          <pc:sldMk cId="1231523854" sldId="375"/>
        </pc:sldMkLst>
      </pc:sldChg>
      <pc:sldChg chg="modSp add mod ord modNotesTx">
        <pc:chgData name="Ali Shoker" userId="93104e29-25d6-433f-bfb3-497b22ee93a3" providerId="ADAL" clId="{A2817167-92B4-2240-854C-5B6F161744E2}" dt="2024-01-03T13:16:28.044" v="1723" actId="20577"/>
        <pc:sldMkLst>
          <pc:docMk/>
          <pc:sldMk cId="1430566049" sldId="376"/>
        </pc:sldMkLst>
      </pc:sldChg>
      <pc:sldChg chg="addSp delSp modSp add mod modNotesTx">
        <pc:chgData name="Ali Shoker" userId="93104e29-25d6-433f-bfb3-497b22ee93a3" providerId="ADAL" clId="{A2817167-92B4-2240-854C-5B6F161744E2}" dt="2024-01-03T13:08:04.203" v="1629" actId="113"/>
        <pc:sldMkLst>
          <pc:docMk/>
          <pc:sldMk cId="3305082241" sldId="377"/>
        </pc:sldMkLst>
      </pc:sldChg>
      <pc:sldChg chg="addSp delSp modSp add mod modNotesTx">
        <pc:chgData name="Ali Shoker" userId="93104e29-25d6-433f-bfb3-497b22ee93a3" providerId="ADAL" clId="{A2817167-92B4-2240-854C-5B6F161744E2}" dt="2024-01-03T12:49:12.911" v="1516" actId="20577"/>
        <pc:sldMkLst>
          <pc:docMk/>
          <pc:sldMk cId="1443579574" sldId="378"/>
        </pc:sldMkLst>
      </pc:sldChg>
      <pc:sldChg chg="addSp delSp modSp add mod ord modNotesTx">
        <pc:chgData name="Ali Shoker" userId="93104e29-25d6-433f-bfb3-497b22ee93a3" providerId="ADAL" clId="{A2817167-92B4-2240-854C-5B6F161744E2}" dt="2024-01-03T12:45:53.890" v="1482"/>
        <pc:sldMkLst>
          <pc:docMk/>
          <pc:sldMk cId="1510385625" sldId="379"/>
        </pc:sldMkLst>
      </pc:sldChg>
      <pc:sldChg chg="addSp delSp modSp add mod modNotesTx">
        <pc:chgData name="Ali Shoker" userId="93104e29-25d6-433f-bfb3-497b22ee93a3" providerId="ADAL" clId="{A2817167-92B4-2240-854C-5B6F161744E2}" dt="2024-01-03T12:46:01.018" v="1484"/>
        <pc:sldMkLst>
          <pc:docMk/>
          <pc:sldMk cId="3867087673" sldId="380"/>
        </pc:sldMkLst>
      </pc:sldChg>
      <pc:sldChg chg="addSp modSp add mod modNotesTx">
        <pc:chgData name="Ali Shoker" userId="93104e29-25d6-433f-bfb3-497b22ee93a3" providerId="ADAL" clId="{A2817167-92B4-2240-854C-5B6F161744E2}" dt="2024-01-03T12:59:42.819" v="1553"/>
        <pc:sldMkLst>
          <pc:docMk/>
          <pc:sldMk cId="3686298153" sldId="381"/>
        </pc:sldMkLst>
      </pc:sldChg>
      <pc:sldChg chg="addSp modSp add mod modNotesTx">
        <pc:chgData name="Ali Shoker" userId="93104e29-25d6-433f-bfb3-497b22ee93a3" providerId="ADAL" clId="{A2817167-92B4-2240-854C-5B6F161744E2}" dt="2024-01-03T13:25:50.890" v="1772" actId="20577"/>
        <pc:sldMkLst>
          <pc:docMk/>
          <pc:sldMk cId="2169023598" sldId="382"/>
        </pc:sldMkLst>
      </pc:sldChg>
      <pc:sldChg chg="delSp modSp add mod modNotesTx">
        <pc:chgData name="Ali Shoker" userId="93104e29-25d6-433f-bfb3-497b22ee93a3" providerId="ADAL" clId="{A2817167-92B4-2240-854C-5B6F161744E2}" dt="2024-01-03T13:31:10.523" v="1806" actId="20577"/>
        <pc:sldMkLst>
          <pc:docMk/>
          <pc:sldMk cId="2644789054" sldId="383"/>
        </pc:sldMkLst>
      </pc:sldChg>
    </pc:docChg>
  </pc:docChgLst>
  <pc:docChgLst>
    <pc:chgData name="محمد احمد بن مبروك القرشى" userId="S::s445001713@uqu.edu.sa::e7f39c98-69a4-47ee-8b23-3ecd0beb5c33" providerId="AD" clId="Web-{0340FDB3-D759-9C22-1AFE-2434C6BC9658}"/>
    <pc:docChg chg="delSld modSld">
      <pc:chgData name="محمد احمد بن مبروك القرشى" userId="S::s445001713@uqu.edu.sa::e7f39c98-69a4-47ee-8b23-3ecd0beb5c33" providerId="AD" clId="Web-{0340FDB3-D759-9C22-1AFE-2434C6BC9658}" dt="2025-02-12T18:15:12.065" v="4"/>
      <pc:docMkLst>
        <pc:docMk/>
      </pc:docMkLst>
      <pc:sldChg chg="del">
        <pc:chgData name="محمد احمد بن مبروك القرشى" userId="S::s445001713@uqu.edu.sa::e7f39c98-69a4-47ee-8b23-3ecd0beb5c33" providerId="AD" clId="Web-{0340FDB3-D759-9C22-1AFE-2434C6BC9658}" dt="2025-02-12T18:15:12.065" v="4"/>
        <pc:sldMkLst>
          <pc:docMk/>
          <pc:sldMk cId="2147815696" sldId="397"/>
        </pc:sldMkLst>
      </pc:sldChg>
      <pc:sldChg chg="modSp">
        <pc:chgData name="محمد احمد بن مبروك القرشى" userId="S::s445001713@uqu.edu.sa::e7f39c98-69a4-47ee-8b23-3ecd0beb5c33" providerId="AD" clId="Web-{0340FDB3-D759-9C22-1AFE-2434C6BC9658}" dt="2025-02-12T18:14:36.689" v="3" actId="20577"/>
        <pc:sldMkLst>
          <pc:docMk/>
          <pc:sldMk cId="3345739029" sldId="398"/>
        </pc:sldMkLst>
        <pc:spChg chg="mod">
          <ac:chgData name="محمد احمد بن مبروك القرشى" userId="S::s445001713@uqu.edu.sa::e7f39c98-69a4-47ee-8b23-3ecd0beb5c33" providerId="AD" clId="Web-{0340FDB3-D759-9C22-1AFE-2434C6BC9658}" dt="2025-02-12T18:14:36.689" v="3" actId="20577"/>
          <ac:spMkLst>
            <pc:docMk/>
            <pc:sldMk cId="3345739029" sldId="398"/>
            <ac:spMk id="3" creationId="{9B6CA69E-AC6E-CD01-8BC0-24ED57F8A0B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A87A9A-1D59-1248-BF13-C0B0A74856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8E810-C450-904B-9F73-B8F5E166DC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779C9-22ED-0E48-B8D5-F475C3270A57}" type="datetimeFigureOut">
              <a:rPr lang="en-SA" smtClean="0"/>
              <a:t>02/12/2025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A83BE-BA24-D640-834B-C07FF1499F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8B5B6-61C5-CC4C-8FF4-D787F6518A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16A39-007F-D046-95C5-9B7364097D1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68796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E1F0B-5C7E-244F-995E-BAC22A06F0E2}" type="datetimeFigureOut">
              <a:rPr lang="en-SA" smtClean="0"/>
              <a:t>02/12/2025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3C59C-0672-C948-B9C0-99C4B0C15B3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24541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42667"/>
                </a:solidFill>
                <a:effectLst/>
                <a:latin typeface="Open Sans" panose="020B0606030504020204" pitchFamily="34" charset="0"/>
              </a:rPr>
              <a:t>Some of the material used in this presentation has been adapted and remixed from course materials from the </a:t>
            </a:r>
            <a:r>
              <a:rPr lang="en-US" b="0" i="0" u="none" strike="noStrike" dirty="0">
                <a:solidFill>
                  <a:srgbClr val="E87722"/>
                </a:solidFill>
                <a:effectLst/>
                <a:latin typeface="Open Sans" panose="020B0606030504020204" pitchFamily="34" charset="0"/>
              </a:rPr>
              <a:t>Virginia Tech University and Purdue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1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35888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11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797752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FECED-9374-1205-3B87-179A3672B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03480A-2282-C088-B332-774946079A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CAF1A-8B07-D0BA-3DB2-A9EF93067D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22B02-1787-8DBB-B0B1-B86FE24F1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12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96770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5B619-C59E-ACB9-6F3D-B41A92AD0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937509-9493-2735-10DF-FB639371AD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A3A1F-BC40-E824-E874-E0DBEBA6B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en-US" dirty="0">
              <a:solidFill>
                <a:srgbClr val="10334A"/>
              </a:solidFill>
              <a:latin typeface="Nunito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227D9-5412-749C-6313-C4930CA0B8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13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549729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9B843-B83C-C843-D3C1-A8986529A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76DE88-973D-974E-98B9-58BA59FF84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DB79D8-86CC-69E4-1B36-29462BF5DD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en-US" dirty="0">
              <a:solidFill>
                <a:srgbClr val="10334A"/>
              </a:solidFill>
              <a:latin typeface="Nunito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06816-0B92-BB75-2D93-AF1E245384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14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38029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B85CB-AA9D-DA4F-C121-E0B8C284D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404C9D-875B-011A-0D9D-3793C7D3B2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47C470-F76A-7FEB-1964-29B74C513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en-US" dirty="0">
              <a:solidFill>
                <a:srgbClr val="10334A"/>
              </a:solidFill>
              <a:latin typeface="Nunito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F3921-9030-4848-0EF6-5A4AA6B14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15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78859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4F1D5-1BD7-83DC-10F2-FE046F7A7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EBD904-5742-4C29-1EC0-A018837819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FEB853-3EE8-5620-FF5A-F1A013DA0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en-US" dirty="0">
              <a:solidFill>
                <a:srgbClr val="10334A"/>
              </a:solidFill>
              <a:latin typeface="Nunito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88AF1-CDEF-6297-9A05-AE340D48CC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16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066623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17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724441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18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51336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10334A"/>
                </a:solidFill>
                <a:effectLst/>
                <a:latin typeface="Nunito Sans" pitchFamily="2" charset="77"/>
              </a:rPr>
              <a:t>Note: Before setting up a cloned site in SET, you need to enable the Apache web server in the SET configuration file located at /</a:t>
            </a:r>
            <a:r>
              <a:rPr lang="en-US" b="0" i="0" dirty="0" err="1">
                <a:solidFill>
                  <a:srgbClr val="10334A"/>
                </a:solidFill>
                <a:effectLst/>
                <a:latin typeface="Nunito Sans" pitchFamily="2" charset="77"/>
              </a:rPr>
              <a:t>etc</a:t>
            </a:r>
            <a:r>
              <a:rPr lang="en-US" b="0" i="0" dirty="0">
                <a:solidFill>
                  <a:srgbClr val="10334A"/>
                </a:solidFill>
                <a:effectLst/>
                <a:latin typeface="Nunito Sans" pitchFamily="2" charset="77"/>
              </a:rPr>
              <a:t>/</a:t>
            </a:r>
            <a:r>
              <a:rPr lang="en-US" b="0" i="0" dirty="0" err="1">
                <a:solidFill>
                  <a:srgbClr val="10334A"/>
                </a:solidFill>
                <a:effectLst/>
                <a:latin typeface="Nunito Sans" pitchFamily="2" charset="77"/>
              </a:rPr>
              <a:t>setoolkit</a:t>
            </a:r>
            <a:r>
              <a:rPr lang="en-US" b="0" i="0" dirty="0">
                <a:solidFill>
                  <a:srgbClr val="10334A"/>
                </a:solidFill>
                <a:effectLst/>
                <a:latin typeface="Nunito Sans" pitchFamily="2" charset="77"/>
              </a:rPr>
              <a:t>/</a:t>
            </a:r>
            <a:r>
              <a:rPr lang="en-US" b="0" i="0" dirty="0" err="1">
                <a:solidFill>
                  <a:srgbClr val="10334A"/>
                </a:solidFill>
                <a:effectLst/>
                <a:latin typeface="Nunito Sans" pitchFamily="2" charset="77"/>
              </a:rPr>
              <a:t>set.config</a:t>
            </a:r>
            <a:r>
              <a:rPr lang="en-US" b="0" i="0" dirty="0">
                <a:solidFill>
                  <a:srgbClr val="10334A"/>
                </a:solidFill>
                <a:effectLst/>
                <a:latin typeface="Nunito Sans" pitchFamily="2" charset="77"/>
              </a:rPr>
              <a:t>. Change the line APACHE_SERVER=OFF to APACHE_SERVER=ON, save the file, and restart SET to apply the changes.</a:t>
            </a:r>
          </a:p>
          <a:p>
            <a:pPr algn="l" fontAlgn="base"/>
            <a:r>
              <a:rPr lang="en-US" b="0" i="0" dirty="0">
                <a:solidFill>
                  <a:srgbClr val="10334A"/>
                </a:solidFill>
                <a:effectLst/>
                <a:latin typeface="Nunito Sans" pitchFamily="2" charset="77"/>
              </a:rPr>
              <a:t>Check here https://</a:t>
            </a:r>
            <a:r>
              <a:rPr lang="en-US" b="0" i="0" dirty="0" err="1">
                <a:solidFill>
                  <a:srgbClr val="10334A"/>
                </a:solidFill>
                <a:effectLst/>
                <a:latin typeface="Nunito Sans" pitchFamily="2" charset="77"/>
              </a:rPr>
              <a:t>www.stationx.net</a:t>
            </a:r>
            <a:r>
              <a:rPr lang="en-US" b="0" i="0" dirty="0">
                <a:solidFill>
                  <a:srgbClr val="10334A"/>
                </a:solidFill>
                <a:effectLst/>
                <a:latin typeface="Nunito Sans" pitchFamily="2" charset="77"/>
              </a:rPr>
              <a:t>/social-engineer-toolkit/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19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019900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10334A"/>
                </a:solidFill>
                <a:effectLst/>
                <a:latin typeface="Nunito Sans" pitchFamily="2" charset="77"/>
              </a:rPr>
              <a:t>Note: Before setting up a cloned site in SET, you need to enable the Apache web server in the SET configuration file located at /</a:t>
            </a:r>
            <a:r>
              <a:rPr lang="en-US" b="0" i="0" dirty="0" err="1">
                <a:solidFill>
                  <a:srgbClr val="10334A"/>
                </a:solidFill>
                <a:effectLst/>
                <a:latin typeface="Nunito Sans" pitchFamily="2" charset="77"/>
              </a:rPr>
              <a:t>etc</a:t>
            </a:r>
            <a:r>
              <a:rPr lang="en-US" b="0" i="0" dirty="0">
                <a:solidFill>
                  <a:srgbClr val="10334A"/>
                </a:solidFill>
                <a:effectLst/>
                <a:latin typeface="Nunito Sans" pitchFamily="2" charset="77"/>
              </a:rPr>
              <a:t>/</a:t>
            </a:r>
            <a:r>
              <a:rPr lang="en-US" b="0" i="0" dirty="0" err="1">
                <a:solidFill>
                  <a:srgbClr val="10334A"/>
                </a:solidFill>
                <a:effectLst/>
                <a:latin typeface="Nunito Sans" pitchFamily="2" charset="77"/>
              </a:rPr>
              <a:t>setoolkit</a:t>
            </a:r>
            <a:r>
              <a:rPr lang="en-US" b="0" i="0" dirty="0">
                <a:solidFill>
                  <a:srgbClr val="10334A"/>
                </a:solidFill>
                <a:effectLst/>
                <a:latin typeface="Nunito Sans" pitchFamily="2" charset="77"/>
              </a:rPr>
              <a:t>/</a:t>
            </a:r>
            <a:r>
              <a:rPr lang="en-US" b="0" i="0" dirty="0" err="1">
                <a:solidFill>
                  <a:srgbClr val="10334A"/>
                </a:solidFill>
                <a:effectLst/>
                <a:latin typeface="Nunito Sans" pitchFamily="2" charset="77"/>
              </a:rPr>
              <a:t>set.config</a:t>
            </a:r>
            <a:r>
              <a:rPr lang="en-US" b="0" i="0" dirty="0">
                <a:solidFill>
                  <a:srgbClr val="10334A"/>
                </a:solidFill>
                <a:effectLst/>
                <a:latin typeface="Nunito Sans" pitchFamily="2" charset="77"/>
              </a:rPr>
              <a:t>. Change the line APACHE_SERVER=OFF to APACHE_SERVER=ON, save the file, and restart SET to apply the changes.</a:t>
            </a:r>
          </a:p>
          <a:p>
            <a:pPr algn="l" fontAlgn="base"/>
            <a:r>
              <a:rPr lang="en-US" b="0" i="0" dirty="0">
                <a:solidFill>
                  <a:srgbClr val="10334A"/>
                </a:solidFill>
                <a:effectLst/>
                <a:latin typeface="Nunito Sans" pitchFamily="2" charset="77"/>
              </a:rPr>
              <a:t>Check here https://</a:t>
            </a:r>
            <a:r>
              <a:rPr lang="en-US" b="0" i="0" dirty="0" err="1">
                <a:solidFill>
                  <a:srgbClr val="10334A"/>
                </a:solidFill>
                <a:effectLst/>
                <a:latin typeface="Nunito Sans" pitchFamily="2" charset="77"/>
              </a:rPr>
              <a:t>www.stationx.net</a:t>
            </a:r>
            <a:r>
              <a:rPr lang="en-US" b="0" i="0" dirty="0">
                <a:solidFill>
                  <a:srgbClr val="10334A"/>
                </a:solidFill>
                <a:effectLst/>
                <a:latin typeface="Nunito Sans" pitchFamily="2" charset="77"/>
              </a:rPr>
              <a:t>/social-engineer-toolkit/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20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40628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3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8268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10334A"/>
                </a:solidFill>
                <a:effectLst/>
                <a:latin typeface="Nunito Sans" pitchFamily="2" charset="77"/>
              </a:rPr>
              <a:t>Note: Before setting up a cloned site in SET, you need to enable the Apache web server in the SET configuration file located at /</a:t>
            </a:r>
            <a:r>
              <a:rPr lang="en-US" b="0" i="0" dirty="0" err="1">
                <a:solidFill>
                  <a:srgbClr val="10334A"/>
                </a:solidFill>
                <a:effectLst/>
                <a:latin typeface="Nunito Sans" pitchFamily="2" charset="77"/>
              </a:rPr>
              <a:t>etc</a:t>
            </a:r>
            <a:r>
              <a:rPr lang="en-US" b="0" i="0" dirty="0">
                <a:solidFill>
                  <a:srgbClr val="10334A"/>
                </a:solidFill>
                <a:effectLst/>
                <a:latin typeface="Nunito Sans" pitchFamily="2" charset="77"/>
              </a:rPr>
              <a:t>/</a:t>
            </a:r>
            <a:r>
              <a:rPr lang="en-US" b="0" i="0" dirty="0" err="1">
                <a:solidFill>
                  <a:srgbClr val="10334A"/>
                </a:solidFill>
                <a:effectLst/>
                <a:latin typeface="Nunito Sans" pitchFamily="2" charset="77"/>
              </a:rPr>
              <a:t>setoolkit</a:t>
            </a:r>
            <a:r>
              <a:rPr lang="en-US" b="0" i="0" dirty="0">
                <a:solidFill>
                  <a:srgbClr val="10334A"/>
                </a:solidFill>
                <a:effectLst/>
                <a:latin typeface="Nunito Sans" pitchFamily="2" charset="77"/>
              </a:rPr>
              <a:t>/</a:t>
            </a:r>
            <a:r>
              <a:rPr lang="en-US" b="0" i="0" dirty="0" err="1">
                <a:solidFill>
                  <a:srgbClr val="10334A"/>
                </a:solidFill>
                <a:effectLst/>
                <a:latin typeface="Nunito Sans" pitchFamily="2" charset="77"/>
              </a:rPr>
              <a:t>set.config</a:t>
            </a:r>
            <a:r>
              <a:rPr lang="en-US" b="0" i="0" dirty="0">
                <a:solidFill>
                  <a:srgbClr val="10334A"/>
                </a:solidFill>
                <a:effectLst/>
                <a:latin typeface="Nunito Sans" pitchFamily="2" charset="77"/>
              </a:rPr>
              <a:t>. Change the line APACHE_SERVER=OFF to APACHE_SERVER=ON, save the file, and restart SET to apply the changes.</a:t>
            </a:r>
          </a:p>
          <a:p>
            <a:pPr algn="l" fontAlgn="base"/>
            <a:r>
              <a:rPr lang="en-US" b="0" i="0" dirty="0">
                <a:solidFill>
                  <a:srgbClr val="10334A"/>
                </a:solidFill>
                <a:effectLst/>
                <a:latin typeface="Nunito Sans" pitchFamily="2" charset="77"/>
              </a:rPr>
              <a:t>Check here https://</a:t>
            </a:r>
            <a:r>
              <a:rPr lang="en-US" b="0" i="0" dirty="0" err="1">
                <a:solidFill>
                  <a:srgbClr val="10334A"/>
                </a:solidFill>
                <a:effectLst/>
                <a:latin typeface="Nunito Sans" pitchFamily="2" charset="77"/>
              </a:rPr>
              <a:t>www.stationx.net</a:t>
            </a:r>
            <a:r>
              <a:rPr lang="en-US" b="0" i="0" dirty="0">
                <a:solidFill>
                  <a:srgbClr val="10334A"/>
                </a:solidFill>
                <a:effectLst/>
                <a:latin typeface="Nunito Sans" pitchFamily="2" charset="77"/>
              </a:rPr>
              <a:t>/social-engineer-toolkit/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21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404812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10334A"/>
                </a:solidFill>
                <a:effectLst/>
                <a:latin typeface="Nunito Sans" pitchFamily="2" charset="77"/>
              </a:rPr>
              <a:t>Note: Before setting up a cloned site in SET, you need to enable the Apache web server in the SET configuration file located at /</a:t>
            </a:r>
            <a:r>
              <a:rPr lang="en-US" b="0" i="0" dirty="0" err="1">
                <a:solidFill>
                  <a:srgbClr val="10334A"/>
                </a:solidFill>
                <a:effectLst/>
                <a:latin typeface="Nunito Sans" pitchFamily="2" charset="77"/>
              </a:rPr>
              <a:t>etc</a:t>
            </a:r>
            <a:r>
              <a:rPr lang="en-US" b="0" i="0" dirty="0">
                <a:solidFill>
                  <a:srgbClr val="10334A"/>
                </a:solidFill>
                <a:effectLst/>
                <a:latin typeface="Nunito Sans" pitchFamily="2" charset="77"/>
              </a:rPr>
              <a:t>/</a:t>
            </a:r>
            <a:r>
              <a:rPr lang="en-US" b="0" i="0" dirty="0" err="1">
                <a:solidFill>
                  <a:srgbClr val="10334A"/>
                </a:solidFill>
                <a:effectLst/>
                <a:latin typeface="Nunito Sans" pitchFamily="2" charset="77"/>
              </a:rPr>
              <a:t>setoolkit</a:t>
            </a:r>
            <a:r>
              <a:rPr lang="en-US" b="0" i="0" dirty="0">
                <a:solidFill>
                  <a:srgbClr val="10334A"/>
                </a:solidFill>
                <a:effectLst/>
                <a:latin typeface="Nunito Sans" pitchFamily="2" charset="77"/>
              </a:rPr>
              <a:t>/</a:t>
            </a:r>
            <a:r>
              <a:rPr lang="en-US" b="0" i="0" dirty="0" err="1">
                <a:solidFill>
                  <a:srgbClr val="10334A"/>
                </a:solidFill>
                <a:effectLst/>
                <a:latin typeface="Nunito Sans" pitchFamily="2" charset="77"/>
              </a:rPr>
              <a:t>set.config</a:t>
            </a:r>
            <a:r>
              <a:rPr lang="en-US" b="0" i="0" dirty="0">
                <a:solidFill>
                  <a:srgbClr val="10334A"/>
                </a:solidFill>
                <a:effectLst/>
                <a:latin typeface="Nunito Sans" pitchFamily="2" charset="77"/>
              </a:rPr>
              <a:t>. Change the line APACHE_SERVER=OFF to APACHE_SERVER=ON, save the file, and restart SET to apply the changes.</a:t>
            </a:r>
          </a:p>
          <a:p>
            <a:pPr algn="l" fontAlgn="base"/>
            <a:r>
              <a:rPr lang="en-US" b="0" i="0" dirty="0">
                <a:solidFill>
                  <a:srgbClr val="10334A"/>
                </a:solidFill>
                <a:effectLst/>
                <a:latin typeface="Nunito Sans" pitchFamily="2" charset="77"/>
              </a:rPr>
              <a:t>Check here https://</a:t>
            </a:r>
            <a:r>
              <a:rPr lang="en-US" b="0" i="0" dirty="0" err="1">
                <a:solidFill>
                  <a:srgbClr val="10334A"/>
                </a:solidFill>
                <a:effectLst/>
                <a:latin typeface="Nunito Sans" pitchFamily="2" charset="77"/>
              </a:rPr>
              <a:t>www.stationx.net</a:t>
            </a:r>
            <a:r>
              <a:rPr lang="en-US" b="0" i="0" dirty="0">
                <a:solidFill>
                  <a:srgbClr val="10334A"/>
                </a:solidFill>
                <a:effectLst/>
                <a:latin typeface="Nunito Sans" pitchFamily="2" charset="77"/>
              </a:rPr>
              <a:t>/social-engineer-toolkit/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22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014032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4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26201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5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71551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6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16284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7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77641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8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27401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9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65427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10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4145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063932-00BD-31C7-394E-50EFAD171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6BF58541-9047-8CD7-266D-FE826CBBD8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4309" y="5453425"/>
            <a:ext cx="1211750" cy="1211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0DD4B2-7FBE-0327-BF31-2D74190FF289}"/>
              </a:ext>
            </a:extLst>
          </p:cNvPr>
          <p:cNvSpPr txBox="1"/>
          <p:nvPr userDrawn="1"/>
        </p:nvSpPr>
        <p:spPr>
          <a:xfrm>
            <a:off x="8512788" y="6310602"/>
            <a:ext cx="2108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S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c3.kaust.edu.sa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B392F-375B-0EA1-8A7C-7E06AED037E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13520" y="240030"/>
            <a:ext cx="2702560" cy="8406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17370-F9A6-11C9-05FF-EC620C81EA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6360" y="264101"/>
            <a:ext cx="3810000" cy="711200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F7FAFE5-5E10-7DFF-9841-3308114D346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1047" y="1376019"/>
            <a:ext cx="6092177" cy="14134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217D535-141B-B772-15DB-1F3001149AE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1047" y="2924354"/>
            <a:ext cx="6092177" cy="374082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1763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F816B-A426-C055-FEF0-AB008B116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r="36375"/>
          <a:stretch/>
        </p:blipFill>
        <p:spPr>
          <a:xfrm>
            <a:off x="4213185" y="-109329"/>
            <a:ext cx="775714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665453-7A40-70FD-F2A4-3C53FB29C259}"/>
              </a:ext>
            </a:extLst>
          </p:cNvPr>
          <p:cNvSpPr/>
          <p:nvPr userDrawn="1"/>
        </p:nvSpPr>
        <p:spPr>
          <a:xfrm>
            <a:off x="234175" y="5818908"/>
            <a:ext cx="11736151" cy="665018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D0BD6-4A44-7DFE-F3AD-1C7588D12567}"/>
              </a:ext>
            </a:extLst>
          </p:cNvPr>
          <p:cNvSpPr/>
          <p:nvPr userDrawn="1"/>
        </p:nvSpPr>
        <p:spPr>
          <a:xfrm>
            <a:off x="234175" y="5973293"/>
            <a:ext cx="11736151" cy="665018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31C9D6-6261-F6AF-A5BA-EAEB0226B0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57AED23-F777-CC7A-B8E2-D9D156418D3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312084" y="273386"/>
            <a:ext cx="9819716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FEB22-4D03-3BDD-6CA5-CE1B05C498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12863" y="957532"/>
            <a:ext cx="9818963" cy="470699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941D9-F517-A51E-E9D5-7621ACFF725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5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CA1FA9-3FC6-2DA1-D7AF-64F237C630FE}"/>
              </a:ext>
            </a:extLst>
          </p:cNvPr>
          <p:cNvSpPr/>
          <p:nvPr userDrawn="1"/>
        </p:nvSpPr>
        <p:spPr>
          <a:xfrm>
            <a:off x="234175" y="599043"/>
            <a:ext cx="11736151" cy="665018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D0BD6-4A44-7DFE-F3AD-1C7588D12567}"/>
              </a:ext>
            </a:extLst>
          </p:cNvPr>
          <p:cNvSpPr/>
          <p:nvPr userDrawn="1"/>
        </p:nvSpPr>
        <p:spPr>
          <a:xfrm>
            <a:off x="234175" y="237506"/>
            <a:ext cx="11736151" cy="860300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92FBB6C-A332-73A8-E923-046D7681341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25488" y="425638"/>
            <a:ext cx="10749336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1A89FF6-6973-2C4B-1367-472E41CAE85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5488" y="1437466"/>
            <a:ext cx="10749335" cy="4729972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3098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34C676-9FA6-5E1F-14D6-411054C0E2F8}"/>
              </a:ext>
            </a:extLst>
          </p:cNvPr>
          <p:cNvSpPr/>
          <p:nvPr userDrawn="1"/>
        </p:nvSpPr>
        <p:spPr>
          <a:xfrm>
            <a:off x="234176" y="253352"/>
            <a:ext cx="5754254" cy="6351297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3271679C-BC65-53B5-9B4C-AE69B3302412}"/>
              </a:ext>
            </a:extLst>
          </p:cNvPr>
          <p:cNvSpPr/>
          <p:nvPr userDrawn="1"/>
        </p:nvSpPr>
        <p:spPr>
          <a:xfrm rot="5400000">
            <a:off x="4803851" y="818008"/>
            <a:ext cx="2369157" cy="2033102"/>
          </a:xfrm>
          <a:prstGeom prst="hexagon">
            <a:avLst/>
          </a:prstGeom>
          <a:solidFill>
            <a:srgbClr val="00A6A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1CA94C7-B1CB-3714-0B10-1AB627984A6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2523" y="535175"/>
            <a:ext cx="4390943" cy="14057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61F7334-474F-52FE-F625-19B011A528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106696" y="535175"/>
            <a:ext cx="4680106" cy="14057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06831521-1A4C-77E5-A663-31C91F3919D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6695" y="2104844"/>
            <a:ext cx="4680106" cy="421798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C886C767-F87F-A10B-6993-80B4A68E262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2523" y="2104844"/>
            <a:ext cx="4390943" cy="421798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649A756-F8A3-5D15-7C17-41289308216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71878" y="1053445"/>
            <a:ext cx="1972386" cy="140576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2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3231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8F7548-0C45-4494-1973-4A20D59B613B}"/>
              </a:ext>
            </a:extLst>
          </p:cNvPr>
          <p:cNvSpPr/>
          <p:nvPr userDrawn="1"/>
        </p:nvSpPr>
        <p:spPr>
          <a:xfrm>
            <a:off x="234175" y="4027055"/>
            <a:ext cx="3275643" cy="2577594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A785A-6D02-4D15-D0A6-12F0822AFF6E}"/>
              </a:ext>
            </a:extLst>
          </p:cNvPr>
          <p:cNvSpPr/>
          <p:nvPr userDrawn="1"/>
        </p:nvSpPr>
        <p:spPr>
          <a:xfrm>
            <a:off x="234175" y="253353"/>
            <a:ext cx="3275643" cy="4937484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B3820EB-4288-BF84-3385-AA8A771819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09879" y="535175"/>
            <a:ext cx="7545637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AD12443-0118-D412-08EB-B69EA83723C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2524" y="535175"/>
            <a:ext cx="2866331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RC3</a:t>
            </a:r>
            <a:endParaRPr lang="en-SA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1855106-32EB-AA69-E2F4-29CD6D30E4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03679" y="1836852"/>
            <a:ext cx="7545637" cy="433058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F2EF402-8F31-FA31-1B7F-F95415DD1D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2525" y="1836850"/>
            <a:ext cx="2866330" cy="4330587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7119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5EF655-E624-C12F-4B2D-0DBB93CBC14D}"/>
              </a:ext>
            </a:extLst>
          </p:cNvPr>
          <p:cNvSpPr/>
          <p:nvPr userDrawn="1"/>
        </p:nvSpPr>
        <p:spPr>
          <a:xfrm>
            <a:off x="4711372" y="253352"/>
            <a:ext cx="671628" cy="6351297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D0BD6-4A44-7DFE-F3AD-1C7588D12567}"/>
              </a:ext>
            </a:extLst>
          </p:cNvPr>
          <p:cNvSpPr/>
          <p:nvPr userDrawn="1"/>
        </p:nvSpPr>
        <p:spPr>
          <a:xfrm>
            <a:off x="234176" y="253352"/>
            <a:ext cx="4892006" cy="6351297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D8FBD7-ED51-CCC8-162F-BDE56853C37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81291" y="535175"/>
            <a:ext cx="5774226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D3B0BC0-FC1A-5AEC-3407-C5E29B7EA13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2523" y="535175"/>
            <a:ext cx="4440027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5D85780-FF32-9BB7-9F38-23C035E22C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2525" y="1828800"/>
            <a:ext cx="4440026" cy="4572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7BE6A336-BF3C-6B7A-64CE-C3D49627B6B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75090" y="1836852"/>
            <a:ext cx="5774226" cy="456394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63613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95ADC2-5239-D7F9-E1CA-86856FC081D3}"/>
              </a:ext>
            </a:extLst>
          </p:cNvPr>
          <p:cNvSpPr/>
          <p:nvPr userDrawn="1"/>
        </p:nvSpPr>
        <p:spPr>
          <a:xfrm>
            <a:off x="234176" y="253352"/>
            <a:ext cx="5754254" cy="6351297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7D95D7-37A1-248D-6236-67A185CEF114}"/>
              </a:ext>
            </a:extLst>
          </p:cNvPr>
          <p:cNvSpPr/>
          <p:nvPr userDrawn="1"/>
        </p:nvSpPr>
        <p:spPr>
          <a:xfrm>
            <a:off x="6203570" y="253352"/>
            <a:ext cx="5754254" cy="6351297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40B6CD2-8A53-09AE-7167-35B1576B485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96579" y="535175"/>
            <a:ext cx="5390221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51347CD-436D-F617-4391-29082005147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2524" y="535175"/>
            <a:ext cx="5298858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6806E4B-A825-BB72-D2D1-37F6FFA008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2525" y="1828800"/>
            <a:ext cx="5298858" cy="4572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E0EE9F0-2D54-CFF9-1968-C9E42279722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96578" y="1859007"/>
            <a:ext cx="5390221" cy="4572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9981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F70371-D93B-C6B6-468C-6F39D05F27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44" t="1155" r="1155"/>
          <a:stretch/>
        </p:blipFill>
        <p:spPr>
          <a:xfrm>
            <a:off x="0" y="0"/>
            <a:ext cx="12112488" cy="6858000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88E22EB8-8090-8CD2-1323-33C53B645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109" y="5406115"/>
            <a:ext cx="1335064" cy="1335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34C17-E847-95F5-5A90-E0FE0E9747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9" y="234948"/>
            <a:ext cx="3765617" cy="577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6900C7-6233-4604-FA2C-F2150CFF1A7F}"/>
              </a:ext>
            </a:extLst>
          </p:cNvPr>
          <p:cNvSpPr txBox="1"/>
          <p:nvPr userDrawn="1"/>
        </p:nvSpPr>
        <p:spPr>
          <a:xfrm>
            <a:off x="1461550" y="6354743"/>
            <a:ext cx="21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SA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c3.kaust.edu.sa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E57B9-0D66-12DF-1047-1537DD53838C}"/>
              </a:ext>
            </a:extLst>
          </p:cNvPr>
          <p:cNvSpPr txBox="1"/>
          <p:nvPr userDrawn="1"/>
        </p:nvSpPr>
        <p:spPr>
          <a:xfrm>
            <a:off x="8651162" y="6369257"/>
            <a:ext cx="170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400" dirty="0">
                <a:solidFill>
                  <a:schemeClr val="tx1"/>
                </a:solidFill>
              </a:rPr>
              <a:t>Follow us @rc3kaust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B88A607-41FD-1036-BEBC-7A7C4341E04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264823" y="6273015"/>
            <a:ext cx="388024" cy="388024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5C09592-83E2-F48A-B603-80EE21CC4AC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016854" y="6338737"/>
            <a:ext cx="259773" cy="259773"/>
          </a:xfrm>
          <a:prstGeom prst="rect">
            <a:avLst/>
          </a:prstGeom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FA8CB2EC-A488-6B60-6F16-032AE8BA088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72613" y="6316355"/>
            <a:ext cx="295179" cy="295179"/>
          </a:xfrm>
          <a:prstGeom prst="rect">
            <a:avLst/>
          </a:prstGeom>
        </p:spPr>
      </p:pic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1EE31DC6-5F7E-F9DB-CEAA-5704603A665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679661" y="6321550"/>
            <a:ext cx="295179" cy="29517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AE37DE-411A-4448-C91D-6B3F05CECA0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1047" y="1376020"/>
            <a:ext cx="8674011" cy="1075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72613B2-4DD1-8D76-DF74-82C2ABE33E4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1047" y="2587924"/>
            <a:ext cx="5647661" cy="2801087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527500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971095-01F5-BC1E-BE08-58D4524E01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3FD3C2-77E6-AF9D-B8E4-CFD6368109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35543" y="127866"/>
            <a:ext cx="2808909" cy="873701"/>
          </a:xfrm>
          <a:prstGeom prst="rect">
            <a:avLst/>
          </a:prstGeom>
        </p:spPr>
      </p:pic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6BF58541-9047-8CD7-266D-FE826CBBD8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63325" y="5358615"/>
            <a:ext cx="1335064" cy="13350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0DD4B2-7FBE-0327-BF31-2D74190FF289}"/>
              </a:ext>
            </a:extLst>
          </p:cNvPr>
          <p:cNvSpPr txBox="1"/>
          <p:nvPr userDrawn="1"/>
        </p:nvSpPr>
        <p:spPr>
          <a:xfrm>
            <a:off x="8361114" y="6319118"/>
            <a:ext cx="21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SA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c3.kaust.edu.sa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63BF7C7-7394-DCBE-8750-3BE6B996112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845061" y="6213640"/>
            <a:ext cx="388024" cy="38802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D3985BD-8BB2-8DF2-EC97-A586017A2BF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597092" y="6279362"/>
            <a:ext cx="259773" cy="259773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057C83C0-4821-549B-E4CD-C122058E588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952851" y="6256980"/>
            <a:ext cx="295179" cy="295179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4CDC552B-34C7-ED8F-6A05-B442DB7536F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259899" y="6262175"/>
            <a:ext cx="295179" cy="2951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70DD80-8188-9475-CA48-A245E8347050}"/>
              </a:ext>
            </a:extLst>
          </p:cNvPr>
          <p:cNvSpPr txBox="1"/>
          <p:nvPr userDrawn="1"/>
        </p:nvSpPr>
        <p:spPr>
          <a:xfrm>
            <a:off x="317749" y="6257096"/>
            <a:ext cx="1752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400" dirty="0">
                <a:solidFill>
                  <a:schemeClr val="bg1"/>
                </a:solidFill>
              </a:rPr>
              <a:t>Follow us @rc3kaust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17E751-5D20-B9D2-C3DF-011D7C39358C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47548" y="186044"/>
            <a:ext cx="3810000" cy="711200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68E36CC-D861-3CCA-6581-AE86AAF7F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34475" y="1364718"/>
            <a:ext cx="8674011" cy="1075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8C6B7E2-3DF0-3E1F-9B11-162F0C73068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4475" y="2570672"/>
            <a:ext cx="7122265" cy="359676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46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nal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F70371-D93B-C6B6-468C-6F39D05F27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86" t="972" r="973"/>
          <a:stretch/>
        </p:blipFill>
        <p:spPr>
          <a:xfrm>
            <a:off x="0" y="0"/>
            <a:ext cx="12132179" cy="6858000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88E22EB8-8090-8CD2-1323-33C53B645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109" y="5406115"/>
            <a:ext cx="1335064" cy="1335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34C17-E847-95F5-5A90-E0FE0E9747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9" y="234948"/>
            <a:ext cx="3765617" cy="577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6900C7-6233-4604-FA2C-F2150CFF1A7F}"/>
              </a:ext>
            </a:extLst>
          </p:cNvPr>
          <p:cNvSpPr txBox="1"/>
          <p:nvPr userDrawn="1"/>
        </p:nvSpPr>
        <p:spPr>
          <a:xfrm>
            <a:off x="1461550" y="6354743"/>
            <a:ext cx="21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SA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c3.kaust.edu.sa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E57B9-0D66-12DF-1047-1537DD53838C}"/>
              </a:ext>
            </a:extLst>
          </p:cNvPr>
          <p:cNvSpPr txBox="1"/>
          <p:nvPr userDrawn="1"/>
        </p:nvSpPr>
        <p:spPr>
          <a:xfrm>
            <a:off x="8651162" y="6369257"/>
            <a:ext cx="170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400" dirty="0">
                <a:solidFill>
                  <a:schemeClr val="tx1"/>
                </a:solidFill>
              </a:rPr>
              <a:t>Follow us @rc3kaust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B88A607-41FD-1036-BEBC-7A7C4341E04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264823" y="6273015"/>
            <a:ext cx="388024" cy="388024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5C09592-83E2-F48A-B603-80EE21CC4AC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016854" y="6338737"/>
            <a:ext cx="259773" cy="259773"/>
          </a:xfrm>
          <a:prstGeom prst="rect">
            <a:avLst/>
          </a:prstGeom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FA8CB2EC-A488-6B60-6F16-032AE8BA088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72613" y="6316355"/>
            <a:ext cx="295179" cy="295179"/>
          </a:xfrm>
          <a:prstGeom prst="rect">
            <a:avLst/>
          </a:prstGeom>
        </p:spPr>
      </p:pic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1EE31DC6-5F7E-F9DB-CEAA-5704603A665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679661" y="6321550"/>
            <a:ext cx="295179" cy="29517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AE37DE-411A-4448-C91D-6B3F05CECA0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1047" y="1376020"/>
            <a:ext cx="8674011" cy="1075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77EDD74-8C7B-E676-5AAB-E0BF83F7695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1047" y="2596550"/>
            <a:ext cx="5561398" cy="280956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0445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FF2EEF-6DA3-6ADF-D5F3-7CCBEF341B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1D286A-C680-4A6F-1400-39B375BCF9F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829666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CABC1-15BC-3BC5-B13E-9B3E7032EF3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12864" y="957532"/>
            <a:ext cx="9828902" cy="520990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3633F2-A447-F600-D2A0-3AAD26D03A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14A59D-E571-260C-A24C-3442F2DF8F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CCC1B78B-2CAC-A015-7825-682DA3F1A9A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690582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8CC49B-44A5-1005-A832-A9A4C23CDA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12862" y="957532"/>
            <a:ext cx="9689755" cy="520990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Apple Symbols" panose="02000000000000000000" pitchFamily="2" charset="-79"/>
              <a:buChar char="⎼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pple Symbols" panose="02000000000000000000" pitchFamily="2" charset="-79"/>
              <a:buChar char="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pple Symbols" panose="02000000000000000000" pitchFamily="2" charset="-79"/>
              <a:buChar char="⎼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4B28C-2825-AC7E-DD5B-48FB878CE9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7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F816B-A426-C055-FEF0-AB008B116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1821" r="2664"/>
          <a:stretch/>
        </p:blipFill>
        <p:spPr>
          <a:xfrm>
            <a:off x="1" y="0"/>
            <a:ext cx="11645068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9A52C2F-B8B2-B9F2-33A5-554352987B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C9B57AB-4544-08F3-87B3-E210D668E5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124272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F5DE6-26F0-B0C9-5D95-DDABBEFCEF6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77638" y="1191401"/>
            <a:ext cx="2001329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93694DE-2816-7C0F-9AE2-DC1215DF39B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803450" y="4917055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55031BF-4E3D-4489-8F84-FB1AEB2C1BB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54680" y="5244859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66A61376-EFEB-4A8E-D01A-629809731DC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2114001" y="2242123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73CF30B-A313-CFA4-A092-720AD5B2B45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478967" y="2897730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2B2E1C8-8016-981A-B8D1-26460005B86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115330" y="3932900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50BD443-7EDB-FCDE-DF09-D5D97048B55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583813" y="4519496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DE323E-2F7E-B921-3F2C-4A9553385D6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4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F816B-A426-C055-FEF0-AB008B116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l="1821" r="2664"/>
          <a:stretch/>
        </p:blipFill>
        <p:spPr>
          <a:xfrm>
            <a:off x="-1" y="0"/>
            <a:ext cx="11645069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6AAF740-63A7-C711-C0A8-FE0053A8DF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782E6BE-1AF2-BC7F-5D18-23363EFE4CE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779207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0A694D7-5BCC-4A9D-69AC-915F19D98E8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12863" y="957532"/>
            <a:ext cx="9779207" cy="520990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0E6CC-F3B8-11DB-E2EF-5E8483285CA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2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A7F18F-E8D2-549B-1223-D714F7753192}"/>
              </a:ext>
            </a:extLst>
          </p:cNvPr>
          <p:cNvSpPr/>
          <p:nvPr userDrawn="1"/>
        </p:nvSpPr>
        <p:spPr>
          <a:xfrm>
            <a:off x="234175" y="3648364"/>
            <a:ext cx="11689969" cy="2956285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829743D3-F1D2-E9A5-B4D9-D0E73C548067}"/>
              </a:ext>
            </a:extLst>
          </p:cNvPr>
          <p:cNvSpPr/>
          <p:nvPr userDrawn="1"/>
        </p:nvSpPr>
        <p:spPr>
          <a:xfrm rot="5400000">
            <a:off x="3852195" y="1596324"/>
            <a:ext cx="4487611" cy="3851062"/>
          </a:xfrm>
          <a:prstGeom prst="hexagon">
            <a:avLst/>
          </a:prstGeom>
          <a:solidFill>
            <a:srgbClr val="00A6A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F649007-8A49-7845-332C-4F0BF5E13FD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96815" y="967313"/>
            <a:ext cx="3618166" cy="1603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91463BB-9579-31BD-96B3-779CC91658D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162747" y="967314"/>
            <a:ext cx="3632438" cy="16033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B507B06-7F84-14B7-12B5-5D4C212DEE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33227" y="2318367"/>
            <a:ext cx="3714362" cy="480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RC3 RC3 RC3 RC3</a:t>
            </a:r>
            <a:endParaRPr lang="en-S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718A38-F0CD-269D-9CD0-DA7E6BA102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1D846ED-9469-B160-F659-D30CC1EB91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6815" y="3907766"/>
            <a:ext cx="3618166" cy="248136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CF685C76-39FE-6542-01EA-75FBB5DC458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77842" y="3907766"/>
            <a:ext cx="3618166" cy="248136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D4E9E84F-90AD-E16C-E948-C9244B34521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41290" y="3029918"/>
            <a:ext cx="3714362" cy="177499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CE167B-7EC8-5FBC-A23A-7C1CAB9275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9C5A9C-E4A5-C254-785E-C57E82CF82DE}"/>
              </a:ext>
            </a:extLst>
          </p:cNvPr>
          <p:cNvSpPr/>
          <p:nvPr userDrawn="1"/>
        </p:nvSpPr>
        <p:spPr>
          <a:xfrm>
            <a:off x="234175" y="3648364"/>
            <a:ext cx="11689969" cy="2956285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91E3736A-A1D6-C2CD-CE35-DBC1DBBEE1F2}"/>
              </a:ext>
            </a:extLst>
          </p:cNvPr>
          <p:cNvSpPr/>
          <p:nvPr userDrawn="1"/>
        </p:nvSpPr>
        <p:spPr>
          <a:xfrm rot="5400000">
            <a:off x="4127571" y="1739785"/>
            <a:ext cx="3936858" cy="3378431"/>
          </a:xfrm>
          <a:prstGeom prst="hexagon">
            <a:avLst/>
          </a:prstGeom>
          <a:solidFill>
            <a:schemeClr val="bg1"/>
          </a:solidFill>
          <a:ln w="57150">
            <a:solidFill>
              <a:srgbClr val="00A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8379A4F2-9EF7-B73C-4474-0528A879C6A5}"/>
              </a:ext>
            </a:extLst>
          </p:cNvPr>
          <p:cNvSpPr/>
          <p:nvPr userDrawn="1"/>
        </p:nvSpPr>
        <p:spPr>
          <a:xfrm rot="5400000">
            <a:off x="2029792" y="1982934"/>
            <a:ext cx="3274090" cy="2809674"/>
          </a:xfrm>
          <a:prstGeom prst="hexagon">
            <a:avLst/>
          </a:prstGeom>
          <a:solidFill>
            <a:srgbClr val="00A6AA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805263F0-2070-DB8E-B351-69716B24A5E3}"/>
              </a:ext>
            </a:extLst>
          </p:cNvPr>
          <p:cNvSpPr/>
          <p:nvPr userDrawn="1"/>
        </p:nvSpPr>
        <p:spPr>
          <a:xfrm rot="5400000">
            <a:off x="6888119" y="1982934"/>
            <a:ext cx="3274090" cy="2809674"/>
          </a:xfrm>
          <a:prstGeom prst="hexagon">
            <a:avLst/>
          </a:prstGeom>
          <a:solidFill>
            <a:srgbClr val="00A6AA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2EE8ABD-9FE3-D8DD-56A1-50FED0C6E30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261999" y="2441145"/>
            <a:ext cx="2777719" cy="480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RC3 RC3 RC3</a:t>
            </a:r>
            <a:endParaRPr lang="en-SA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15F3B0C0-7B0A-CDEC-B282-5BBF0B78924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133101" y="2441145"/>
            <a:ext cx="2777719" cy="480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RC3 RC3 RC3</a:t>
            </a:r>
            <a:endParaRPr lang="en-S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430E0D-F1DE-8F94-5A33-65BE2883B0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0124F8-98EE-9257-D699-0C6A38C7AD9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889316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D97A49A-8F6F-1FE3-8C2A-E2840196E52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81180" y="3029918"/>
            <a:ext cx="2796860" cy="177499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53E071B0-74E5-D13E-FE4C-C3DD39937D0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137852" y="3029918"/>
            <a:ext cx="2796860" cy="177499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712AAC76-2A82-6077-C4BB-169B43FE083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71674" y="1992702"/>
            <a:ext cx="2042287" cy="281221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C35EF0-2C03-2A41-5E17-1603E9AB4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4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665453-7A40-70FD-F2A4-3C53FB29C259}"/>
              </a:ext>
            </a:extLst>
          </p:cNvPr>
          <p:cNvSpPr/>
          <p:nvPr userDrawn="1"/>
        </p:nvSpPr>
        <p:spPr>
          <a:xfrm>
            <a:off x="234175" y="5818908"/>
            <a:ext cx="11736151" cy="665018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D0BD6-4A44-7DFE-F3AD-1C7588D12567}"/>
              </a:ext>
            </a:extLst>
          </p:cNvPr>
          <p:cNvSpPr/>
          <p:nvPr userDrawn="1"/>
        </p:nvSpPr>
        <p:spPr>
          <a:xfrm>
            <a:off x="234175" y="5973293"/>
            <a:ext cx="11736151" cy="665018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8D2CA2C-B13C-3F7B-87C6-593BD44490F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779207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0F2B9-EC76-77B0-96A7-B5EBB87915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1AD012C-E48A-B2E1-AB2C-44092E9CAF9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12863" y="957532"/>
            <a:ext cx="9779207" cy="470699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A85304-2E36-C4D4-D866-51A381A21E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0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05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77" r:id="rId3"/>
    <p:sldLayoutId id="2147483689" r:id="rId4"/>
    <p:sldLayoutId id="2147483687" r:id="rId5"/>
    <p:sldLayoutId id="2147483686" r:id="rId6"/>
    <p:sldLayoutId id="2147483682" r:id="rId7"/>
    <p:sldLayoutId id="2147483684" r:id="rId8"/>
    <p:sldLayoutId id="2147483675" r:id="rId9"/>
    <p:sldLayoutId id="2147483674" r:id="rId10"/>
    <p:sldLayoutId id="2147483669" r:id="rId11"/>
    <p:sldLayoutId id="2147483683" r:id="rId12"/>
    <p:sldLayoutId id="2147483679" r:id="rId13"/>
    <p:sldLayoutId id="2147483664" r:id="rId14"/>
    <p:sldLayoutId id="2147483678" r:id="rId15"/>
    <p:sldLayoutId id="2147483665" r:id="rId16"/>
    <p:sldLayoutId id="21474836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0681C4-234F-C504-A651-A166E9AFC3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NCA Sponsored Training</a:t>
            </a:r>
          </a:p>
          <a:p>
            <a:r>
              <a:rPr lang="en-US" sz="2400" b="0" dirty="0"/>
              <a:t>Day 4 – Afternoon Session (Lab)​</a:t>
            </a:r>
            <a:endParaRPr lang="en-SA" sz="24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42980-59EC-5835-6270-46BFAAE9E8E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800" b="1" dirty="0"/>
              <a:t>Social Engineer Toolkit (SET)</a:t>
            </a:r>
          </a:p>
          <a:p>
            <a:pPr marL="0" indent="0">
              <a:buNone/>
            </a:pPr>
            <a:r>
              <a:rPr lang="en-US" sz="2800" b="1" dirty="0"/>
              <a:t>​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  <a:latin typeface="Arial"/>
                <a:cs typeface="Arial"/>
              </a:rPr>
              <a:t>Presenter Name</a:t>
            </a:r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  <a:latin typeface="Arial"/>
                <a:cs typeface="Arial"/>
              </a:rPr>
              <a:t>City</a:t>
            </a:r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  <a:latin typeface="Arial"/>
                <a:cs typeface="Arial"/>
              </a:rPr>
              <a:t>February 2024</a:t>
            </a:r>
          </a:p>
          <a:p>
            <a:endParaRPr lang="en-US" dirty="0"/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60051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BFBCA6-57FA-47B8-4CDB-52E79AED6C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800" b="1" dirty="0"/>
              <a:t>Phishing and Spear Phishing Attack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A69E-AC6E-CD01-8BC0-24ED57F8A0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9492" y="1238023"/>
            <a:ext cx="10281799" cy="4706991"/>
          </a:xfr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b="0" i="0" dirty="0">
                <a:solidFill>
                  <a:srgbClr val="383838"/>
                </a:solidFill>
                <a:effectLst/>
                <a:latin typeface="Slabo 27px"/>
              </a:rPr>
              <a:t>When we're finished, SET will ask us whether we want to use a Gmail account or send it from our SMTP server.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2400" dirty="0">
              <a:solidFill>
                <a:srgbClr val="383838"/>
              </a:solidFill>
              <a:latin typeface="Slabo 27px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dirty="0">
                <a:solidFill>
                  <a:srgbClr val="383838"/>
                </a:solidFill>
                <a:latin typeface="Slabo 27px"/>
              </a:rPr>
              <a:t>T</a:t>
            </a:r>
            <a:r>
              <a:rPr lang="en-US" sz="2400" b="0" i="0" dirty="0">
                <a:solidFill>
                  <a:srgbClr val="383838"/>
                </a:solidFill>
                <a:effectLst/>
                <a:latin typeface="Slabo 27px"/>
              </a:rPr>
              <a:t>ype in your new anonymous email account and password, and SET will send the email you created with the malicious attachment from this Gmail account.</a:t>
            </a:r>
            <a:endParaRPr lang="en-US" sz="2400" b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836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BFBCA6-57FA-47B8-4CDB-52E79AED6C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800" b="1" dirty="0"/>
              <a:t>Infectious Media Generator attack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A69E-AC6E-CD01-8BC0-24ED57F8A0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2550" y="835253"/>
            <a:ext cx="11794912" cy="5109761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400" b="1" dirty="0"/>
              <a:t>What is this attack?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10334A"/>
                </a:solidFill>
                <a:latin typeface="Arial"/>
                <a:cs typeface="Arial"/>
              </a:rPr>
              <a:t>The Infectious Media Generator attack allows you to create malicious files, such as PDFs and EXEs, that can trigger a reverse Meterpreter shell when opened. This section will guide you through the process of creating a malicious EXE. Two Types in SET Kit:</a:t>
            </a:r>
            <a:endParaRPr lang="en-US" sz="2000" dirty="0"/>
          </a:p>
          <a:p>
            <a:pPr marL="285750" indent="-285750">
              <a:lnSpc>
                <a:spcPct val="100000"/>
              </a:lnSpc>
            </a:pPr>
            <a:r>
              <a:rPr lang="en-US" b="1" u="sng" dirty="0">
                <a:solidFill>
                  <a:srgbClr val="10334A"/>
                </a:solidFill>
                <a:latin typeface="Arial"/>
                <a:cs typeface="Arial"/>
              </a:rPr>
              <a:t>File-Format Exploits:</a:t>
            </a:r>
            <a:endParaRPr lang="en-US" u="sng">
              <a:cs typeface="Arial"/>
            </a:endParaRPr>
          </a:p>
          <a:p>
            <a:pPr marL="742950" lvl="1" indent="-285750">
              <a:lnSpc>
                <a:spcPct val="100000"/>
              </a:lnSpc>
              <a:spcAft>
                <a:spcPts val="1000"/>
              </a:spcAft>
              <a:buFont typeface="Courier New" panose="020B0604020202020204" pitchFamily="34" charset="0"/>
              <a:buChar char="o"/>
              <a:defRPr/>
            </a:pPr>
            <a:r>
              <a:rPr lang="en-US" i="0" dirty="0">
                <a:solidFill>
                  <a:srgbClr val="10334A"/>
                </a:solidFill>
                <a:latin typeface="Arial"/>
                <a:cs typeface="Arial"/>
              </a:rPr>
              <a:t>This attack vector exploits vulnerabilities in popular formats like PDFs, Microsoft Office documents, and image files</a:t>
            </a:r>
          </a:p>
          <a:p>
            <a:pPr>
              <a:lnSpc>
                <a:spcPct val="100000"/>
              </a:lnSpc>
              <a:defRPr/>
            </a:pPr>
            <a:r>
              <a:rPr lang="en-US" b="1" u="sng" dirty="0">
                <a:solidFill>
                  <a:srgbClr val="10334A"/>
                </a:solidFill>
                <a:latin typeface="Arial"/>
                <a:cs typeface="Arial"/>
              </a:rPr>
              <a:t>Standard Metasploit Executable:</a:t>
            </a:r>
          </a:p>
          <a:p>
            <a:pPr lvl="1">
              <a:lnSpc>
                <a:spcPct val="100000"/>
              </a:lnSpc>
              <a:spcAft>
                <a:spcPts val="1000"/>
              </a:spcAft>
              <a:buFont typeface="Courier New" panose="020B0604020202020204" pitchFamily="34" charset="0"/>
              <a:buChar char="o"/>
              <a:defRPr/>
            </a:pPr>
            <a:r>
              <a:rPr lang="en-US" i="0" dirty="0">
                <a:solidFill>
                  <a:srgbClr val="10334A"/>
                </a:solidFill>
                <a:latin typeface="Arial"/>
                <a:cs typeface="Arial"/>
              </a:rPr>
              <a:t>This attack vector involves creating a standalone executable containing a malicious payload.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  <a:defRPr/>
            </a:pPr>
            <a:endParaRPr lang="en-US" i="0" dirty="0">
              <a:solidFill>
                <a:srgbClr val="10334A"/>
              </a:solidFill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we will do/use?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273239"/>
                </a:solidFill>
                <a:latin typeface="Arial"/>
                <a:cs typeface="Arial"/>
              </a:rPr>
              <a:t> - Using Social Engineer Toolkit (SET) we will create </a:t>
            </a:r>
            <a:r>
              <a:rPr lang="en-US" sz="2000" u="sng" dirty="0">
                <a:solidFill>
                  <a:srgbClr val="273239"/>
                </a:solidFill>
                <a:latin typeface="Arial"/>
                <a:cs typeface="Arial"/>
              </a:rPr>
              <a:t>Standard Metasploit Executable</a:t>
            </a:r>
            <a:endParaRPr lang="en-US" u="sng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990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E728C-9F04-CAAA-7BD5-B6DF99556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omputer screen shot of a bug&#10;&#10;Description automatically generated">
            <a:extLst>
              <a:ext uri="{FF2B5EF4-FFF2-40B4-BE49-F238E27FC236}">
                <a16:creationId xmlns:a16="http://schemas.microsoft.com/office/drawing/2014/main" id="{2B511471-7131-F769-DBFF-E6A595C16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543" y="1154742"/>
            <a:ext cx="6264729" cy="2589087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226820-AF3B-3FF0-E4A4-EB63B01ABF9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Arial"/>
                <a:cs typeface="Arial"/>
              </a:rPr>
              <a:t>Infectious Media Generator attack</a:t>
            </a:r>
            <a:endParaRPr lang="en-US" b="0" dirty="0">
              <a:latin typeface="Arial"/>
              <a:cs typeface="Arial"/>
            </a:endParaRPr>
          </a:p>
          <a:p>
            <a:endParaRPr lang="en-US" sz="2800" b="1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F4B8B-1C82-1F98-F29D-0E853CD4457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9493" y="1238023"/>
            <a:ext cx="4591564" cy="2540734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400" b="1" dirty="0"/>
              <a:t>Technique</a:t>
            </a:r>
          </a:p>
          <a:p>
            <a:pPr>
              <a:buNone/>
            </a:pPr>
            <a:r>
              <a:rPr lang="en-US" sz="2000" dirty="0">
                <a:solidFill>
                  <a:srgbClr val="10334A"/>
                </a:solidFill>
                <a:latin typeface="Arial"/>
                <a:cs typeface="Arial"/>
              </a:rPr>
              <a:t>The Infectious Media Generator attack allows you to create malicious files, such as PDFs and EXEs, that can trigger a reverse Meterpreter shell when opened. This section will guide you through the process of creating a malicious EXE.</a:t>
            </a:r>
          </a:p>
          <a:p>
            <a:pPr>
              <a:buNone/>
            </a:pPr>
            <a:endParaRPr lang="en-US" sz="2200" dirty="0">
              <a:solidFill>
                <a:srgbClr val="10334A"/>
              </a:solidFill>
            </a:endParaRPr>
          </a:p>
          <a:p>
            <a:pPr marL="0" indent="0" algn="l">
              <a:buNone/>
            </a:pPr>
            <a:endParaRPr lang="en-US" sz="2000" b="0" i="0" dirty="0">
              <a:solidFill>
                <a:srgbClr val="10334A"/>
              </a:solidFill>
              <a:effectLst/>
              <a:latin typeface="Nunito Sans"/>
            </a:endParaRPr>
          </a:p>
          <a:p>
            <a:pPr marL="0" indent="0">
              <a:lnSpc>
                <a:spcPct val="100000"/>
              </a:lnSpc>
              <a:buNone/>
            </a:pPr>
            <a:endParaRPr lang="en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759C2-4AD1-043B-6468-0365BDD3FBB9}"/>
              </a:ext>
            </a:extLst>
          </p:cNvPr>
          <p:cNvSpPr txBox="1"/>
          <p:nvPr/>
        </p:nvSpPr>
        <p:spPr>
          <a:xfrm>
            <a:off x="7346668" y="2263512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Step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7656B9-8773-54DA-4D7A-990AB8577D91}"/>
              </a:ext>
            </a:extLst>
          </p:cNvPr>
          <p:cNvSpPr txBox="1"/>
          <p:nvPr/>
        </p:nvSpPr>
        <p:spPr>
          <a:xfrm>
            <a:off x="9658134" y="2318390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2988308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C7097-3456-AF30-AF13-D93AAEBB4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6EA276-15D2-F59E-8464-3D96159B50B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Arial"/>
                <a:cs typeface="Arial"/>
              </a:rPr>
              <a:t>Infectious Media Generator attack</a:t>
            </a:r>
            <a:endParaRPr lang="en-US" b="0" dirty="0">
              <a:latin typeface="Arial"/>
              <a:cs typeface="Arial"/>
            </a:endParaRPr>
          </a:p>
          <a:p>
            <a:endParaRPr lang="en-US" sz="2800" b="1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05A41-22CB-F4E3-31CC-12964B1020F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0552" y="905049"/>
            <a:ext cx="10853667" cy="5039965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400" b="1" dirty="0">
                <a:latin typeface="Arial"/>
                <a:cs typeface="Arial"/>
              </a:rPr>
              <a:t>Setup:</a:t>
            </a:r>
            <a:endParaRPr lang="en-US"/>
          </a:p>
          <a:p>
            <a:pPr marL="457200" indent="-457200" fontAlgn="base">
              <a:buAutoNum type="arabicPeriod"/>
            </a:pPr>
            <a:r>
              <a:rPr lang="en-US" sz="2000" dirty="0">
                <a:solidFill>
                  <a:srgbClr val="10334A"/>
                </a:solidFill>
                <a:latin typeface="Nunito Sans"/>
                <a:cs typeface="Arial"/>
              </a:rPr>
              <a:t>Launch </a:t>
            </a:r>
            <a:r>
              <a:rPr lang="en-US" sz="2000" dirty="0" err="1">
                <a:solidFill>
                  <a:srgbClr val="10334A"/>
                </a:solidFill>
                <a:latin typeface="Nunito Sans"/>
                <a:cs typeface="Arial"/>
              </a:rPr>
              <a:t>setoolkit</a:t>
            </a:r>
            <a:r>
              <a:rPr lang="en-US" sz="2000" dirty="0">
                <a:solidFill>
                  <a:srgbClr val="10334A"/>
                </a:solidFill>
                <a:latin typeface="Nunito Sans"/>
                <a:cs typeface="Arial"/>
              </a:rPr>
              <a:t> in KALI terminal. </a:t>
            </a:r>
            <a:r>
              <a:rPr lang="en-US" b="1" dirty="0" err="1">
                <a:solidFill>
                  <a:srgbClr val="10334A"/>
                </a:solidFill>
                <a:latin typeface="Courier New"/>
                <a:cs typeface="Courier New"/>
              </a:rPr>
              <a:t>sudo</a:t>
            </a:r>
            <a:r>
              <a:rPr lang="en-US" b="1" dirty="0">
                <a:solidFill>
                  <a:srgbClr val="10334A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10334A"/>
                </a:solidFill>
                <a:latin typeface="Courier New"/>
                <a:cs typeface="Courier New"/>
              </a:rPr>
              <a:t>setoolkit</a:t>
            </a:r>
            <a:endParaRPr lang="en-US" b="1" dirty="0">
              <a:solidFill>
                <a:srgbClr val="10334A"/>
              </a:solidFill>
              <a:latin typeface="Courier New"/>
              <a:cs typeface="Courier New"/>
            </a:endParaRP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000" dirty="0">
                <a:solidFill>
                  <a:srgbClr val="10334A"/>
                </a:solidFill>
                <a:latin typeface="Nunito Sans" pitchFamily="2" charset="77"/>
              </a:rPr>
              <a:t>Select option 1, ”Social-Engineering Attacks”.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10334A"/>
                </a:solidFill>
                <a:latin typeface="Nunito Sans"/>
                <a:cs typeface="Arial"/>
              </a:rPr>
              <a:t>Select option 3, “"Infectious Media Generator."</a:t>
            </a:r>
            <a:endParaRPr lang="en-US">
              <a:latin typeface="Nunito Sans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10334A"/>
                </a:solidFill>
                <a:latin typeface="Nunito Sans"/>
                <a:cs typeface="Arial"/>
              </a:rPr>
              <a:t>Select option 2, “Standard Metasploit Executable”.</a:t>
            </a:r>
            <a:endParaRPr lang="en-US" dirty="0">
              <a:latin typeface="Nunito Sans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10334A"/>
                </a:solidFill>
                <a:latin typeface="Nunito Sans"/>
                <a:cs typeface="Arial"/>
              </a:rPr>
              <a:t>Select option 2, “Windows Meterpreter Reverse TCP”.</a:t>
            </a:r>
            <a:endParaRPr lang="en-US" dirty="0">
              <a:latin typeface="Nunito Sans"/>
              <a:cs typeface="Arial"/>
            </a:endParaRPr>
          </a:p>
          <a:p>
            <a:pPr marL="914400" lvl="1">
              <a:spcAft>
                <a:spcPts val="1000"/>
              </a:spcAft>
              <a:buAutoNum type="alphaLcPeriod"/>
            </a:pPr>
            <a:r>
              <a:rPr lang="en-US" sz="2000" dirty="0">
                <a:solidFill>
                  <a:srgbClr val="10334A"/>
                </a:solidFill>
                <a:latin typeface="Nunito Sans"/>
                <a:cs typeface="Arial"/>
              </a:rPr>
              <a:t>Enter the IP address and port for your listener.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10334A"/>
                </a:solidFill>
                <a:latin typeface="Nunito Sans"/>
                <a:cs typeface="Arial"/>
              </a:rPr>
              <a:t>The Social Engineering Toolkit will now create the malicious exe file, call it </a:t>
            </a:r>
            <a:r>
              <a:rPr lang="en-US" sz="2000" b="1" dirty="0">
                <a:solidFill>
                  <a:srgbClr val="10334A"/>
                </a:solidFill>
                <a:latin typeface="Nunito Sans"/>
                <a:cs typeface="Arial"/>
              </a:rPr>
              <a:t>payload.exe</a:t>
            </a:r>
            <a:r>
              <a:rPr lang="en-US" sz="2000" dirty="0">
                <a:solidFill>
                  <a:srgbClr val="10334A"/>
                </a:solidFill>
                <a:latin typeface="Nunito Sans"/>
                <a:cs typeface="Arial"/>
              </a:rPr>
              <a:t>, and save it to the </a:t>
            </a:r>
            <a:r>
              <a:rPr lang="en-US" sz="2000" b="1" dirty="0">
                <a:solidFill>
                  <a:srgbClr val="10334A"/>
                </a:solidFill>
                <a:latin typeface="Nunito Sans"/>
                <a:cs typeface="Arial"/>
              </a:rPr>
              <a:t>/root/.set</a:t>
            </a:r>
            <a:r>
              <a:rPr lang="en-US" sz="2000" dirty="0">
                <a:solidFill>
                  <a:srgbClr val="10334A"/>
                </a:solidFill>
                <a:latin typeface="Nunito Sans"/>
                <a:cs typeface="Arial"/>
              </a:rPr>
              <a:t> directory.</a:t>
            </a:r>
            <a:endParaRPr lang="en-US" dirty="0">
              <a:latin typeface="Nunito Sans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10334A"/>
                </a:solidFill>
                <a:latin typeface="Nunito Sans"/>
                <a:cs typeface="Arial"/>
              </a:rPr>
              <a:t>Rename the file to something else if you want e.g. </a:t>
            </a:r>
            <a:r>
              <a:rPr lang="en-US" sz="2000" b="1" dirty="0">
                <a:solidFill>
                  <a:srgbClr val="10334A"/>
                </a:solidFill>
                <a:latin typeface="Nunito Sans"/>
                <a:cs typeface="Arial"/>
              </a:rPr>
              <a:t>"WinUpdate.exe" </a:t>
            </a:r>
            <a:r>
              <a:rPr lang="en-US" sz="2000" dirty="0">
                <a:solidFill>
                  <a:srgbClr val="10334A"/>
                </a:solidFill>
                <a:latin typeface="Nunito Sans"/>
                <a:cs typeface="Arial"/>
              </a:rPr>
              <a:t>in </a:t>
            </a:r>
            <a:r>
              <a:rPr lang="en-US" sz="2000" b="1" dirty="0" err="1">
                <a:solidFill>
                  <a:srgbClr val="10334A"/>
                </a:solidFill>
                <a:latin typeface="Nunito Sans"/>
                <a:cs typeface="Arial"/>
              </a:rPr>
              <a:t>sudo</a:t>
            </a:r>
            <a:r>
              <a:rPr lang="en-US" sz="2000" b="1" dirty="0">
                <a:solidFill>
                  <a:srgbClr val="10334A"/>
                </a:solidFill>
                <a:latin typeface="Nunito Sans"/>
                <a:cs typeface="Arial"/>
              </a:rPr>
              <a:t> mode</a:t>
            </a:r>
          </a:p>
          <a:p>
            <a:pPr marL="0" indent="0">
              <a:lnSpc>
                <a:spcPct val="100000"/>
              </a:lnSpc>
              <a:buNone/>
            </a:pPr>
            <a:endParaRPr lang="en" sz="20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2363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398C0-0262-46AC-9AD6-3E8493595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824630-8A08-C9F3-7F8B-96CE814D79F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Arial"/>
                <a:cs typeface="Arial"/>
              </a:rPr>
              <a:t>Infectious Media Generator attack</a:t>
            </a:r>
            <a:endParaRPr lang="en-US" b="0" dirty="0">
              <a:latin typeface="Arial"/>
              <a:cs typeface="Arial"/>
            </a:endParaRPr>
          </a:p>
          <a:p>
            <a:endParaRPr lang="en-US" sz="2800" b="1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448CD-25A8-9D0C-2CEC-F4E05213B34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0552" y="905049"/>
            <a:ext cx="10853667" cy="5039965"/>
          </a:xfrm>
        </p:spPr>
        <p:txBody>
          <a:bodyPr lIns="91440" tIns="45720" rIns="91440" bIns="45720" anchor="t"/>
          <a:lstStyle/>
          <a:p>
            <a:pPr marL="0" indent="0" fontAlgn="base">
              <a:buNone/>
            </a:pPr>
            <a:r>
              <a:rPr lang="en-US" sz="2000" dirty="0">
                <a:solidFill>
                  <a:srgbClr val="10334A"/>
                </a:solidFill>
                <a:latin typeface="Arial"/>
                <a:ea typeface="Arial"/>
                <a:cs typeface="Arial"/>
              </a:rPr>
              <a:t>8.  Start the multi-handler in </a:t>
            </a:r>
            <a:r>
              <a:rPr lang="en-US" sz="2000" dirty="0" err="1">
                <a:solidFill>
                  <a:srgbClr val="10334A"/>
                </a:solidFill>
                <a:latin typeface="Arial"/>
                <a:ea typeface="Arial"/>
                <a:cs typeface="Arial"/>
              </a:rPr>
              <a:t>metasploit</a:t>
            </a:r>
            <a:r>
              <a:rPr lang="en-US" sz="2000" dirty="0">
                <a:solidFill>
                  <a:srgbClr val="10334A"/>
                </a:solidFill>
                <a:latin typeface="Arial"/>
                <a:ea typeface="Arial"/>
                <a:cs typeface="Arial"/>
              </a:rPr>
              <a:t> using the same IP and port you chose above and type run.</a:t>
            </a:r>
            <a:endParaRPr lang="en-US"/>
          </a:p>
          <a:p>
            <a:pPr marL="457200" indent="-457200">
              <a:buAutoNum type="arabicPeriod"/>
            </a:pPr>
            <a:endParaRPr lang="en-US" b="1" dirty="0">
              <a:solidFill>
                <a:srgbClr val="10334A"/>
              </a:solidFill>
              <a:latin typeface="Courier New"/>
              <a:ea typeface="Arial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" sz="20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5F1392A-0620-5265-3573-684029EC4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1811110"/>
            <a:ext cx="9735910" cy="322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25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2DA3A-B99B-E809-F592-7ECED0CA3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8DCF58-D67E-A5CA-5598-EB973CB8ADE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Arial"/>
                <a:cs typeface="Arial"/>
              </a:rPr>
              <a:t>Infectious Media Generator attack</a:t>
            </a:r>
            <a:endParaRPr lang="en-US" b="0" dirty="0">
              <a:latin typeface="Arial"/>
              <a:cs typeface="Arial"/>
            </a:endParaRPr>
          </a:p>
          <a:p>
            <a:endParaRPr lang="en-US" sz="2800" b="1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24228-25E3-1356-6B36-F58120E60A1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0552" y="905049"/>
            <a:ext cx="10853667" cy="5039965"/>
          </a:xfrm>
        </p:spPr>
        <p:txBody>
          <a:bodyPr lIns="91440" tIns="45720" rIns="91440" bIns="45720" anchor="t"/>
          <a:lstStyle/>
          <a:p>
            <a:pPr marL="457200" indent="-457200" fontAlgn="base">
              <a:buAutoNum type="arabicPeriod"/>
            </a:pPr>
            <a:endParaRPr lang="en-US" b="1" dirty="0">
              <a:solidFill>
                <a:srgbClr val="10334A"/>
              </a:solidFill>
              <a:latin typeface="Courier New"/>
              <a:ea typeface="Arial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" sz="20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CC23F-0BE8-08AB-33D5-3ABD14620926}"/>
              </a:ext>
            </a:extLst>
          </p:cNvPr>
          <p:cNvSpPr txBox="1"/>
          <p:nvPr/>
        </p:nvSpPr>
        <p:spPr>
          <a:xfrm>
            <a:off x="620485" y="1110342"/>
            <a:ext cx="11353799" cy="35086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10334A"/>
                </a:solidFill>
                <a:latin typeface="Nunito Sans"/>
                <a:ea typeface="+mn-lt"/>
                <a:cs typeface="+mn-lt"/>
              </a:rPr>
              <a:t>9.  The user must click on the malicious file to initiate the reverse shell.</a:t>
            </a:r>
            <a:endParaRPr lang="en-US" sz="2000" dirty="0">
              <a:latin typeface="Nunito Sans"/>
              <a:cs typeface="Arial"/>
            </a:endParaRPr>
          </a:p>
          <a:p>
            <a:endParaRPr lang="en-US" sz="2000" dirty="0">
              <a:solidFill>
                <a:srgbClr val="10334A"/>
              </a:solidFill>
              <a:latin typeface="Nunito Sans"/>
              <a:ea typeface="Calibri"/>
              <a:cs typeface="Calibri"/>
            </a:endParaRPr>
          </a:p>
          <a:p>
            <a:endParaRPr lang="en-US" sz="2000" dirty="0">
              <a:solidFill>
                <a:srgbClr val="10334A"/>
              </a:solidFill>
              <a:latin typeface="Nunito San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76CB15E-69BD-D112-9D4D-371BA8CF7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943" y="1676400"/>
            <a:ext cx="5704113" cy="407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2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95352-E692-E96C-250C-89E65E60D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BB6914-B11C-D427-3018-38CBA392D3D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Arial"/>
                <a:cs typeface="Arial"/>
              </a:rPr>
              <a:t>Infectious Media Generator attack</a:t>
            </a:r>
            <a:endParaRPr lang="en-US" b="0" dirty="0">
              <a:latin typeface="Arial"/>
              <a:cs typeface="Arial"/>
            </a:endParaRPr>
          </a:p>
          <a:p>
            <a:endParaRPr lang="en-US" sz="2800" b="1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C25BE-ABA2-8F3E-3034-3DFC549CDF0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0552" y="905049"/>
            <a:ext cx="10853667" cy="5039965"/>
          </a:xfrm>
        </p:spPr>
        <p:txBody>
          <a:bodyPr lIns="91440" tIns="45720" rIns="91440" bIns="45720" anchor="t"/>
          <a:lstStyle/>
          <a:p>
            <a:pPr marL="457200" indent="-457200" fontAlgn="base">
              <a:buAutoNum type="arabicPeriod"/>
            </a:pPr>
            <a:endParaRPr lang="en-US" b="1" dirty="0">
              <a:solidFill>
                <a:srgbClr val="10334A"/>
              </a:solidFill>
              <a:latin typeface="Courier New"/>
              <a:ea typeface="Arial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" sz="20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9F591-9558-98B3-E30F-53FD9246BA51}"/>
              </a:ext>
            </a:extLst>
          </p:cNvPr>
          <p:cNvSpPr txBox="1"/>
          <p:nvPr/>
        </p:nvSpPr>
        <p:spPr>
          <a:xfrm>
            <a:off x="620485" y="1110342"/>
            <a:ext cx="11353799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10334A"/>
                </a:solidFill>
                <a:latin typeface="Nunito Sans"/>
                <a:ea typeface="+mn-lt"/>
                <a:cs typeface="+mn-lt"/>
              </a:rPr>
              <a:t>10. Once the user clicks the file, you should have a reverse </a:t>
            </a:r>
            <a:r>
              <a:rPr lang="en-US" sz="2000" dirty="0" err="1">
                <a:solidFill>
                  <a:srgbClr val="10334A"/>
                </a:solidFill>
                <a:latin typeface="Nunito Sans"/>
                <a:ea typeface="+mn-lt"/>
                <a:cs typeface="+mn-lt"/>
              </a:rPr>
              <a:t>meterpreter</a:t>
            </a:r>
            <a:r>
              <a:rPr lang="en-US" sz="2000" dirty="0">
                <a:solidFill>
                  <a:srgbClr val="10334A"/>
                </a:solidFill>
                <a:latin typeface="Nunito Sans"/>
                <a:ea typeface="+mn-lt"/>
                <a:cs typeface="+mn-lt"/>
              </a:rPr>
              <a:t> shell to the target.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10334A"/>
              </a:solidFill>
              <a:latin typeface="Nunito Sans"/>
              <a:ea typeface="Calibri"/>
              <a:cs typeface="Calibri"/>
            </a:endParaRPr>
          </a:p>
          <a:p>
            <a:endParaRPr lang="en-US" sz="2000" dirty="0">
              <a:solidFill>
                <a:srgbClr val="10334A"/>
              </a:solidFill>
              <a:latin typeface="Nunito San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D1B20FE-ED9C-812E-8F76-42F94F7B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86" y="1689949"/>
            <a:ext cx="10406742" cy="400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22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BFBCA6-57FA-47B8-4CDB-52E79AED6C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800" b="1" dirty="0"/>
              <a:t>Web Credential Harvesting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A69E-AC6E-CD01-8BC0-24ED57F8A0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9492" y="1238023"/>
            <a:ext cx="10281799" cy="470699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What is this attack?</a:t>
            </a:r>
          </a:p>
          <a:p>
            <a:pPr marL="0" indent="0" algn="l" fontAlgn="base">
              <a:buNone/>
            </a:pPr>
            <a:r>
              <a:rPr lang="en-US" sz="2000" dirty="0">
                <a:solidFill>
                  <a:srgbClr val="10334A"/>
                </a:solidFill>
                <a:latin typeface="Nunito Sans" pitchFamily="2" charset="77"/>
              </a:rPr>
              <a:t>C</a:t>
            </a:r>
            <a:r>
              <a:rPr lang="en-US" sz="2000" b="0" i="0" dirty="0">
                <a:solidFill>
                  <a:srgbClr val="10334A"/>
                </a:solidFill>
                <a:effectLst/>
                <a:latin typeface="Nunito Sans" pitchFamily="2" charset="77"/>
              </a:rPr>
              <a:t>redential harvesting is a way to tricking users into entering their sensitive information (e.g., passwords) on the fake website. The website is often a spoofed one of a legitimate website. </a:t>
            </a:r>
          </a:p>
          <a:p>
            <a:pPr marL="0" indent="0" algn="l" fontAlgn="base">
              <a:buNone/>
            </a:pPr>
            <a:endParaRPr lang="en-US" sz="2000" dirty="0">
              <a:solidFill>
                <a:srgbClr val="10334A"/>
              </a:solidFill>
              <a:latin typeface="Nunito Sans" pitchFamily="2" charset="77"/>
            </a:endParaRPr>
          </a:p>
          <a:p>
            <a:pPr marL="0" indent="0" algn="l" fontAlgn="base">
              <a:buNone/>
            </a:pPr>
            <a:endParaRPr lang="en-US" sz="2000" dirty="0">
              <a:solidFill>
                <a:srgbClr val="273239"/>
              </a:solidFill>
              <a:latin typeface="Nunito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we will do/use?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anose="020F0502020204030204" pitchFamily="34" charset="0"/>
              </a:rPr>
              <a:t>Using Social Engineer Toolkit (SET), we will: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273239"/>
                </a:solidFill>
                <a:latin typeface="Nunito" panose="020F0502020204030204" pitchFamily="34" charset="0"/>
              </a:rPr>
              <a:t>- Harvest username/password through a famous template, say Twitter/X, in SET.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anose="020F0502020204030204" pitchFamily="34" charset="0"/>
              </a:rPr>
              <a:t>- </a:t>
            </a:r>
            <a:r>
              <a:rPr lang="en-US" sz="2000" dirty="0">
                <a:solidFill>
                  <a:srgbClr val="273239"/>
                </a:solidFill>
                <a:latin typeface="Nunito" panose="020F0502020204030204" pitchFamily="34" charset="0"/>
              </a:rPr>
              <a:t>Harvest username/password through cloning other websites</a:t>
            </a:r>
            <a:endParaRPr lang="en-US" sz="2000" b="0" i="0" dirty="0">
              <a:solidFill>
                <a:srgbClr val="273239"/>
              </a:solidFill>
              <a:effectLst/>
              <a:latin typeface="Nunito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b="0" i="0" dirty="0">
              <a:solidFill>
                <a:srgbClr val="273239"/>
              </a:solidFill>
              <a:effectLst/>
              <a:latin typeface="Nunito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033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BFBCA6-57FA-47B8-4CDB-52E79AED6C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800" b="1" dirty="0"/>
              <a:t>Web Credential Harvesting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A69E-AC6E-CD01-8BC0-24ED57F8A0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9493" y="1238023"/>
            <a:ext cx="4591564" cy="470699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Technique</a:t>
            </a:r>
          </a:p>
          <a:p>
            <a:pPr marL="0" indent="0" algn="l" fontAlgn="base">
              <a:buNone/>
            </a:pPr>
            <a:r>
              <a:rPr lang="en-US" sz="2000" dirty="0">
                <a:solidFill>
                  <a:srgbClr val="10334A"/>
                </a:solidFill>
                <a:latin typeface="Nunito Sans" pitchFamily="2" charset="77"/>
              </a:rPr>
              <a:t>C</a:t>
            </a:r>
            <a:r>
              <a:rPr lang="en-US" sz="2000" b="0" i="0" dirty="0">
                <a:solidFill>
                  <a:srgbClr val="10334A"/>
                </a:solidFill>
                <a:effectLst/>
                <a:latin typeface="Nunito Sans" pitchFamily="2" charset="77"/>
              </a:rPr>
              <a:t>redential harvesting is a way to tricking users into entering their sensitive information (e.g., passwords) on the fake website. The fake website is often a spoofed </a:t>
            </a:r>
            <a:r>
              <a:rPr lang="en-US" sz="2000" dirty="0">
                <a:solidFill>
                  <a:srgbClr val="10334A"/>
                </a:solidFill>
                <a:latin typeface="Nunito Sans" pitchFamily="2" charset="77"/>
              </a:rPr>
              <a:t>replica</a:t>
            </a:r>
            <a:r>
              <a:rPr lang="en-US" sz="2000" b="0" i="0" dirty="0">
                <a:solidFill>
                  <a:srgbClr val="10334A"/>
                </a:solidFill>
                <a:effectLst/>
                <a:latin typeface="Nunito Sans" pitchFamily="2" charset="77"/>
              </a:rPr>
              <a:t> of a legitimate website. </a:t>
            </a:r>
            <a:endParaRPr lang="en-US" sz="2000" b="0" i="0" dirty="0">
              <a:solidFill>
                <a:srgbClr val="273239"/>
              </a:solidFill>
              <a:effectLst/>
              <a:latin typeface="Nunito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73CDA2-3BCA-A9F9-1705-C36C17E79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758" y="999987"/>
            <a:ext cx="4813300" cy="46990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4E83631-E283-8DC3-23AC-70E0B54734A1}"/>
              </a:ext>
            </a:extLst>
          </p:cNvPr>
          <p:cNvSpPr/>
          <p:nvPr/>
        </p:nvSpPr>
        <p:spPr>
          <a:xfrm>
            <a:off x="5939624" y="999987"/>
            <a:ext cx="1825356" cy="15285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4F3686-8550-8437-B7EB-3A766F6000C4}"/>
              </a:ext>
            </a:extLst>
          </p:cNvPr>
          <p:cNvSpPr/>
          <p:nvPr/>
        </p:nvSpPr>
        <p:spPr>
          <a:xfrm>
            <a:off x="9028485" y="999987"/>
            <a:ext cx="1825356" cy="15285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17CED-B9D9-6B26-3B28-D0FA01246331}"/>
              </a:ext>
            </a:extLst>
          </p:cNvPr>
          <p:cNvSpPr txBox="1"/>
          <p:nvPr/>
        </p:nvSpPr>
        <p:spPr>
          <a:xfrm>
            <a:off x="8010697" y="630655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Step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BB481-D7E6-F02C-E41C-5C82FBED1283}"/>
              </a:ext>
            </a:extLst>
          </p:cNvPr>
          <p:cNvSpPr txBox="1"/>
          <p:nvPr/>
        </p:nvSpPr>
        <p:spPr>
          <a:xfrm>
            <a:off x="9941163" y="3744419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Step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CC021-E0DB-E944-FCE7-37B8A9AD1DD6}"/>
              </a:ext>
            </a:extLst>
          </p:cNvPr>
          <p:cNvSpPr txBox="1"/>
          <p:nvPr/>
        </p:nvSpPr>
        <p:spPr>
          <a:xfrm>
            <a:off x="6026758" y="322218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Step 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92AC0E7-BF5D-2F8B-C985-BF70DC9278D2}"/>
              </a:ext>
            </a:extLst>
          </p:cNvPr>
          <p:cNvSpPr/>
          <p:nvPr/>
        </p:nvSpPr>
        <p:spPr>
          <a:xfrm>
            <a:off x="7621480" y="3535858"/>
            <a:ext cx="1550504" cy="2107469"/>
          </a:xfrm>
          <a:prstGeom prst="round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2000">
                <a:srgbClr val="FF0000"/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dirty="0">
                <a:solidFill>
                  <a:schemeClr val="tx1"/>
                </a:solidFill>
              </a:rPr>
              <a:t>Attacker machine</a:t>
            </a:r>
          </a:p>
          <a:p>
            <a:pPr algn="ctr"/>
            <a:r>
              <a:rPr lang="en-SA" dirty="0">
                <a:solidFill>
                  <a:schemeClr val="tx1"/>
                </a:solidFill>
              </a:rPr>
              <a:t>(using SET)</a:t>
            </a:r>
          </a:p>
        </p:txBody>
      </p:sp>
    </p:spTree>
    <p:extLst>
      <p:ext uri="{BB962C8B-B14F-4D97-AF65-F5344CB8AC3E}">
        <p14:creationId xmlns:p14="http://schemas.microsoft.com/office/powerpoint/2010/main" val="3852420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BFBCA6-57FA-47B8-4CDB-52E79AED6C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800" b="1" dirty="0"/>
              <a:t>Web Credential Harvesting </a:t>
            </a:r>
            <a:r>
              <a:rPr lang="en-US" dirty="0"/>
              <a:t>Using a Template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A69E-AC6E-CD01-8BC0-24ED57F8A0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9493" y="1238023"/>
            <a:ext cx="5559502" cy="470699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Let’s create an account on Twitter/X</a:t>
            </a:r>
          </a:p>
          <a:p>
            <a:pPr marL="0" indent="0" algn="l" fontAlgn="base">
              <a:buNone/>
            </a:pPr>
            <a:r>
              <a:rPr lang="en-US" sz="2000" dirty="0">
                <a:solidFill>
                  <a:srgbClr val="10334A"/>
                </a:solidFill>
                <a:latin typeface="Nunito Sans" pitchFamily="2" charset="77"/>
              </a:rPr>
              <a:t>Choose username and password that you don’t care about (not similar to ones you use).</a:t>
            </a:r>
          </a:p>
          <a:p>
            <a:pPr marL="0" indent="0" algn="l" fontAlgn="base">
              <a:buNone/>
            </a:pPr>
            <a:endParaRPr lang="en-US" sz="2000" dirty="0">
              <a:solidFill>
                <a:srgbClr val="10334A"/>
              </a:solidFill>
              <a:latin typeface="Nunito Sans" pitchFamily="2" charset="77"/>
            </a:endParaRPr>
          </a:p>
          <a:p>
            <a:pPr marL="0" indent="0" algn="l" fontAlgn="base">
              <a:buNone/>
            </a:pPr>
            <a:r>
              <a:rPr lang="en-US" sz="2000" dirty="0">
                <a:solidFill>
                  <a:srgbClr val="10334A"/>
                </a:solidFill>
                <a:latin typeface="Nunito Sans" pitchFamily="2" charset="77"/>
              </a:rPr>
              <a:t>Recommended not to use an account your personal account.</a:t>
            </a:r>
            <a:endParaRPr lang="en-US" sz="2000" b="0" i="0" dirty="0">
              <a:solidFill>
                <a:srgbClr val="273239"/>
              </a:solidFill>
              <a:effectLst/>
              <a:latin typeface="Nunito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586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ADC782-AD57-B7C7-8516-91292E37ACE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6D93-A24C-A240-71D4-02E8682555F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61308" y="1527051"/>
            <a:ext cx="9779207" cy="397780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Infectious Media Generator attack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(Spear)Phishing Attack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Web Credential Harvesting</a:t>
            </a:r>
          </a:p>
          <a:p>
            <a:pPr marL="342900" indent="-342900">
              <a:buFont typeface="+mj-lt"/>
              <a:buAutoNum type="arabicPeriod"/>
            </a:pPr>
            <a:endParaRPr lang="en-US" sz="2400" b="1" i="0" dirty="0">
              <a:solidFill>
                <a:srgbClr val="10334A"/>
              </a:solidFill>
              <a:effectLst/>
              <a:latin typeface="Nunito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17489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BFBCA6-57FA-47B8-4CDB-52E79AED6C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800" b="1" dirty="0"/>
              <a:t>Web Credential Harvesting </a:t>
            </a:r>
            <a:r>
              <a:rPr lang="en-US" dirty="0"/>
              <a:t>Using a Template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A69E-AC6E-CD01-8BC0-24ED57F8A0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9493" y="1238023"/>
            <a:ext cx="10584726" cy="470699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Prepare a spoofed replica of Twitter/X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000" dirty="0">
                <a:solidFill>
                  <a:srgbClr val="10334A"/>
                </a:solidFill>
                <a:latin typeface="Nunito Sans" pitchFamily="2" charset="77"/>
              </a:rPr>
              <a:t>Launch </a:t>
            </a:r>
            <a:r>
              <a:rPr lang="en-US" sz="2000" dirty="0" err="1">
                <a:solidFill>
                  <a:srgbClr val="10334A"/>
                </a:solidFill>
                <a:latin typeface="Nunito Sans" pitchFamily="2" charset="77"/>
              </a:rPr>
              <a:t>setoolkit</a:t>
            </a:r>
            <a:r>
              <a:rPr lang="en-US" sz="2000" dirty="0">
                <a:solidFill>
                  <a:srgbClr val="10334A"/>
                </a:solidFill>
                <a:latin typeface="Nunito Sans" pitchFamily="2" charset="77"/>
              </a:rPr>
              <a:t> in KALI terminal.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000" dirty="0">
                <a:solidFill>
                  <a:srgbClr val="10334A"/>
                </a:solidFill>
                <a:latin typeface="Nunito Sans" pitchFamily="2" charset="77"/>
              </a:rPr>
              <a:t>Select option 1, ”Social-Engineering Attacks”.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000" dirty="0">
                <a:solidFill>
                  <a:srgbClr val="10334A"/>
                </a:solidFill>
                <a:latin typeface="Nunito Sans" pitchFamily="2" charset="77"/>
              </a:rPr>
              <a:t>Select option 2, “Website Attack Vectors”.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000" dirty="0">
                <a:solidFill>
                  <a:srgbClr val="10334A"/>
                </a:solidFill>
                <a:latin typeface="Nunito Sans" pitchFamily="2" charset="77"/>
              </a:rPr>
              <a:t>Select option 3, “Credential Harvester Attack Method”.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000" dirty="0">
                <a:solidFill>
                  <a:srgbClr val="10334A"/>
                </a:solidFill>
                <a:latin typeface="Nunito Sans" pitchFamily="2" charset="77"/>
              </a:rPr>
              <a:t>Select option 1, “Web templates”.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>
                <a:solidFill>
                  <a:srgbClr val="10334A"/>
                </a:solidFill>
                <a:latin typeface="Nunito Sans" pitchFamily="2" charset="77"/>
              </a:rPr>
              <a:t>Answer “Enter the IP address for POST back in Harvester/</a:t>
            </a:r>
            <a:r>
              <a:rPr lang="en-US" sz="2000" dirty="0" err="1">
                <a:solidFill>
                  <a:srgbClr val="10334A"/>
                </a:solidFill>
                <a:latin typeface="Nunito Sans" pitchFamily="2" charset="77"/>
              </a:rPr>
              <a:t>Tabnabbing</a:t>
            </a:r>
            <a:r>
              <a:rPr lang="en-US" sz="2000" dirty="0">
                <a:solidFill>
                  <a:srgbClr val="10334A"/>
                </a:solidFill>
                <a:latin typeface="Nunito Sans" pitchFamily="2" charset="77"/>
              </a:rPr>
              <a:t>:”</a:t>
            </a:r>
          </a:p>
          <a:p>
            <a:pPr marL="914400" lvl="1" indent="-457200" fontAlgn="base">
              <a:buFont typeface="+mj-lt"/>
              <a:buAutoNum type="alphaLcPeriod"/>
            </a:pPr>
            <a:r>
              <a:rPr lang="en-US" sz="2000" dirty="0">
                <a:solidFill>
                  <a:srgbClr val="10334A"/>
                </a:solidFill>
                <a:latin typeface="Nunito Sans" pitchFamily="2" charset="77"/>
              </a:rPr>
              <a:t>In our case the harvester is the attacker’s machine</a:t>
            </a:r>
          </a:p>
          <a:p>
            <a:pPr marL="914400" lvl="1" indent="-457200" fontAlgn="base">
              <a:buFont typeface="+mj-lt"/>
              <a:buAutoNum type="alphaLcPeriod"/>
            </a:pPr>
            <a:r>
              <a:rPr lang="en-US" sz="2000" dirty="0">
                <a:solidFill>
                  <a:srgbClr val="10334A"/>
                </a:solidFill>
                <a:latin typeface="Nunito Sans" pitchFamily="2" charset="77"/>
              </a:rPr>
              <a:t>Just type Enter or insert the IP (use </a:t>
            </a:r>
            <a:r>
              <a:rPr lang="en-US" sz="2000" dirty="0" err="1">
                <a:solidFill>
                  <a:srgbClr val="10334A"/>
                </a:solidFill>
                <a:latin typeface="Nunito Sans" pitchFamily="2" charset="77"/>
              </a:rPr>
              <a:t>ifconfig</a:t>
            </a:r>
            <a:r>
              <a:rPr lang="en-US" sz="2000" dirty="0">
                <a:solidFill>
                  <a:srgbClr val="10334A"/>
                </a:solidFill>
                <a:latin typeface="Nunito Sans" pitchFamily="2" charset="77"/>
              </a:rPr>
              <a:t> in another terminal)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>
                <a:solidFill>
                  <a:srgbClr val="10334A"/>
                </a:solidFill>
                <a:latin typeface="Nunito Sans" pitchFamily="2" charset="77"/>
              </a:rPr>
              <a:t>Select option 3, “Twitter”.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10334A"/>
                </a:solidFill>
                <a:latin typeface="Nunito Sans" pitchFamily="2" charset="77"/>
              </a:rPr>
              <a:t>Note, it will say “</a:t>
            </a:r>
            <a:r>
              <a:rPr lang="en-US" sz="2000" i="1" dirty="0">
                <a:solidFill>
                  <a:srgbClr val="E8EB14"/>
                </a:solidFill>
                <a:effectLst/>
                <a:latin typeface="Menlo" panose="020B0609030804020204" pitchFamily="49" charset="0"/>
              </a:rPr>
              <a:t>[*] Cloning the website: </a:t>
            </a:r>
            <a:r>
              <a:rPr lang="en-US" sz="2000" i="1" dirty="0">
                <a:solidFill>
                  <a:srgbClr val="E8EB14"/>
                </a:solidFill>
                <a:effectLst/>
                <a:latin typeface="Menlo" panose="020B0609030804020204" pitchFamily="49" charset="0"/>
                <a:hlinkClick r:id="rId3"/>
              </a:rPr>
              <a:t>http://www.twitter.com</a:t>
            </a:r>
            <a:r>
              <a:rPr lang="en-US" sz="2000" i="1" dirty="0">
                <a:solidFill>
                  <a:srgbClr val="10334A"/>
                </a:solidFill>
                <a:latin typeface="Nunito Sans" pitchFamily="2" charset="77"/>
              </a:rPr>
              <a:t>”, but it actually used a local template.</a:t>
            </a:r>
          </a:p>
          <a:p>
            <a:pPr marL="457200" indent="-457200" algn="l" fontAlgn="base">
              <a:buFont typeface="+mj-lt"/>
              <a:buAutoNum type="arabicPeriod"/>
            </a:pPr>
            <a:endParaRPr lang="en-US" sz="2000" dirty="0">
              <a:solidFill>
                <a:srgbClr val="10334A"/>
              </a:solidFill>
              <a:latin typeface="Nunito Sans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endParaRPr lang="en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4900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BFBCA6-57FA-47B8-4CDB-52E79AED6C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800" b="1" dirty="0"/>
              <a:t>Web Credential Harvesting </a:t>
            </a:r>
            <a:r>
              <a:rPr lang="en-US" dirty="0"/>
              <a:t>Using a Template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A69E-AC6E-CD01-8BC0-24ED57F8A0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9493" y="1238023"/>
            <a:ext cx="10584726" cy="470699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Time for harvesting credentials on Twitter/X </a:t>
            </a:r>
            <a:r>
              <a:rPr lang="en-US" sz="2400" b="1" dirty="0">
                <a:sym typeface="Wingdings" pitchFamily="2" charset="2"/>
              </a:rPr>
              <a:t></a:t>
            </a:r>
            <a:endParaRPr lang="en-US" sz="2400" b="1" dirty="0"/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000" dirty="0">
                <a:solidFill>
                  <a:srgbClr val="10334A"/>
                </a:solidFill>
                <a:latin typeface="Nunito Sans" pitchFamily="2" charset="77"/>
              </a:rPr>
              <a:t>Open web browser and type the same IP you used in SET (the localhost IP in our case)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000" dirty="0">
                <a:solidFill>
                  <a:srgbClr val="10334A"/>
                </a:solidFill>
                <a:latin typeface="Nunito Sans" pitchFamily="2" charset="77"/>
              </a:rPr>
              <a:t>Insert the credentials of Twitter, you’ve just created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000" dirty="0">
                <a:solidFill>
                  <a:srgbClr val="10334A"/>
                </a:solidFill>
                <a:latin typeface="Nunito Sans" pitchFamily="2" charset="77"/>
              </a:rPr>
              <a:t>Observe the terminal and notice YOUR credentials displayed</a:t>
            </a:r>
          </a:p>
          <a:p>
            <a:pPr marL="457200" indent="-457200" algn="l" fontAlgn="base">
              <a:buFont typeface="+mj-lt"/>
              <a:buAutoNum type="arabicPeriod"/>
            </a:pPr>
            <a:endParaRPr lang="en-US" sz="2000" dirty="0">
              <a:solidFill>
                <a:srgbClr val="10334A"/>
              </a:solidFill>
              <a:latin typeface="Nunito Sans" pitchFamily="2" charset="77"/>
            </a:endParaRPr>
          </a:p>
          <a:p>
            <a:r>
              <a:rPr lang="en-US" sz="2000" dirty="0">
                <a:solidFill>
                  <a:srgbClr val="FC2118"/>
                </a:solidFill>
                <a:effectLst/>
                <a:latin typeface="Menlo" panose="020B0609030804020204" pitchFamily="49" charset="0"/>
              </a:rPr>
              <a:t>[*] WE GOT A HIT! Printing the output:</a:t>
            </a:r>
          </a:p>
          <a:p>
            <a:r>
              <a:rPr lang="en-US" sz="2000" dirty="0">
                <a:solidFill>
                  <a:srgbClr val="FC2118"/>
                </a:solidFill>
                <a:effectLst/>
                <a:latin typeface="Menlo" panose="020B0609030804020204" pitchFamily="49" charset="0"/>
              </a:rPr>
              <a:t>POSSIBLE USERNAME FIELD FOUND: session[</a:t>
            </a:r>
            <a:r>
              <a:rPr lang="en-US" sz="2000" dirty="0" err="1">
                <a:solidFill>
                  <a:srgbClr val="FC2118"/>
                </a:solidFill>
                <a:effectLst/>
                <a:latin typeface="Menlo" panose="020B0609030804020204" pitchFamily="49" charset="0"/>
              </a:rPr>
              <a:t>username_or_email</a:t>
            </a:r>
            <a:r>
              <a:rPr lang="en-US" sz="2000" dirty="0">
                <a:solidFill>
                  <a:srgbClr val="FC2118"/>
                </a:solidFill>
                <a:effectLst/>
                <a:latin typeface="Menlo" panose="020B0609030804020204" pitchFamily="49" charset="0"/>
              </a:rPr>
              <a:t>]=…</a:t>
            </a:r>
          </a:p>
          <a:p>
            <a:r>
              <a:rPr lang="en-US" sz="2000" dirty="0">
                <a:solidFill>
                  <a:srgbClr val="FC2118"/>
                </a:solidFill>
                <a:effectLst/>
                <a:latin typeface="Menlo" panose="020B0609030804020204" pitchFamily="49" charset="0"/>
              </a:rPr>
              <a:t>POSSIBLE PASSWORD FIELD FOUND: session[password]=..</a:t>
            </a:r>
          </a:p>
          <a:p>
            <a:pPr marL="457200" indent="-457200" fontAlgn="base">
              <a:buFont typeface="+mj-lt"/>
              <a:buAutoNum type="arabicPeriod"/>
            </a:pPr>
            <a:endParaRPr lang="en" sz="2000" dirty="0">
              <a:solidFill>
                <a:srgbClr val="10334A"/>
              </a:solidFill>
              <a:latin typeface="Nunito Sans" pitchFamily="2" charset="77"/>
              <a:sym typeface="Arial"/>
            </a:endParaRPr>
          </a:p>
          <a:p>
            <a:pPr marL="0" indent="0" fontAlgn="base">
              <a:buNone/>
            </a:pPr>
            <a:r>
              <a:rPr lang="en" sz="2000" dirty="0">
                <a:solidFill>
                  <a:srgbClr val="10334A"/>
                </a:solidFill>
                <a:latin typeface="Nunito Sans" pitchFamily="2" charset="77"/>
                <a:sym typeface="Arial"/>
              </a:rPr>
              <a:t>4. U</a:t>
            </a:r>
            <a:r>
              <a:rPr lang="en-US" sz="2000" dirty="0">
                <a:solidFill>
                  <a:srgbClr val="10334A"/>
                </a:solidFill>
                <a:latin typeface="Nunito Sans" pitchFamily="2" charset="77"/>
                <a:sym typeface="Arial"/>
              </a:rPr>
              <a:t>s</a:t>
            </a:r>
            <a:r>
              <a:rPr lang="en" sz="2000" dirty="0">
                <a:solidFill>
                  <a:srgbClr val="10334A"/>
                </a:solidFill>
                <a:latin typeface="Nunito Sans" pitchFamily="2" charset="77"/>
                <a:sym typeface="Arial"/>
              </a:rPr>
              <a:t>e these credentials on the legitimate Twitter account, and abuse it 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Wingdings" pitchFamily="2" charset="2"/>
              </a:rPr>
              <a:t></a:t>
            </a:r>
            <a:endParaRPr lang="en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7731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BFBCA6-57FA-47B8-4CDB-52E79AED6C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800" b="1" dirty="0"/>
              <a:t>Web Credential Harvesting </a:t>
            </a:r>
            <a:r>
              <a:rPr lang="en-US" dirty="0"/>
              <a:t>Using a Template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A69E-AC6E-CD01-8BC0-24ED57F8A0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9493" y="1238023"/>
            <a:ext cx="10584726" cy="470699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How about another website that has no SET Template? Say Facebook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000" dirty="0">
                <a:solidFill>
                  <a:srgbClr val="10334A"/>
                </a:solidFill>
                <a:latin typeface="Nunito Sans" pitchFamily="2" charset="77"/>
              </a:rPr>
              <a:t>Launch </a:t>
            </a:r>
            <a:r>
              <a:rPr lang="en-US" sz="2000" dirty="0" err="1">
                <a:solidFill>
                  <a:srgbClr val="10334A"/>
                </a:solidFill>
                <a:latin typeface="Nunito Sans" pitchFamily="2" charset="77"/>
              </a:rPr>
              <a:t>setoolkit</a:t>
            </a:r>
            <a:r>
              <a:rPr lang="en-US" sz="2000" dirty="0">
                <a:solidFill>
                  <a:srgbClr val="10334A"/>
                </a:solidFill>
                <a:latin typeface="Nunito Sans" pitchFamily="2" charset="77"/>
              </a:rPr>
              <a:t> in KALI terminal.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000" dirty="0">
                <a:solidFill>
                  <a:srgbClr val="10334A"/>
                </a:solidFill>
                <a:latin typeface="Nunito Sans" pitchFamily="2" charset="77"/>
              </a:rPr>
              <a:t>Select option 1, ”Social-Engineering Attacks”.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000" dirty="0">
                <a:solidFill>
                  <a:srgbClr val="10334A"/>
                </a:solidFill>
                <a:latin typeface="Nunito Sans" pitchFamily="2" charset="77"/>
              </a:rPr>
              <a:t>Select option 2, “Website Attack Vectors”.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000" dirty="0">
                <a:solidFill>
                  <a:srgbClr val="10334A"/>
                </a:solidFill>
                <a:latin typeface="Nunito Sans" pitchFamily="2" charset="77"/>
              </a:rPr>
              <a:t>Select option 3, “Credential Harvester Attack Method”.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>
                <a:solidFill>
                  <a:srgbClr val="10334A"/>
                </a:solidFill>
                <a:latin typeface="Nunito Sans" pitchFamily="2" charset="77"/>
              </a:rPr>
              <a:t>Select option 1, “</a:t>
            </a:r>
            <a:r>
              <a:rPr lang="en-US" sz="2000" dirty="0">
                <a:solidFill>
                  <a:srgbClr val="2FFF12"/>
                </a:solidFill>
                <a:effectLst/>
                <a:latin typeface="Menlo" panose="020B0609030804020204" pitchFamily="49" charset="0"/>
              </a:rPr>
              <a:t>Site Cloner</a:t>
            </a:r>
            <a:r>
              <a:rPr lang="en-US" sz="2000" dirty="0">
                <a:solidFill>
                  <a:srgbClr val="10334A"/>
                </a:solidFill>
                <a:latin typeface="Nunito Sans" pitchFamily="2" charset="77"/>
              </a:rPr>
              <a:t>”.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>
                <a:solidFill>
                  <a:srgbClr val="10334A"/>
                </a:solidFill>
                <a:latin typeface="Nunito Sans" pitchFamily="2" charset="77"/>
              </a:rPr>
              <a:t>Answer “Enter the IP address for POST back in Harvester/</a:t>
            </a:r>
            <a:r>
              <a:rPr lang="en-US" sz="2000" dirty="0" err="1">
                <a:solidFill>
                  <a:srgbClr val="10334A"/>
                </a:solidFill>
                <a:latin typeface="Nunito Sans" pitchFamily="2" charset="77"/>
              </a:rPr>
              <a:t>Tabnabbing</a:t>
            </a:r>
            <a:r>
              <a:rPr lang="en-US" sz="2000" dirty="0">
                <a:solidFill>
                  <a:srgbClr val="10334A"/>
                </a:solidFill>
                <a:latin typeface="Nunito Sans" pitchFamily="2" charset="77"/>
              </a:rPr>
              <a:t>:”</a:t>
            </a:r>
          </a:p>
          <a:p>
            <a:pPr marL="914400" lvl="1" indent="-457200" fontAlgn="base">
              <a:buFont typeface="+mj-lt"/>
              <a:buAutoNum type="alphaLcPeriod"/>
            </a:pPr>
            <a:r>
              <a:rPr lang="en-US" sz="2000" dirty="0">
                <a:solidFill>
                  <a:srgbClr val="10334A"/>
                </a:solidFill>
                <a:latin typeface="Nunito Sans" pitchFamily="2" charset="77"/>
              </a:rPr>
              <a:t>In our case the harvester is the attacker’s machine</a:t>
            </a:r>
          </a:p>
          <a:p>
            <a:pPr marL="914400" lvl="1" indent="-457200" fontAlgn="base">
              <a:buFont typeface="+mj-lt"/>
              <a:buAutoNum type="alphaLcPeriod"/>
            </a:pPr>
            <a:r>
              <a:rPr lang="en-US" sz="2000" dirty="0">
                <a:solidFill>
                  <a:srgbClr val="10334A"/>
                </a:solidFill>
                <a:latin typeface="Nunito Sans" pitchFamily="2" charset="77"/>
              </a:rPr>
              <a:t>Just type Enter or insert the IP (use </a:t>
            </a:r>
            <a:r>
              <a:rPr lang="en-US" sz="2000" dirty="0" err="1">
                <a:solidFill>
                  <a:srgbClr val="10334A"/>
                </a:solidFill>
                <a:latin typeface="Nunito Sans" pitchFamily="2" charset="77"/>
              </a:rPr>
              <a:t>ifconfig</a:t>
            </a:r>
            <a:r>
              <a:rPr lang="en-US" sz="2000" dirty="0">
                <a:solidFill>
                  <a:srgbClr val="10334A"/>
                </a:solidFill>
                <a:latin typeface="Nunito Sans" pitchFamily="2" charset="77"/>
              </a:rPr>
              <a:t> in another terminal)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>
                <a:solidFill>
                  <a:srgbClr val="2FFF12"/>
                </a:solidFill>
                <a:effectLst/>
                <a:latin typeface="Menlo" panose="020B0609030804020204" pitchFamily="49" charset="0"/>
              </a:rPr>
              <a:t>Enter the </a:t>
            </a:r>
            <a:r>
              <a:rPr lang="en-US" sz="2000" dirty="0" err="1">
                <a:solidFill>
                  <a:srgbClr val="2FFF12"/>
                </a:solidFill>
                <a:effectLst/>
                <a:latin typeface="Menlo" panose="020B0609030804020204" pitchFamily="49" charset="0"/>
              </a:rPr>
              <a:t>url</a:t>
            </a:r>
            <a:r>
              <a:rPr lang="en-US" sz="2000" dirty="0">
                <a:solidFill>
                  <a:srgbClr val="2FFF12"/>
                </a:solidFill>
                <a:effectLst/>
                <a:latin typeface="Menlo" panose="020B0609030804020204" pitchFamily="49" charset="0"/>
              </a:rPr>
              <a:t> to clone</a:t>
            </a:r>
            <a:r>
              <a:rPr lang="en-US" sz="2000" dirty="0">
                <a:solidFill>
                  <a:srgbClr val="2FFF12"/>
                </a:solidFill>
                <a:latin typeface="Menlo" panose="020B0609030804020204" pitchFamily="49" charset="0"/>
              </a:rPr>
              <a:t>: “https://</a:t>
            </a:r>
            <a:r>
              <a:rPr lang="en-US" sz="2000" dirty="0" err="1">
                <a:solidFill>
                  <a:srgbClr val="2FFF12"/>
                </a:solidFill>
                <a:latin typeface="Menlo" panose="020B0609030804020204" pitchFamily="49" charset="0"/>
              </a:rPr>
              <a:t>www.facebook.com</a:t>
            </a:r>
            <a:r>
              <a:rPr lang="en-US" sz="2000" dirty="0">
                <a:solidFill>
                  <a:srgbClr val="2FFF12"/>
                </a:solidFill>
                <a:latin typeface="Menlo" panose="020B0609030804020204" pitchFamily="49" charset="0"/>
              </a:rPr>
              <a:t>”.</a:t>
            </a:r>
          </a:p>
          <a:p>
            <a:pPr marL="0" indent="0" algn="l" fontAlgn="base">
              <a:buNone/>
            </a:pPr>
            <a:endParaRPr lang="en-US" sz="2000" dirty="0">
              <a:solidFill>
                <a:srgbClr val="10334A"/>
              </a:solidFill>
              <a:latin typeface="Nunito Sans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endParaRPr lang="en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6039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56275E-F47A-D9A1-BB47-39DA2E81FF8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Do you have any questions?</a:t>
            </a:r>
            <a:endParaRPr lang="en-SA"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ACE7D02E-5546-85D5-3511-67698ED67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82" y="2532147"/>
            <a:ext cx="4347941" cy="241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8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BFBCA6-57FA-47B8-4CDB-52E79AED6C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Lab on Reconnaissance (fingerprinting/scanning)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A69E-AC6E-CD01-8BC0-24ED57F8A0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9492" y="1238023"/>
            <a:ext cx="10281799" cy="470699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Reconnaissance (fingerprinting/scanning): 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phase of kill chain </a:t>
            </a:r>
            <a:r>
              <a:rPr lang="en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cyberatt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ck model. It helps the attacker understand the environment around the victim: target addresses, network, architecture, devices, etc.</a:t>
            </a:r>
            <a:endParaRPr lang="en-US" dirty="0"/>
          </a:p>
        </p:txBody>
      </p:sp>
      <p:pic>
        <p:nvPicPr>
          <p:cNvPr id="4" name="Picture 2" descr="Applied Explanation of the “Cyber Kill Chain” Model as a Cyber Attack  Methodology | by Ibrahim Akdağ| Ph.D. | Medium">
            <a:extLst>
              <a:ext uri="{FF2B5EF4-FFF2-40B4-BE49-F238E27FC236}">
                <a16:creationId xmlns:a16="http://schemas.microsoft.com/office/drawing/2014/main" id="{3815E9F9-95D1-960B-C32C-2A824ED7E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406" y="2269067"/>
            <a:ext cx="7457643" cy="350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33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BFBCA6-57FA-47B8-4CDB-52E79AED6C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800" b="1" dirty="0"/>
              <a:t>Phishing and Spear Phishing Attack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A69E-AC6E-CD01-8BC0-24ED57F8A0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9492" y="1238023"/>
            <a:ext cx="10281799" cy="470699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What is this attack?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neue-haas-grotesk-display"/>
              </a:rPr>
              <a:t>Spear-phishing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neue-haas-grotesk-display"/>
              </a:rPr>
              <a:t> is a type of phishing attack that targets </a:t>
            </a:r>
            <a:r>
              <a:rPr lang="en-US" sz="2800" b="1" i="0" u="sng" dirty="0">
                <a:solidFill>
                  <a:srgbClr val="00A6AA"/>
                </a:solidFill>
                <a:effectLst/>
                <a:latin typeface="neue-haas-grotesk-display"/>
              </a:rPr>
              <a:t>specific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neue-haas-grotesk-display"/>
              </a:rPr>
              <a:t> individuals or organizations typically through malicious emails.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neue-haas-grotesk-display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neue-haas-grotesk-display"/>
              </a:rPr>
              <a:t>Spear phishers carefully research their targets, so the attack appears to be from trusted senders in the targets’ life.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neue-haas-grotesk-display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neue-haas-grotesk-display"/>
              </a:rPr>
              <a:t>P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neue-haas-grotesk-display"/>
              </a:rPr>
              <a:t>rioritizes quality over quantity.</a:t>
            </a:r>
            <a:endParaRPr lang="en-US" sz="2800" b="0" i="0" dirty="0">
              <a:solidFill>
                <a:srgbClr val="273239"/>
              </a:solidFill>
              <a:effectLst/>
              <a:latin typeface="Nunito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b="0" i="0" dirty="0">
              <a:solidFill>
                <a:srgbClr val="273239"/>
              </a:solidFill>
              <a:effectLst/>
              <a:latin typeface="Nunito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6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BFBCA6-57FA-47B8-4CDB-52E79AED6C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800" b="1" dirty="0"/>
              <a:t>Phishing and Spear Phishing Attack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A69E-AC6E-CD01-8BC0-24ED57F8A0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9492" y="1238023"/>
            <a:ext cx="10281799" cy="4706991"/>
          </a:xfrm>
        </p:spPr>
        <p:txBody>
          <a:bodyPr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we will do/use?</a:t>
            </a:r>
          </a:p>
          <a:p>
            <a:pPr>
              <a:lnSpc>
                <a:spcPct val="100000"/>
              </a:lnSpc>
            </a:pPr>
            <a:endParaRPr lang="en-US" sz="2000" b="0" i="0" dirty="0">
              <a:solidFill>
                <a:srgbClr val="273239"/>
              </a:solidFill>
              <a:effectLst/>
              <a:latin typeface="Nunito" panose="020F050202020403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83838"/>
                </a:solidFill>
                <a:latin typeface="Slabo 27px"/>
                <a:cs typeface="Arial"/>
              </a:rPr>
              <a:t>U</a:t>
            </a:r>
            <a:r>
              <a:rPr lang="en-US" sz="2400" b="0" i="0" dirty="0">
                <a:solidFill>
                  <a:srgbClr val="383838"/>
                </a:solidFill>
                <a:effectLst/>
                <a:latin typeface="Slabo 27px"/>
                <a:cs typeface="Arial"/>
              </a:rPr>
              <a:t>sing the </a:t>
            </a:r>
            <a:r>
              <a:rPr lang="en-US" sz="2400" b="1" u="sng" dirty="0">
                <a:solidFill>
                  <a:srgbClr val="00A6AA"/>
                </a:solidFill>
                <a:latin typeface="Slabo 27px"/>
                <a:cs typeface="Arial"/>
              </a:rPr>
              <a:t>Kali</a:t>
            </a:r>
            <a:r>
              <a:rPr lang="en-US" sz="2400" b="0" i="0" dirty="0">
                <a:solidFill>
                  <a:srgbClr val="383838"/>
                </a:solidFill>
                <a:effectLst/>
                <a:latin typeface="Slabo 27px"/>
                <a:cs typeface="Arial"/>
              </a:rPr>
              <a:t> image, go to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Slabo 27px"/>
                <a:cs typeface="Arial"/>
              </a:rPr>
              <a:t>BackTrack</a:t>
            </a:r>
            <a:r>
              <a:rPr lang="en-US" sz="2400" b="0" i="0" dirty="0">
                <a:solidFill>
                  <a:srgbClr val="383838"/>
                </a:solidFill>
                <a:effectLst/>
                <a:latin typeface="Slabo 27px"/>
                <a:cs typeface="Arial"/>
              </a:rPr>
              <a:t>, then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Slabo 27px"/>
                <a:cs typeface="Arial"/>
              </a:rPr>
              <a:t>Exploitation Tools</a:t>
            </a:r>
            <a:r>
              <a:rPr lang="en-US" sz="2400" b="0" i="0" dirty="0">
                <a:solidFill>
                  <a:srgbClr val="383838"/>
                </a:solidFill>
                <a:effectLst/>
                <a:latin typeface="Slabo 27px"/>
                <a:cs typeface="Arial"/>
              </a:rPr>
              <a:t>, then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Slabo 27px"/>
                <a:cs typeface="Arial"/>
              </a:rPr>
              <a:t>Social Engineering Tools</a:t>
            </a:r>
            <a:r>
              <a:rPr lang="en-US" sz="2400" b="0" i="0" dirty="0">
                <a:solidFill>
                  <a:srgbClr val="383838"/>
                </a:solidFill>
                <a:effectLst/>
                <a:latin typeface="Slabo 27px"/>
                <a:cs typeface="Arial"/>
              </a:rPr>
              <a:t>, then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Slabo 27px"/>
                <a:cs typeface="Arial"/>
              </a:rPr>
              <a:t>Social Engineering Toolkit</a:t>
            </a:r>
            <a:r>
              <a:rPr lang="en-US" sz="2400" b="0" i="0" dirty="0">
                <a:solidFill>
                  <a:srgbClr val="383838"/>
                </a:solidFill>
                <a:effectLst/>
                <a:latin typeface="Slabo 27px"/>
                <a:cs typeface="Arial"/>
              </a:rPr>
              <a:t>, and click on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Slabo 27px"/>
                <a:cs typeface="Arial"/>
              </a:rPr>
              <a:t>SET</a:t>
            </a:r>
            <a:r>
              <a:rPr lang="en-US" sz="2400" b="0" i="0" dirty="0">
                <a:solidFill>
                  <a:srgbClr val="383838"/>
                </a:solidFill>
                <a:effectLst/>
                <a:latin typeface="Slabo 27px"/>
                <a:cs typeface="Arial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383838"/>
              </a:solidFill>
              <a:latin typeface="Slabo 27px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83838"/>
                </a:solidFill>
                <a:effectLst/>
                <a:latin typeface="Slabo 27px"/>
              </a:rPr>
              <a:t>Select </a:t>
            </a:r>
            <a:r>
              <a:rPr lang="en-US" sz="2400" b="1" i="0" u="sng" dirty="0">
                <a:solidFill>
                  <a:srgbClr val="383838"/>
                </a:solidFill>
                <a:effectLst/>
                <a:latin typeface="Slabo 27px"/>
              </a:rPr>
              <a:t>1</a:t>
            </a:r>
            <a:r>
              <a:rPr lang="en-US" sz="2400" b="0" i="0" dirty="0">
                <a:solidFill>
                  <a:srgbClr val="383838"/>
                </a:solidFill>
                <a:effectLst/>
                <a:latin typeface="Slabo 27px"/>
              </a:rPr>
              <a:t> from the menu. It explains what a spear-phishing attack is and asks how we want to go about our attack.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383838"/>
              </a:solidFill>
              <a:latin typeface="Slabo 27px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83838"/>
                </a:solidFill>
                <a:effectLst/>
                <a:latin typeface="Slabo 27px"/>
              </a:rPr>
              <a:t>Select a </a:t>
            </a:r>
            <a:r>
              <a:rPr lang="en-US" sz="2400" b="0" i="0" dirty="0" err="1">
                <a:solidFill>
                  <a:srgbClr val="383838"/>
                </a:solidFill>
                <a:effectLst/>
                <a:latin typeface="Slabo 27px"/>
              </a:rPr>
              <a:t>FileFormat</a:t>
            </a:r>
            <a:r>
              <a:rPr lang="en-US" sz="2400" b="0" i="0" dirty="0">
                <a:solidFill>
                  <a:srgbClr val="383838"/>
                </a:solidFill>
                <a:effectLst/>
                <a:latin typeface="Slabo 27px"/>
              </a:rPr>
              <a:t> attack. Type number </a:t>
            </a:r>
            <a:r>
              <a:rPr lang="en-US" sz="2400" b="1" i="0" u="sng" dirty="0">
                <a:solidFill>
                  <a:srgbClr val="383838"/>
                </a:solidFill>
                <a:effectLst/>
                <a:latin typeface="Slabo 27px"/>
              </a:rPr>
              <a:t>2</a:t>
            </a:r>
            <a:r>
              <a:rPr lang="en-US" sz="2400" b="0" i="0" dirty="0">
                <a:solidFill>
                  <a:srgbClr val="383838"/>
                </a:solidFill>
                <a:effectLst/>
                <a:latin typeface="Slabo 27px"/>
              </a:rPr>
              <a:t> and press enter.</a:t>
            </a:r>
            <a:endParaRPr lang="en-US" sz="2400" b="0" i="0" dirty="0">
              <a:solidFill>
                <a:srgbClr val="273239"/>
              </a:solidFill>
              <a:effectLst/>
              <a:latin typeface="Nunito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73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BFBCA6-57FA-47B8-4CDB-52E79AED6C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800" b="1" dirty="0"/>
              <a:t>Phishing and Spear Phishing Attack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A69E-AC6E-CD01-8BC0-24ED57F8A0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9492" y="1238023"/>
            <a:ext cx="10281799" cy="4706991"/>
          </a:xfr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b="0" i="0" dirty="0">
                <a:solidFill>
                  <a:srgbClr val="383838"/>
                </a:solidFill>
                <a:effectLst/>
                <a:latin typeface="+mn-lt"/>
              </a:rPr>
              <a:t>We are then asked what type of exploit we would like to use.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2400" dirty="0">
              <a:solidFill>
                <a:srgbClr val="383838"/>
              </a:solidFill>
              <a:latin typeface="+mn-lt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b="0" i="0" dirty="0">
                <a:solidFill>
                  <a:srgbClr val="383838"/>
                </a:solidFill>
                <a:effectLst/>
                <a:latin typeface="+mn-lt"/>
              </a:rPr>
              <a:t>Let’s use the </a:t>
            </a:r>
            <a:r>
              <a:rPr lang="en-US" sz="2400" b="1" i="0" dirty="0">
                <a:solidFill>
                  <a:srgbClr val="383838"/>
                </a:solidFill>
                <a:effectLst/>
                <a:latin typeface="+mn-lt"/>
              </a:rPr>
              <a:t>Microsoft Word RTF </a:t>
            </a:r>
            <a:r>
              <a:rPr lang="en-US" sz="2400" b="0" i="0" dirty="0">
                <a:solidFill>
                  <a:srgbClr val="383838"/>
                </a:solidFill>
                <a:effectLst/>
                <a:latin typeface="+mn-lt"/>
              </a:rPr>
              <a:t>Fragments attack or </a:t>
            </a:r>
            <a:r>
              <a:rPr lang="en-US" sz="2400" b="1" i="0" dirty="0">
                <a:solidFill>
                  <a:srgbClr val="383838"/>
                </a:solidFill>
                <a:effectLst/>
                <a:latin typeface="+mn-lt"/>
              </a:rPr>
              <a:t>MS10_087</a:t>
            </a:r>
            <a:r>
              <a:rPr lang="en-US" sz="2400" b="0" i="0" dirty="0">
                <a:solidFill>
                  <a:srgbClr val="383838"/>
                </a:solidFill>
                <a:effectLst/>
                <a:latin typeface="+mn-lt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2400" dirty="0">
              <a:solidFill>
                <a:srgbClr val="383838"/>
              </a:solidFill>
              <a:latin typeface="+mn-lt"/>
              <a:ea typeface="Arial"/>
              <a:cs typeface="Arial"/>
              <a:sym typeface="Arial"/>
            </a:endParaRP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+mn-lt"/>
              </a:rPr>
              <a:t>This will create a Word document that will overflow a buffer and enable us to put a listener or rootkit on the victim's machine. Type </a:t>
            </a:r>
            <a:r>
              <a:rPr lang="en-US" sz="2400" b="1" u="sng" dirty="0">
                <a:effectLst/>
                <a:latin typeface="+mn-lt"/>
              </a:rPr>
              <a:t>4</a:t>
            </a:r>
            <a:r>
              <a:rPr lang="en-US" sz="2400" b="0" dirty="0">
                <a:effectLst/>
                <a:latin typeface="+mn-lt"/>
              </a:rPr>
              <a:t> and press enter.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endParaRPr lang="en-US" sz="2400" dirty="0">
              <a:latin typeface="+mn-lt"/>
            </a:endParaRP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83838"/>
                </a:solidFill>
                <a:latin typeface="Slabo 27px"/>
              </a:rPr>
              <a:t>O</a:t>
            </a:r>
            <a:r>
              <a:rPr lang="en-US" sz="2400" b="0" i="0" dirty="0">
                <a:solidFill>
                  <a:srgbClr val="383838"/>
                </a:solidFill>
                <a:effectLst/>
                <a:latin typeface="Slabo 27px"/>
              </a:rPr>
              <a:t>ur next step is to decide what type of </a:t>
            </a:r>
            <a:r>
              <a:rPr lang="en-US" sz="2400" dirty="0">
                <a:solidFill>
                  <a:srgbClr val="383838"/>
                </a:solidFill>
                <a:latin typeface="Slabo 27px"/>
              </a:rPr>
              <a:t>payload </a:t>
            </a:r>
            <a:r>
              <a:rPr lang="en-US" sz="2400" b="0" i="0" dirty="0">
                <a:solidFill>
                  <a:srgbClr val="383838"/>
                </a:solidFill>
                <a:effectLst/>
                <a:latin typeface="Slabo 27px"/>
              </a:rPr>
              <a:t>we want to leave on the victim system.</a:t>
            </a:r>
            <a:endParaRPr lang="en-US" sz="2400" b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66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BFBCA6-57FA-47B8-4CDB-52E79AED6C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800" b="1" dirty="0"/>
              <a:t>Phishing and Spear Phishing Attack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A69E-AC6E-CD01-8BC0-24ED57F8A0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9492" y="1238023"/>
            <a:ext cx="10281799" cy="4706991"/>
          </a:xfr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b="0" i="0" dirty="0">
                <a:solidFill>
                  <a:srgbClr val="383838"/>
                </a:solidFill>
                <a:effectLst/>
                <a:latin typeface="+mn-lt"/>
              </a:rPr>
              <a:t>Choose </a:t>
            </a:r>
            <a:r>
              <a:rPr lang="en-US" sz="2400" b="0" i="1" dirty="0" err="1">
                <a:solidFill>
                  <a:srgbClr val="383838"/>
                </a:solidFill>
                <a:effectLst/>
                <a:latin typeface="Slabo 27px"/>
              </a:rPr>
              <a:t>meterpreter</a:t>
            </a:r>
            <a:r>
              <a:rPr lang="en-US" sz="2400" b="0" i="0" dirty="0">
                <a:solidFill>
                  <a:srgbClr val="383838"/>
                </a:solidFill>
                <a:effectLst/>
                <a:latin typeface="Slabo 27px"/>
              </a:rPr>
              <a:t> (</a:t>
            </a:r>
            <a:r>
              <a:rPr lang="en-US" sz="2400" b="1" i="0" u="sng" dirty="0">
                <a:solidFill>
                  <a:srgbClr val="383838"/>
                </a:solidFill>
                <a:effectLst/>
                <a:latin typeface="Slabo 27px"/>
              </a:rPr>
              <a:t>5</a:t>
            </a:r>
            <a:r>
              <a:rPr lang="en-US" sz="2400" b="0" i="0" dirty="0">
                <a:solidFill>
                  <a:srgbClr val="383838"/>
                </a:solidFill>
                <a:effectLst/>
                <a:latin typeface="Slabo 27px"/>
              </a:rPr>
              <a:t>).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2400" dirty="0">
              <a:solidFill>
                <a:srgbClr val="383838"/>
              </a:solidFill>
              <a:latin typeface="Slabo 27px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b="0" i="0" dirty="0">
                <a:solidFill>
                  <a:srgbClr val="383838"/>
                </a:solidFill>
                <a:effectLst/>
                <a:latin typeface="Slabo 27px"/>
              </a:rPr>
              <a:t>The default port is 443. SET then creates the malicious file for us, called template.rtf.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2400" dirty="0">
              <a:solidFill>
                <a:srgbClr val="383838"/>
              </a:solidFill>
              <a:latin typeface="Slabo 27px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b="1" i="0" dirty="0">
                <a:solidFill>
                  <a:srgbClr val="383838"/>
                </a:solidFill>
                <a:effectLst/>
                <a:latin typeface="Slabo 27px"/>
              </a:rPr>
              <a:t>If we want to trick the victim into opening the file</a:t>
            </a:r>
            <a:r>
              <a:rPr lang="en-US" sz="2400" b="0" i="0" dirty="0">
                <a:solidFill>
                  <a:srgbClr val="383838"/>
                </a:solidFill>
                <a:effectLst/>
                <a:latin typeface="Slabo 27px"/>
              </a:rPr>
              <a:t>, we should name it something that sounds enticing or familiar to the victim.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2400" dirty="0">
              <a:solidFill>
                <a:srgbClr val="383838"/>
              </a:solidFill>
              <a:latin typeface="Slabo 27px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b="0" i="0" dirty="0">
                <a:solidFill>
                  <a:srgbClr val="383838"/>
                </a:solidFill>
                <a:effectLst/>
                <a:latin typeface="Slabo 27px"/>
              </a:rPr>
              <a:t>Let’s say you want to spear a manager at a large company, call it </a:t>
            </a:r>
            <a:r>
              <a:rPr lang="en-US" sz="2400" b="1" i="0" dirty="0" err="1">
                <a:solidFill>
                  <a:srgbClr val="00A6AA"/>
                </a:solidFill>
                <a:effectLst/>
                <a:latin typeface="Slabo 27px"/>
              </a:rPr>
              <a:t>SalesReport</a:t>
            </a:r>
            <a:endParaRPr lang="en-US" sz="2400" b="1" dirty="0">
              <a:solidFill>
                <a:srgbClr val="00A6AA"/>
              </a:solidFill>
              <a:latin typeface="Slabo 27px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2400" b="0" dirty="0">
              <a:effectLst/>
              <a:latin typeface="+mn-lt"/>
            </a:endParaRPr>
          </a:p>
        </p:txBody>
      </p:sp>
      <p:pic>
        <p:nvPicPr>
          <p:cNvPr id="1026" name="Picture 2" descr="Free Graph Icon - Download in Glyph Style">
            <a:extLst>
              <a:ext uri="{FF2B5EF4-FFF2-40B4-BE49-F238E27FC236}">
                <a16:creationId xmlns:a16="http://schemas.microsoft.com/office/drawing/2014/main" id="{1AA5CB3C-1ADE-81C5-FB75-2D348A6979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7" t="20694" r="14616" b="21170"/>
          <a:stretch/>
        </p:blipFill>
        <p:spPr bwMode="auto">
          <a:xfrm>
            <a:off x="10358362" y="4359123"/>
            <a:ext cx="1717524" cy="14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87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BFBCA6-57FA-47B8-4CDB-52E79AED6C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800" b="1" dirty="0"/>
              <a:t>Phishing and Spear Phishing Attack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A69E-AC6E-CD01-8BC0-24ED57F8A0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9492" y="1238023"/>
            <a:ext cx="10281799" cy="4706991"/>
          </a:xfr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b="0" i="0" dirty="0">
                <a:solidFill>
                  <a:srgbClr val="383838"/>
                </a:solidFill>
                <a:effectLst/>
                <a:latin typeface="Slabo 27px"/>
              </a:rPr>
              <a:t>Now that we have created the malicious file, we now need to create the email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2400" dirty="0">
              <a:solidFill>
                <a:srgbClr val="383838"/>
              </a:solidFill>
              <a:latin typeface="Slabo 27px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b="0" u="sng" dirty="0">
                <a:solidFill>
                  <a:srgbClr val="00A6AA"/>
                </a:solidFill>
                <a:effectLst/>
                <a:latin typeface="Slabo 27px"/>
              </a:rPr>
              <a:t>It must look legitimate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2400" dirty="0">
              <a:solidFill>
                <a:srgbClr val="383838"/>
              </a:solidFill>
              <a:latin typeface="Slabo 27px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b="0" dirty="0">
                <a:solidFill>
                  <a:srgbClr val="383838"/>
                </a:solidFill>
                <a:effectLst/>
                <a:latin typeface="Slabo 27px"/>
              </a:rPr>
              <a:t>Enter the subject and choose HTML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2400" dirty="0">
              <a:solidFill>
                <a:srgbClr val="383838"/>
              </a:solidFill>
              <a:latin typeface="Slabo 27px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b="0" dirty="0">
                <a:solidFill>
                  <a:srgbClr val="383838"/>
                </a:solidFill>
                <a:effectLst/>
                <a:latin typeface="Slabo 27px"/>
              </a:rPr>
              <a:t>Then finally write the email</a:t>
            </a:r>
            <a:endParaRPr lang="en-US" sz="2400" b="0" dirty="0">
              <a:effectLst/>
              <a:latin typeface="+mn-lt"/>
            </a:endParaRPr>
          </a:p>
        </p:txBody>
      </p:sp>
      <p:pic>
        <p:nvPicPr>
          <p:cNvPr id="2050" name="Picture 2" descr="Email icons for free download | Freepik">
            <a:extLst>
              <a:ext uri="{FF2B5EF4-FFF2-40B4-BE49-F238E27FC236}">
                <a16:creationId xmlns:a16="http://schemas.microsoft.com/office/drawing/2014/main" id="{3B79F406-1BE2-F0A1-C3E1-881AFBC13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993" y="2404532"/>
            <a:ext cx="2659743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33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BFBCA6-57FA-47B8-4CDB-52E79AED6C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800" b="1" dirty="0"/>
              <a:t>Phishing and Spear Phishing Attack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A69E-AC6E-CD01-8BC0-24ED57F8A0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9492" y="1238023"/>
            <a:ext cx="10281799" cy="4706991"/>
          </a:xfrm>
        </p:spPr>
        <p:txBody>
          <a:bodyPr/>
          <a:lstStyle/>
          <a:p>
            <a:pPr marL="0" indent="0" algn="just" fontAlgn="base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labo 27px"/>
              </a:rPr>
              <a:t>Dear Manager,</a:t>
            </a:r>
            <a:endParaRPr lang="en-US" sz="2400" b="0" i="0" dirty="0">
              <a:solidFill>
                <a:srgbClr val="383838"/>
              </a:solidFill>
              <a:effectLst/>
              <a:latin typeface="Slabo 27px"/>
            </a:endParaRPr>
          </a:p>
          <a:p>
            <a:pPr marL="0" indent="0" algn="just" fontAlgn="base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labo 27px"/>
              </a:rPr>
              <a:t>Please find attached my quarterly sales report. If you have any questions, please feel free to ask.</a:t>
            </a:r>
            <a:endParaRPr lang="en-US" sz="2400" b="0" i="0" dirty="0">
              <a:solidFill>
                <a:srgbClr val="383838"/>
              </a:solidFill>
              <a:effectLst/>
              <a:latin typeface="Slabo 27px"/>
            </a:endParaRPr>
          </a:p>
          <a:p>
            <a:pPr marL="0" indent="0" algn="just" fontAlgn="base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labo 27px"/>
              </a:rPr>
              <a:t>Sincerely,</a:t>
            </a:r>
            <a:endParaRPr lang="en-US" sz="2400" b="0" i="0" dirty="0">
              <a:solidFill>
                <a:srgbClr val="383838"/>
              </a:solidFill>
              <a:effectLst/>
              <a:latin typeface="Slabo 27px"/>
            </a:endParaRPr>
          </a:p>
          <a:p>
            <a:pPr marL="0" indent="0" algn="just" fontAlgn="base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labo 27px"/>
              </a:rPr>
              <a:t>Your Employee</a:t>
            </a:r>
            <a:endParaRPr lang="en-US" sz="2400" b="0" i="0" dirty="0">
              <a:solidFill>
                <a:srgbClr val="383838"/>
              </a:solidFill>
              <a:effectLst/>
              <a:latin typeface="Slabo 27px"/>
            </a:endParaRPr>
          </a:p>
        </p:txBody>
      </p:sp>
    </p:spTree>
    <p:extLst>
      <p:ext uri="{BB962C8B-B14F-4D97-AF65-F5344CB8AC3E}">
        <p14:creationId xmlns:p14="http://schemas.microsoft.com/office/powerpoint/2010/main" val="3032702578"/>
      </p:ext>
    </p:extLst>
  </p:cSld>
  <p:clrMapOvr>
    <a:masterClrMapping/>
  </p:clrMapOvr>
</p:sld>
</file>

<file path=ppt/theme/theme1.xml><?xml version="1.0" encoding="utf-8"?>
<a:theme xmlns:a="http://schemas.openxmlformats.org/drawingml/2006/main" name="Front End Logo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2E64421A-CAE9-9744-B791-9EA1BF869434}" vid="{8700B1CD-FDF2-1A4F-AA03-31623AED3B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ACE40C9316844097EABA1DB01D050D" ma:contentTypeVersion="10" ma:contentTypeDescription="Create a new document." ma:contentTypeScope="" ma:versionID="635d6d9e8a0897aa0ddcd1c2ab334b91">
  <xsd:schema xmlns:xsd="http://www.w3.org/2001/XMLSchema" xmlns:xs="http://www.w3.org/2001/XMLSchema" xmlns:p="http://schemas.microsoft.com/office/2006/metadata/properties" xmlns:ns2="1c751a07-9a99-4a0d-bf4f-fd7d284158bd" xmlns:ns3="b8975faf-9852-4202-b0a4-cf8bf4ffc543" targetNamespace="http://schemas.microsoft.com/office/2006/metadata/properties" ma:root="true" ma:fieldsID="478fbf1b410019d95e1f02e3aec017e2" ns2:_="" ns3:_="">
    <xsd:import namespace="1c751a07-9a99-4a0d-bf4f-fd7d284158bd"/>
    <xsd:import namespace="b8975faf-9852-4202-b0a4-cf8bf4ffc5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751a07-9a99-4a0d-bf4f-fd7d284158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fd4f9e0-3e4e-44d8-bdce-9158df8d30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975faf-9852-4202-b0a4-cf8bf4ffc54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4383f5a-bbce-422e-85c4-97cc2c7c5531}" ma:internalName="TaxCatchAll" ma:showField="CatchAllData" ma:web="b8975faf-9852-4202-b0a4-cf8bf4ffc5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c751a07-9a99-4a0d-bf4f-fd7d284158bd">
      <Terms xmlns="http://schemas.microsoft.com/office/infopath/2007/PartnerControls"/>
    </lcf76f155ced4ddcb4097134ff3c332f>
    <TaxCatchAll xmlns="b8975faf-9852-4202-b0a4-cf8bf4ffc54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482D7-1BDA-48AC-8275-5D3D44F2D7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751a07-9a99-4a0d-bf4f-fd7d284158bd"/>
    <ds:schemaRef ds:uri="b8975faf-9852-4202-b0a4-cf8bf4ffc5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F4FF34-FC76-4ADF-9829-6C0874D7011C}">
  <ds:schemaRefs>
    <ds:schemaRef ds:uri="http://schemas.microsoft.com/office/2006/metadata/properties"/>
    <ds:schemaRef ds:uri="http://schemas.microsoft.com/office/infopath/2007/PartnerControls"/>
    <ds:schemaRef ds:uri="1c751a07-9a99-4a0d-bf4f-fd7d284158bd"/>
    <ds:schemaRef ds:uri="b8975faf-9852-4202-b0a4-cf8bf4ffc543"/>
  </ds:schemaRefs>
</ds:datastoreItem>
</file>

<file path=customXml/itemProps3.xml><?xml version="1.0" encoding="utf-8"?>
<ds:datastoreItem xmlns:ds="http://schemas.openxmlformats.org/officeDocument/2006/customXml" ds:itemID="{0C64B339-A904-4118-A5DA-B6AFFE741D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RC3-presentations-Template-2023</Template>
  <TotalTime>3893</TotalTime>
  <Words>1753</Words>
  <Application>Microsoft Office PowerPoint</Application>
  <PresentationFormat>Widescreen</PresentationFormat>
  <Paragraphs>212</Paragraphs>
  <Slides>23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Front End Logo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Maurantonio Caprolu</dc:creator>
  <cp:lastModifiedBy>Ines Pinto Gouveia</cp:lastModifiedBy>
  <cp:revision>256</cp:revision>
  <dcterms:created xsi:type="dcterms:W3CDTF">2023-12-14T12:37:01Z</dcterms:created>
  <dcterms:modified xsi:type="dcterms:W3CDTF">2025-02-12T19:06:33Z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0x01010074ACE40C9316844097EABA1DB01D050D</vt:lpwstr>
  </property>
  <property fmtid="{D5CDD505-2E9C-101B-9397-08002B2CF9AE}" pid="3" name="MediaServiceImageTags">
    <vt:lpwstr/>
  </property>
</Properties>
</file>