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notesMasterIdLst>
    <p:notesMasterId r:id="rId26"/>
  </p:notesMasterIdLst>
  <p:handoutMasterIdLst>
    <p:handoutMasterId r:id="rId27"/>
  </p:handoutMasterIdLst>
  <p:sldIdLst>
    <p:sldId id="274" r:id="rId5"/>
    <p:sldId id="290" r:id="rId6"/>
    <p:sldId id="341" r:id="rId7"/>
    <p:sldId id="362" r:id="rId8"/>
    <p:sldId id="356" r:id="rId9"/>
    <p:sldId id="363" r:id="rId10"/>
    <p:sldId id="364" r:id="rId11"/>
    <p:sldId id="365" r:id="rId12"/>
    <p:sldId id="366" r:id="rId13"/>
    <p:sldId id="367" r:id="rId14"/>
    <p:sldId id="368" r:id="rId15"/>
    <p:sldId id="369" r:id="rId16"/>
    <p:sldId id="370" r:id="rId17"/>
    <p:sldId id="377" r:id="rId18"/>
    <p:sldId id="371" r:id="rId19"/>
    <p:sldId id="372" r:id="rId20"/>
    <p:sldId id="373" r:id="rId21"/>
    <p:sldId id="374" r:id="rId22"/>
    <p:sldId id="375" r:id="rId23"/>
    <p:sldId id="376" r:id="rId24"/>
    <p:sldId id="289" r:id="rId25"/>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F00"/>
    <a:srgbClr val="9C6FAE"/>
    <a:srgbClr val="00A6AA"/>
    <a:srgbClr val="272935"/>
    <a:srgbClr val="FFFFFF"/>
    <a:srgbClr val="1EA1F3"/>
    <a:srgbClr val="003B75"/>
    <a:srgbClr val="004C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4BDCC6-5981-7180-370A-9832769213FD}" v="14" dt="2025-02-12T17:42:51.676"/>
    <p1510:client id="{8CD0F42E-2C14-F81F-BC1B-1CDE47BFDD61}" v="32" dt="2025-02-10T19:10:13.581"/>
    <p1510:client id="{FB28FB68-7B33-8EE1-016D-7C2A81A60524}" v="6" dt="2025-02-12T19:03:11.9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6"/>
  </p:normalViewPr>
  <p:slideViewPr>
    <p:cSldViewPr snapToGrid="0">
      <p:cViewPr varScale="1">
        <p:scale>
          <a:sx n="105" d="100"/>
          <a:sy n="105" d="100"/>
        </p:scale>
        <p:origin x="744" y="17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urantonio Caprolu" userId="S::caprolm@kaust.edu.sa::46b8f101-be5b-4ffd-9864-8f57f60a9309" providerId="AD" clId="Web-{182910BD-EB5A-B830-BFDA-FB2B6272877D}"/>
    <pc:docChg chg="modSld">
      <pc:chgData name="Maurantonio Caprolu" userId="S::caprolm@kaust.edu.sa::46b8f101-be5b-4ffd-9864-8f57f60a9309" providerId="AD" clId="Web-{182910BD-EB5A-B830-BFDA-FB2B6272877D}" dt="2024-01-07T11:32:22.193" v="31"/>
      <pc:docMkLst>
        <pc:docMk/>
      </pc:docMkLst>
      <pc:sldChg chg="modSp">
        <pc:chgData name="Maurantonio Caprolu" userId="S::caprolm@kaust.edu.sa::46b8f101-be5b-4ffd-9864-8f57f60a9309" providerId="AD" clId="Web-{182910BD-EB5A-B830-BFDA-FB2B6272877D}" dt="2024-01-07T11:30:06.641" v="3" actId="20577"/>
        <pc:sldMkLst>
          <pc:docMk/>
          <pc:sldMk cId="3542566441" sldId="341"/>
        </pc:sldMkLst>
      </pc:sldChg>
      <pc:sldChg chg="modNotes">
        <pc:chgData name="Maurantonio Caprolu" userId="S::caprolm@kaust.edu.sa::46b8f101-be5b-4ffd-9864-8f57f60a9309" providerId="AD" clId="Web-{182910BD-EB5A-B830-BFDA-FB2B6272877D}" dt="2024-01-07T11:32:22.193" v="31"/>
        <pc:sldMkLst>
          <pc:docMk/>
          <pc:sldMk cId="2283845103" sldId="356"/>
        </pc:sldMkLst>
      </pc:sldChg>
    </pc:docChg>
  </pc:docChgLst>
  <pc:docChgLst>
    <pc:chgData name="Guest User" userId="S::urn:spo:anon#79bf3dcfa5c6ff63a2937be9d6e6a730b2e5b670909d2e5e3a6c90ed6e9baba0::" providerId="AD" clId="Web-{03114BC5-244E-A744-33AD-C55F47860930}"/>
    <pc:docChg chg="modSld">
      <pc:chgData name="Guest User" userId="S::urn:spo:anon#79bf3dcfa5c6ff63a2937be9d6e6a730b2e5b670909d2e5e3a6c90ed6e9baba0::" providerId="AD" clId="Web-{03114BC5-244E-A744-33AD-C55F47860930}" dt="2025-02-10T18:44:15.023" v="5" actId="20577"/>
      <pc:docMkLst>
        <pc:docMk/>
      </pc:docMkLst>
      <pc:sldChg chg="modSp">
        <pc:chgData name="Guest User" userId="S::urn:spo:anon#79bf3dcfa5c6ff63a2937be9d6e6a730b2e5b670909d2e5e3a6c90ed6e9baba0::" providerId="AD" clId="Web-{03114BC5-244E-A744-33AD-C55F47860930}" dt="2025-02-10T18:44:15.023" v="5" actId="20577"/>
        <pc:sldMkLst>
          <pc:docMk/>
          <pc:sldMk cId="2600511961" sldId="274"/>
        </pc:sldMkLst>
        <pc:spChg chg="mod">
          <ac:chgData name="Guest User" userId="S::urn:spo:anon#79bf3dcfa5c6ff63a2937be9d6e6a730b2e5b670909d2e5e3a6c90ed6e9baba0::" providerId="AD" clId="Web-{03114BC5-244E-A744-33AD-C55F47860930}" dt="2025-02-10T18:44:15.023" v="5" actId="20577"/>
          <ac:spMkLst>
            <pc:docMk/>
            <pc:sldMk cId="2600511961" sldId="274"/>
            <ac:spMk id="2" creationId="{5A0681C4-234F-C504-A651-A166E9AFC376}"/>
          </ac:spMkLst>
        </pc:spChg>
      </pc:sldChg>
    </pc:docChg>
  </pc:docChgLst>
  <pc:docChgLst>
    <pc:chgData name="محمد احمد بن مبروك القرشى" userId="S::s445001713@uqu.edu.sa::e7f39c98-69a4-47ee-8b23-3ecd0beb5c33" providerId="AD" clId="Web-{334BDCC6-5981-7180-370A-9832769213FD}"/>
    <pc:docChg chg="modSld">
      <pc:chgData name="محمد احمد بن مبروك القرشى" userId="S::s445001713@uqu.edu.sa::e7f39c98-69a4-47ee-8b23-3ecd0beb5c33" providerId="AD" clId="Web-{334BDCC6-5981-7180-370A-9832769213FD}" dt="2025-02-12T17:42:51.676" v="13" actId="20577"/>
      <pc:docMkLst>
        <pc:docMk/>
      </pc:docMkLst>
      <pc:sldChg chg="modSp">
        <pc:chgData name="محمد احمد بن مبروك القرشى" userId="S::s445001713@uqu.edu.sa::e7f39c98-69a4-47ee-8b23-3ecd0beb5c33" providerId="AD" clId="Web-{334BDCC6-5981-7180-370A-9832769213FD}" dt="2025-02-12T17:41:48.610" v="3" actId="20577"/>
        <pc:sldMkLst>
          <pc:docMk/>
          <pc:sldMk cId="2600511961" sldId="274"/>
        </pc:sldMkLst>
        <pc:spChg chg="mod">
          <ac:chgData name="محمد احمد بن مبروك القرشى" userId="S::s445001713@uqu.edu.sa::e7f39c98-69a4-47ee-8b23-3ecd0beb5c33" providerId="AD" clId="Web-{334BDCC6-5981-7180-370A-9832769213FD}" dt="2025-02-12T17:41:48.610" v="3" actId="20577"/>
          <ac:spMkLst>
            <pc:docMk/>
            <pc:sldMk cId="2600511961" sldId="274"/>
            <ac:spMk id="2" creationId="{5A0681C4-234F-C504-A651-A166E9AFC376}"/>
          </ac:spMkLst>
        </pc:spChg>
      </pc:sldChg>
      <pc:sldChg chg="modSp">
        <pc:chgData name="محمد احمد بن مبروك القرشى" userId="S::s445001713@uqu.edu.sa::e7f39c98-69a4-47ee-8b23-3ecd0beb5c33" providerId="AD" clId="Web-{334BDCC6-5981-7180-370A-9832769213FD}" dt="2025-02-12T17:42:51.676" v="13" actId="20577"/>
        <pc:sldMkLst>
          <pc:docMk/>
          <pc:sldMk cId="2513303685" sldId="363"/>
        </pc:sldMkLst>
        <pc:spChg chg="mod">
          <ac:chgData name="محمد احمد بن مبروك القرشى" userId="S::s445001713@uqu.edu.sa::e7f39c98-69a4-47ee-8b23-3ecd0beb5c33" providerId="AD" clId="Web-{334BDCC6-5981-7180-370A-9832769213FD}" dt="2025-02-12T17:42:51.676" v="13" actId="20577"/>
          <ac:spMkLst>
            <pc:docMk/>
            <pc:sldMk cId="2513303685" sldId="363"/>
            <ac:spMk id="3" creationId="{30DCF4A6-3C8C-A269-FCDD-60CD2D9FD82B}"/>
          </ac:spMkLst>
        </pc:spChg>
      </pc:sldChg>
    </pc:docChg>
  </pc:docChgLst>
  <pc:docChgLst>
    <pc:chgData name="محمد احمد بن مبروك القرشى" userId="S::s445001713@uqu.edu.sa::e7f39c98-69a4-47ee-8b23-3ecd0beb5c33" providerId="AD" clId="Web-{FB28FB68-7B33-8EE1-016D-7C2A81A60524}"/>
    <pc:docChg chg="modSld">
      <pc:chgData name="محمد احمد بن مبروك القرشى" userId="S::s445001713@uqu.edu.sa::e7f39c98-69a4-47ee-8b23-3ecd0beb5c33" providerId="AD" clId="Web-{FB28FB68-7B33-8EE1-016D-7C2A81A60524}" dt="2025-02-12T19:03:09.958" v="1" actId="20577"/>
      <pc:docMkLst>
        <pc:docMk/>
      </pc:docMkLst>
      <pc:sldChg chg="modSp">
        <pc:chgData name="محمد احمد بن مبروك القرشى" userId="S::s445001713@uqu.edu.sa::e7f39c98-69a4-47ee-8b23-3ecd0beb5c33" providerId="AD" clId="Web-{FB28FB68-7B33-8EE1-016D-7C2A81A60524}" dt="2025-02-12T19:03:09.958" v="1" actId="20577"/>
        <pc:sldMkLst>
          <pc:docMk/>
          <pc:sldMk cId="2600511961" sldId="274"/>
        </pc:sldMkLst>
        <pc:spChg chg="mod">
          <ac:chgData name="محمد احمد بن مبروك القرشى" userId="S::s445001713@uqu.edu.sa::e7f39c98-69a4-47ee-8b23-3ecd0beb5c33" providerId="AD" clId="Web-{FB28FB68-7B33-8EE1-016D-7C2A81A60524}" dt="2025-02-12T19:03:09.958" v="1" actId="20577"/>
          <ac:spMkLst>
            <pc:docMk/>
            <pc:sldMk cId="2600511961" sldId="274"/>
            <ac:spMk id="3" creationId="{93342980-59EC-5835-6270-46BFAAE9E8E2}"/>
          </ac:spMkLst>
        </pc:spChg>
      </pc:sldChg>
    </pc:docChg>
  </pc:docChgLst>
  <pc:docChgLst>
    <pc:chgData name="Guest User" userId="S::urn:spo:anon#79bf3dcfa5c6ff63a2937be9d6e6a730b2e5b670909d2e5e3a6c90ed6e9baba0::" providerId="AD" clId="Web-{8CD0F42E-2C14-F81F-BC1B-1CDE47BFDD61}"/>
    <pc:docChg chg="modSld">
      <pc:chgData name="Guest User" userId="S::urn:spo:anon#79bf3dcfa5c6ff63a2937be9d6e6a730b2e5b670909d2e5e3a6c90ed6e9baba0::" providerId="AD" clId="Web-{8CD0F42E-2C14-F81F-BC1B-1CDE47BFDD61}" dt="2025-02-10T19:10:13.581" v="33" actId="20577"/>
      <pc:docMkLst>
        <pc:docMk/>
      </pc:docMkLst>
      <pc:sldChg chg="modSp">
        <pc:chgData name="Guest User" userId="S::urn:spo:anon#79bf3dcfa5c6ff63a2937be9d6e6a730b2e5b670909d2e5e3a6c90ed6e9baba0::" providerId="AD" clId="Web-{8CD0F42E-2C14-F81F-BC1B-1CDE47BFDD61}" dt="2025-02-10T18:44:46.414" v="3" actId="20577"/>
        <pc:sldMkLst>
          <pc:docMk/>
          <pc:sldMk cId="2317489010" sldId="290"/>
        </pc:sldMkLst>
        <pc:spChg chg="mod">
          <ac:chgData name="Guest User" userId="S::urn:spo:anon#79bf3dcfa5c6ff63a2937be9d6e6a730b2e5b670909d2e5e3a6c90ed6e9baba0::" providerId="AD" clId="Web-{8CD0F42E-2C14-F81F-BC1B-1CDE47BFDD61}" dt="2025-02-10T18:44:46.414" v="3" actId="20577"/>
          <ac:spMkLst>
            <pc:docMk/>
            <pc:sldMk cId="2317489010" sldId="290"/>
            <ac:spMk id="3" creationId="{9A426D93-A24C-A240-71D4-02E8682555FD}"/>
          </ac:spMkLst>
        </pc:spChg>
      </pc:sldChg>
      <pc:sldChg chg="modSp">
        <pc:chgData name="Guest User" userId="S::urn:spo:anon#79bf3dcfa5c6ff63a2937be9d6e6a730b2e5b670909d2e5e3a6c90ed6e9baba0::" providerId="AD" clId="Web-{8CD0F42E-2C14-F81F-BC1B-1CDE47BFDD61}" dt="2025-02-10T19:08:08.343" v="10" actId="20577"/>
        <pc:sldMkLst>
          <pc:docMk/>
          <pc:sldMk cId="3542566441" sldId="341"/>
        </pc:sldMkLst>
        <pc:spChg chg="mod">
          <ac:chgData name="Guest User" userId="S::urn:spo:anon#79bf3dcfa5c6ff63a2937be9d6e6a730b2e5b670909d2e5e3a6c90ed6e9baba0::" providerId="AD" clId="Web-{8CD0F42E-2C14-F81F-BC1B-1CDE47BFDD61}" dt="2025-02-10T19:08:08.343" v="10" actId="20577"/>
          <ac:spMkLst>
            <pc:docMk/>
            <pc:sldMk cId="3542566441" sldId="341"/>
            <ac:spMk id="3" creationId="{BEC32FF1-D1EF-2D0C-B9BA-20A42B1502A1}"/>
          </ac:spMkLst>
        </pc:spChg>
      </pc:sldChg>
      <pc:sldChg chg="modSp">
        <pc:chgData name="Guest User" userId="S::urn:spo:anon#79bf3dcfa5c6ff63a2937be9d6e6a730b2e5b670909d2e5e3a6c90ed6e9baba0::" providerId="AD" clId="Web-{8CD0F42E-2C14-F81F-BC1B-1CDE47BFDD61}" dt="2025-02-10T19:10:13.581" v="33" actId="20577"/>
        <pc:sldMkLst>
          <pc:docMk/>
          <pc:sldMk cId="2950736212" sldId="362"/>
        </pc:sldMkLst>
        <pc:spChg chg="mod">
          <ac:chgData name="Guest User" userId="S::urn:spo:anon#79bf3dcfa5c6ff63a2937be9d6e6a730b2e5b670909d2e5e3a6c90ed6e9baba0::" providerId="AD" clId="Web-{8CD0F42E-2C14-F81F-BC1B-1CDE47BFDD61}" dt="2025-02-10T19:10:13.581" v="33" actId="20577"/>
          <ac:spMkLst>
            <pc:docMk/>
            <pc:sldMk cId="2950736212" sldId="362"/>
            <ac:spMk id="3" creationId="{BEC32FF1-D1EF-2D0C-B9BA-20A42B1502A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A87A9A-1D59-1248-BF13-C0B0A74856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a:extLst>
              <a:ext uri="{FF2B5EF4-FFF2-40B4-BE49-F238E27FC236}">
                <a16:creationId xmlns:a16="http://schemas.microsoft.com/office/drawing/2014/main" id="{F648E810-C450-904B-9F73-B8F5E166DC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C779C9-22ED-0E48-B8D5-F475C3270A57}" type="datetimeFigureOut">
              <a:rPr lang="en-SA" smtClean="0"/>
              <a:t>2/14/25</a:t>
            </a:fld>
            <a:endParaRPr lang="en-SA"/>
          </a:p>
        </p:txBody>
      </p:sp>
      <p:sp>
        <p:nvSpPr>
          <p:cNvPr id="4" name="Footer Placeholder 3">
            <a:extLst>
              <a:ext uri="{FF2B5EF4-FFF2-40B4-BE49-F238E27FC236}">
                <a16:creationId xmlns:a16="http://schemas.microsoft.com/office/drawing/2014/main" id="{603A83BE-BA24-D640-834B-C07FF1499F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5" name="Slide Number Placeholder 4">
            <a:extLst>
              <a:ext uri="{FF2B5EF4-FFF2-40B4-BE49-F238E27FC236}">
                <a16:creationId xmlns:a16="http://schemas.microsoft.com/office/drawing/2014/main" id="{1748B5B6-61C5-CC4C-8FF4-D787F6518A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16A39-007F-D046-95C5-9B7364097D11}" type="slidenum">
              <a:rPr lang="en-SA" smtClean="0"/>
              <a:t>‹#›</a:t>
            </a:fld>
            <a:endParaRPr lang="en-SA"/>
          </a:p>
        </p:txBody>
      </p:sp>
    </p:spTree>
    <p:extLst>
      <p:ext uri="{BB962C8B-B14F-4D97-AF65-F5344CB8AC3E}">
        <p14:creationId xmlns:p14="http://schemas.microsoft.com/office/powerpoint/2010/main" val="2068796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E1F0B-5C7E-244F-995E-BAC22A06F0E2}" type="datetimeFigureOut">
              <a:rPr lang="en-SA" smtClean="0"/>
              <a:t>2/14/25</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3C59C-0672-C948-B9C0-99C4B0C15B32}" type="slidenum">
              <a:rPr lang="en-SA" smtClean="0"/>
              <a:t>‹#›</a:t>
            </a:fld>
            <a:endParaRPr lang="en-SA"/>
          </a:p>
        </p:txBody>
      </p:sp>
    </p:spTree>
    <p:extLst>
      <p:ext uri="{BB962C8B-B14F-4D97-AF65-F5344CB8AC3E}">
        <p14:creationId xmlns:p14="http://schemas.microsoft.com/office/powerpoint/2010/main" val="224541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333C59C-0672-C948-B9C0-99C4B0C15B32}" type="slidenum">
              <a:rPr lang="en-SA" smtClean="0"/>
              <a:t>1</a:t>
            </a:fld>
            <a:endParaRPr lang="en-SA"/>
          </a:p>
        </p:txBody>
      </p:sp>
    </p:spTree>
    <p:extLst>
      <p:ext uri="{BB962C8B-B14F-4D97-AF65-F5344CB8AC3E}">
        <p14:creationId xmlns:p14="http://schemas.microsoft.com/office/powerpoint/2010/main" val="1635888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13</a:t>
            </a:fld>
            <a:endParaRPr lang="en-SA"/>
          </a:p>
        </p:txBody>
      </p:sp>
    </p:spTree>
    <p:extLst>
      <p:ext uri="{BB962C8B-B14F-4D97-AF65-F5344CB8AC3E}">
        <p14:creationId xmlns:p14="http://schemas.microsoft.com/office/powerpoint/2010/main" val="3816560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14</a:t>
            </a:fld>
            <a:endParaRPr lang="en-SA"/>
          </a:p>
        </p:txBody>
      </p:sp>
    </p:spTree>
    <p:extLst>
      <p:ext uri="{BB962C8B-B14F-4D97-AF65-F5344CB8AC3E}">
        <p14:creationId xmlns:p14="http://schemas.microsoft.com/office/powerpoint/2010/main" val="2581680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15</a:t>
            </a:fld>
            <a:endParaRPr lang="en-SA"/>
          </a:p>
        </p:txBody>
      </p:sp>
    </p:spTree>
    <p:extLst>
      <p:ext uri="{BB962C8B-B14F-4D97-AF65-F5344CB8AC3E}">
        <p14:creationId xmlns:p14="http://schemas.microsoft.com/office/powerpoint/2010/main" val="1058260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16</a:t>
            </a:fld>
            <a:endParaRPr lang="en-SA"/>
          </a:p>
        </p:txBody>
      </p:sp>
    </p:spTree>
    <p:extLst>
      <p:ext uri="{BB962C8B-B14F-4D97-AF65-F5344CB8AC3E}">
        <p14:creationId xmlns:p14="http://schemas.microsoft.com/office/powerpoint/2010/main" val="2367738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17</a:t>
            </a:fld>
            <a:endParaRPr lang="en-SA"/>
          </a:p>
        </p:txBody>
      </p:sp>
    </p:spTree>
    <p:extLst>
      <p:ext uri="{BB962C8B-B14F-4D97-AF65-F5344CB8AC3E}">
        <p14:creationId xmlns:p14="http://schemas.microsoft.com/office/powerpoint/2010/main" val="3105515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18</a:t>
            </a:fld>
            <a:endParaRPr lang="en-SA"/>
          </a:p>
        </p:txBody>
      </p:sp>
    </p:spTree>
    <p:extLst>
      <p:ext uri="{BB962C8B-B14F-4D97-AF65-F5344CB8AC3E}">
        <p14:creationId xmlns:p14="http://schemas.microsoft.com/office/powerpoint/2010/main" val="3463526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19</a:t>
            </a:fld>
            <a:endParaRPr lang="en-SA"/>
          </a:p>
        </p:txBody>
      </p:sp>
    </p:spTree>
    <p:extLst>
      <p:ext uri="{BB962C8B-B14F-4D97-AF65-F5344CB8AC3E}">
        <p14:creationId xmlns:p14="http://schemas.microsoft.com/office/powerpoint/2010/main" val="183146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20</a:t>
            </a:fld>
            <a:endParaRPr lang="en-SA"/>
          </a:p>
        </p:txBody>
      </p:sp>
    </p:spTree>
    <p:extLst>
      <p:ext uri="{BB962C8B-B14F-4D97-AF65-F5344CB8AC3E}">
        <p14:creationId xmlns:p14="http://schemas.microsoft.com/office/powerpoint/2010/main" val="719451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From Kali Linux VM</a:t>
            </a:r>
          </a:p>
          <a:p>
            <a:endParaRPr lang="en-US">
              <a:ea typeface="Calibri"/>
              <a:cs typeface="Calibri"/>
            </a:endParaRPr>
          </a:p>
          <a:p>
            <a:r>
              <a:rPr lang="en-US">
                <a:ea typeface="Calibri"/>
                <a:cs typeface="Calibri"/>
              </a:rPr>
              <a:t>The answer is 79</a:t>
            </a:r>
          </a:p>
        </p:txBody>
      </p:sp>
      <p:sp>
        <p:nvSpPr>
          <p:cNvPr id="4" name="Slide Number Placeholder 3"/>
          <p:cNvSpPr>
            <a:spLocks noGrp="1"/>
          </p:cNvSpPr>
          <p:nvPr>
            <p:ph type="sldNum" sz="quarter" idx="5"/>
          </p:nvPr>
        </p:nvSpPr>
        <p:spPr/>
        <p:txBody>
          <a:bodyPr/>
          <a:lstStyle/>
          <a:p>
            <a:fld id="{3333C59C-0672-C948-B9C0-99C4B0C15B32}" type="slidenum">
              <a:rPr lang="en-SA" smtClean="0"/>
              <a:t>5</a:t>
            </a:fld>
            <a:endParaRPr lang="en-SA"/>
          </a:p>
        </p:txBody>
      </p:sp>
    </p:spTree>
    <p:extLst>
      <p:ext uri="{BB962C8B-B14F-4D97-AF65-F5344CB8AC3E}">
        <p14:creationId xmlns:p14="http://schemas.microsoft.com/office/powerpoint/2010/main" val="23120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6</a:t>
            </a:fld>
            <a:endParaRPr lang="en-SA"/>
          </a:p>
        </p:txBody>
      </p:sp>
    </p:spTree>
    <p:extLst>
      <p:ext uri="{BB962C8B-B14F-4D97-AF65-F5344CB8AC3E}">
        <p14:creationId xmlns:p14="http://schemas.microsoft.com/office/powerpoint/2010/main" val="3541456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7</a:t>
            </a:fld>
            <a:endParaRPr lang="en-SA"/>
          </a:p>
        </p:txBody>
      </p:sp>
    </p:spTree>
    <p:extLst>
      <p:ext uri="{BB962C8B-B14F-4D97-AF65-F5344CB8AC3E}">
        <p14:creationId xmlns:p14="http://schemas.microsoft.com/office/powerpoint/2010/main" val="1029290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8</a:t>
            </a:fld>
            <a:endParaRPr lang="en-SA"/>
          </a:p>
        </p:txBody>
      </p:sp>
    </p:spTree>
    <p:extLst>
      <p:ext uri="{BB962C8B-B14F-4D97-AF65-F5344CB8AC3E}">
        <p14:creationId xmlns:p14="http://schemas.microsoft.com/office/powerpoint/2010/main" val="1472707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AES-CBC uses a salt (randomness). </a:t>
            </a:r>
            <a:r>
              <a:rPr lang="en-US" b="0" i="0">
                <a:solidFill>
                  <a:srgbClr val="0C0D0E"/>
                </a:solidFill>
                <a:effectLst/>
                <a:latin typeface="-apple-system"/>
              </a:rPr>
              <a:t>Without this, AES would be deterministic: The same ciphertext would reveal that the plaintext was also identical. If you want to decrypt the ciphertext, then you have to either use OpenSSL again, or remove the padding manually.</a:t>
            </a:r>
          </a:p>
          <a:p>
            <a:r>
              <a:rPr lang="en-US" b="0" i="0">
                <a:solidFill>
                  <a:srgbClr val="0C0D0E"/>
                </a:solidFill>
                <a:effectLst/>
                <a:latin typeface="-apple-system"/>
              </a:rPr>
              <a:t>The first part of the ciphertext is identical because contains instruction on the encryption method used</a:t>
            </a:r>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9</a:t>
            </a:fld>
            <a:endParaRPr lang="en-SA"/>
          </a:p>
        </p:txBody>
      </p:sp>
    </p:spTree>
    <p:extLst>
      <p:ext uri="{BB962C8B-B14F-4D97-AF65-F5344CB8AC3E}">
        <p14:creationId xmlns:p14="http://schemas.microsoft.com/office/powerpoint/2010/main" val="273852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10</a:t>
            </a:fld>
            <a:endParaRPr lang="en-SA"/>
          </a:p>
        </p:txBody>
      </p:sp>
    </p:spTree>
    <p:extLst>
      <p:ext uri="{BB962C8B-B14F-4D97-AF65-F5344CB8AC3E}">
        <p14:creationId xmlns:p14="http://schemas.microsoft.com/office/powerpoint/2010/main" val="2295979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11</a:t>
            </a:fld>
            <a:endParaRPr lang="en-SA"/>
          </a:p>
        </p:txBody>
      </p:sp>
    </p:spTree>
    <p:extLst>
      <p:ext uri="{BB962C8B-B14F-4D97-AF65-F5344CB8AC3E}">
        <p14:creationId xmlns:p14="http://schemas.microsoft.com/office/powerpoint/2010/main" val="2588456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12</a:t>
            </a:fld>
            <a:endParaRPr lang="en-SA"/>
          </a:p>
        </p:txBody>
      </p:sp>
    </p:spTree>
    <p:extLst>
      <p:ext uri="{BB962C8B-B14F-4D97-AF65-F5344CB8AC3E}">
        <p14:creationId xmlns:p14="http://schemas.microsoft.com/office/powerpoint/2010/main" val="11413637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image" Target="../media/image14.jpe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Pa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063932-00BD-31C7-394E-50EFAD17198C}"/>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2" name="Picture 1" descr="Qr code&#10;&#10;Description automatically generated">
            <a:extLst>
              <a:ext uri="{FF2B5EF4-FFF2-40B4-BE49-F238E27FC236}">
                <a16:creationId xmlns:a16="http://schemas.microsoft.com/office/drawing/2014/main" id="{6BF58541-9047-8CD7-266D-FE826CBBD84B}"/>
              </a:ext>
            </a:extLst>
          </p:cNvPr>
          <p:cNvPicPr>
            <a:picLocks noChangeAspect="1"/>
          </p:cNvPicPr>
          <p:nvPr userDrawn="1"/>
        </p:nvPicPr>
        <p:blipFill>
          <a:blip r:embed="rId3"/>
          <a:stretch>
            <a:fillRect/>
          </a:stretch>
        </p:blipFill>
        <p:spPr>
          <a:xfrm>
            <a:off x="10594309" y="5453425"/>
            <a:ext cx="1211750" cy="1211750"/>
          </a:xfrm>
          <a:prstGeom prst="rect">
            <a:avLst/>
          </a:prstGeom>
        </p:spPr>
      </p:pic>
      <p:sp>
        <p:nvSpPr>
          <p:cNvPr id="3" name="TextBox 2">
            <a:extLst>
              <a:ext uri="{FF2B5EF4-FFF2-40B4-BE49-F238E27FC236}">
                <a16:creationId xmlns:a16="http://schemas.microsoft.com/office/drawing/2014/main" id="{850DD4B2-7FBE-0327-BF31-2D74190FF289}"/>
              </a:ext>
            </a:extLst>
          </p:cNvPr>
          <p:cNvSpPr txBox="1"/>
          <p:nvPr userDrawn="1"/>
        </p:nvSpPr>
        <p:spPr>
          <a:xfrm>
            <a:off x="8512788" y="6310602"/>
            <a:ext cx="2108201" cy="400110"/>
          </a:xfrm>
          <a:prstGeom prst="rect">
            <a:avLst/>
          </a:prstGeom>
          <a:noFill/>
        </p:spPr>
        <p:txBody>
          <a:bodyPr wrap="square" rtlCol="0">
            <a:spAutoFit/>
          </a:bodyPr>
          <a:lstStyle/>
          <a:p>
            <a:r>
              <a:rPr lang="en-US" sz="2000">
                <a:solidFill>
                  <a:schemeClr val="bg1"/>
                </a:solidFill>
                <a:latin typeface="Arial" panose="020B0604020202020204" pitchFamily="34" charset="0"/>
                <a:cs typeface="Arial" panose="020B0604020202020204" pitchFamily="34" charset="0"/>
              </a:rPr>
              <a:t>r</a:t>
            </a:r>
            <a:r>
              <a:rPr lang="en-SA" sz="2000">
                <a:solidFill>
                  <a:schemeClr val="bg1"/>
                </a:solidFill>
                <a:latin typeface="Arial" panose="020B0604020202020204" pitchFamily="34" charset="0"/>
                <a:cs typeface="Arial" panose="020B0604020202020204" pitchFamily="34" charset="0"/>
              </a:rPr>
              <a:t>c3.kaust.edu.sa</a:t>
            </a:r>
          </a:p>
        </p:txBody>
      </p:sp>
      <p:pic>
        <p:nvPicPr>
          <p:cNvPr id="6" name="Picture 5">
            <a:extLst>
              <a:ext uri="{FF2B5EF4-FFF2-40B4-BE49-F238E27FC236}">
                <a16:creationId xmlns:a16="http://schemas.microsoft.com/office/drawing/2014/main" id="{EEDB392F-375B-0EA1-8A7C-7E06AED037E8}"/>
              </a:ext>
            </a:extLst>
          </p:cNvPr>
          <p:cNvPicPr>
            <a:picLocks noChangeAspect="1"/>
          </p:cNvPicPr>
          <p:nvPr userDrawn="1"/>
        </p:nvPicPr>
        <p:blipFill>
          <a:blip r:embed="rId4"/>
          <a:stretch>
            <a:fillRect/>
          </a:stretch>
        </p:blipFill>
        <p:spPr>
          <a:xfrm>
            <a:off x="9113520" y="240030"/>
            <a:ext cx="2702560" cy="840622"/>
          </a:xfrm>
          <a:prstGeom prst="rect">
            <a:avLst/>
          </a:prstGeom>
        </p:spPr>
      </p:pic>
      <p:pic>
        <p:nvPicPr>
          <p:cNvPr id="9" name="Picture 8">
            <a:extLst>
              <a:ext uri="{FF2B5EF4-FFF2-40B4-BE49-F238E27FC236}">
                <a16:creationId xmlns:a16="http://schemas.microsoft.com/office/drawing/2014/main" id="{EB817370-F9A6-11C9-05FF-EC620C81EA86}"/>
              </a:ext>
            </a:extLst>
          </p:cNvPr>
          <p:cNvPicPr>
            <a:picLocks noChangeAspect="1"/>
          </p:cNvPicPr>
          <p:nvPr userDrawn="1"/>
        </p:nvPicPr>
        <p:blipFill>
          <a:blip r:embed="rId5"/>
          <a:stretch>
            <a:fillRect/>
          </a:stretch>
        </p:blipFill>
        <p:spPr>
          <a:xfrm>
            <a:off x="86360" y="264101"/>
            <a:ext cx="3810000" cy="711200"/>
          </a:xfrm>
          <a:prstGeom prst="rect">
            <a:avLst/>
          </a:prstGeom>
        </p:spPr>
      </p:pic>
      <p:sp>
        <p:nvSpPr>
          <p:cNvPr id="7" name="Content Placeholder 4">
            <a:extLst>
              <a:ext uri="{FF2B5EF4-FFF2-40B4-BE49-F238E27FC236}">
                <a16:creationId xmlns:a16="http://schemas.microsoft.com/office/drawing/2014/main" id="{5F7FAFE5-5E10-7DFF-9841-3308114D3460}"/>
              </a:ext>
            </a:extLst>
          </p:cNvPr>
          <p:cNvSpPr>
            <a:spLocks noGrp="1"/>
          </p:cNvSpPr>
          <p:nvPr>
            <p:ph sz="quarter" idx="10" hasCustomPrompt="1"/>
          </p:nvPr>
        </p:nvSpPr>
        <p:spPr>
          <a:xfrm>
            <a:off x="201047" y="1376019"/>
            <a:ext cx="6092177" cy="1413465"/>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8" name="Content Placeholder 5">
            <a:extLst>
              <a:ext uri="{FF2B5EF4-FFF2-40B4-BE49-F238E27FC236}">
                <a16:creationId xmlns:a16="http://schemas.microsoft.com/office/drawing/2014/main" id="{8217D535-141B-B772-15DB-1F3001149AEE}"/>
              </a:ext>
            </a:extLst>
          </p:cNvPr>
          <p:cNvSpPr>
            <a:spLocks noGrp="1"/>
          </p:cNvSpPr>
          <p:nvPr>
            <p:ph sz="quarter" idx="12"/>
          </p:nvPr>
        </p:nvSpPr>
        <p:spPr>
          <a:xfrm>
            <a:off x="201047" y="2924354"/>
            <a:ext cx="6092177" cy="3740821"/>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Tree>
    <p:extLst>
      <p:ext uri="{BB962C8B-B14F-4D97-AF65-F5344CB8AC3E}">
        <p14:creationId xmlns:p14="http://schemas.microsoft.com/office/powerpoint/2010/main" val="617632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in 3">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8F816B-A426-C055-FEF0-AB008B116325}"/>
              </a:ext>
            </a:extLst>
          </p:cNvPr>
          <p:cNvPicPr>
            <a:picLocks noChangeAspect="1"/>
          </p:cNvPicPr>
          <p:nvPr userDrawn="1"/>
        </p:nvPicPr>
        <p:blipFill rotWithShape="1">
          <a:blip r:embed="rId2">
            <a:alphaModFix amt="10000"/>
          </a:blip>
          <a:srcRect r="36375"/>
          <a:stretch/>
        </p:blipFill>
        <p:spPr>
          <a:xfrm>
            <a:off x="4213185" y="-109329"/>
            <a:ext cx="7757141" cy="6858000"/>
          </a:xfrm>
          <a:prstGeom prst="rect">
            <a:avLst/>
          </a:prstGeom>
        </p:spPr>
      </p:pic>
      <p:sp>
        <p:nvSpPr>
          <p:cNvPr id="2" name="Rectangle 1">
            <a:extLst>
              <a:ext uri="{FF2B5EF4-FFF2-40B4-BE49-F238E27FC236}">
                <a16:creationId xmlns:a16="http://schemas.microsoft.com/office/drawing/2014/main" id="{F5665453-7A40-70FD-F2A4-3C53FB29C259}"/>
              </a:ext>
            </a:extLst>
          </p:cNvPr>
          <p:cNvSpPr/>
          <p:nvPr userDrawn="1"/>
        </p:nvSpPr>
        <p:spPr>
          <a:xfrm>
            <a:off x="234175" y="5818908"/>
            <a:ext cx="11736151" cy="665018"/>
          </a:xfrm>
          <a:prstGeom prst="rect">
            <a:avLst/>
          </a:prstGeom>
          <a:solidFill>
            <a:srgbClr val="00A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3" name="Rectangle 2">
            <a:extLst>
              <a:ext uri="{FF2B5EF4-FFF2-40B4-BE49-F238E27FC236}">
                <a16:creationId xmlns:a16="http://schemas.microsoft.com/office/drawing/2014/main" id="{A43D0BD6-4A44-7DFE-F3AD-1C7588D12567}"/>
              </a:ext>
            </a:extLst>
          </p:cNvPr>
          <p:cNvSpPr/>
          <p:nvPr userDrawn="1"/>
        </p:nvSpPr>
        <p:spPr>
          <a:xfrm>
            <a:off x="234175" y="5973293"/>
            <a:ext cx="11736151" cy="665018"/>
          </a:xfrm>
          <a:prstGeom prst="rect">
            <a:avLst/>
          </a:prstGeom>
          <a:solidFill>
            <a:srgbClr val="272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8" name="Picture 7">
            <a:extLst>
              <a:ext uri="{FF2B5EF4-FFF2-40B4-BE49-F238E27FC236}">
                <a16:creationId xmlns:a16="http://schemas.microsoft.com/office/drawing/2014/main" id="{6031C9D6-6261-F6AF-A5BA-EAEB0226B0BE}"/>
              </a:ext>
            </a:extLst>
          </p:cNvPr>
          <p:cNvPicPr>
            <a:picLocks noChangeAspect="1"/>
          </p:cNvPicPr>
          <p:nvPr userDrawn="1"/>
        </p:nvPicPr>
        <p:blipFill>
          <a:blip r:embed="rId3"/>
          <a:stretch>
            <a:fillRect/>
          </a:stretch>
        </p:blipFill>
        <p:spPr>
          <a:xfrm>
            <a:off x="307602" y="199966"/>
            <a:ext cx="619329" cy="612833"/>
          </a:xfrm>
          <a:prstGeom prst="rect">
            <a:avLst/>
          </a:prstGeom>
        </p:spPr>
      </p:pic>
      <p:sp>
        <p:nvSpPr>
          <p:cNvPr id="9" name="Content Placeholder 4">
            <a:extLst>
              <a:ext uri="{FF2B5EF4-FFF2-40B4-BE49-F238E27FC236}">
                <a16:creationId xmlns:a16="http://schemas.microsoft.com/office/drawing/2014/main" id="{757AED23-F777-CC7A-B8E2-D9D156418D32}"/>
              </a:ext>
            </a:extLst>
          </p:cNvPr>
          <p:cNvSpPr>
            <a:spLocks noGrp="1"/>
          </p:cNvSpPr>
          <p:nvPr>
            <p:ph sz="quarter" idx="12" hasCustomPrompt="1"/>
          </p:nvPr>
        </p:nvSpPr>
        <p:spPr>
          <a:xfrm>
            <a:off x="1312084" y="273386"/>
            <a:ext cx="9819716" cy="556665"/>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6" name="Content Placeholder 5">
            <a:extLst>
              <a:ext uri="{FF2B5EF4-FFF2-40B4-BE49-F238E27FC236}">
                <a16:creationId xmlns:a16="http://schemas.microsoft.com/office/drawing/2014/main" id="{870FEB22-4D03-3BDD-6CA5-CE1B05C4987F}"/>
              </a:ext>
            </a:extLst>
          </p:cNvPr>
          <p:cNvSpPr>
            <a:spLocks noGrp="1"/>
          </p:cNvSpPr>
          <p:nvPr>
            <p:ph sz="quarter" idx="13"/>
          </p:nvPr>
        </p:nvSpPr>
        <p:spPr>
          <a:xfrm>
            <a:off x="1312863" y="957532"/>
            <a:ext cx="9818963" cy="4706991"/>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pic>
        <p:nvPicPr>
          <p:cNvPr id="7" name="Picture 6">
            <a:extLst>
              <a:ext uri="{FF2B5EF4-FFF2-40B4-BE49-F238E27FC236}">
                <a16:creationId xmlns:a16="http://schemas.microsoft.com/office/drawing/2014/main" id="{F20941D9-F517-A51E-E9D5-7621ACFF7256}"/>
              </a:ext>
            </a:extLst>
          </p:cNvPr>
          <p:cNvPicPr>
            <a:picLocks noChangeAspect="1"/>
          </p:cNvPicPr>
          <p:nvPr userDrawn="1"/>
        </p:nvPicPr>
        <p:blipFill>
          <a:blip r:embed="rId4"/>
          <a:stretch>
            <a:fillRect/>
          </a:stretch>
        </p:blipFill>
        <p:spPr>
          <a:xfrm>
            <a:off x="11256170" y="259600"/>
            <a:ext cx="578533" cy="556946"/>
          </a:xfrm>
          <a:prstGeom prst="rect">
            <a:avLst/>
          </a:prstGeom>
        </p:spPr>
      </p:pic>
    </p:spTree>
    <p:extLst>
      <p:ext uri="{BB962C8B-B14F-4D97-AF65-F5344CB8AC3E}">
        <p14:creationId xmlns:p14="http://schemas.microsoft.com/office/powerpoint/2010/main" val="2152652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in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CA1FA9-3FC6-2DA1-D7AF-64F237C630FE}"/>
              </a:ext>
            </a:extLst>
          </p:cNvPr>
          <p:cNvSpPr/>
          <p:nvPr userDrawn="1"/>
        </p:nvSpPr>
        <p:spPr>
          <a:xfrm>
            <a:off x="234175" y="599043"/>
            <a:ext cx="11736151" cy="665018"/>
          </a:xfrm>
          <a:prstGeom prst="rect">
            <a:avLst/>
          </a:prstGeom>
          <a:solidFill>
            <a:srgbClr val="00A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3" name="Rectangle 2">
            <a:extLst>
              <a:ext uri="{FF2B5EF4-FFF2-40B4-BE49-F238E27FC236}">
                <a16:creationId xmlns:a16="http://schemas.microsoft.com/office/drawing/2014/main" id="{A43D0BD6-4A44-7DFE-F3AD-1C7588D12567}"/>
              </a:ext>
            </a:extLst>
          </p:cNvPr>
          <p:cNvSpPr/>
          <p:nvPr userDrawn="1"/>
        </p:nvSpPr>
        <p:spPr>
          <a:xfrm>
            <a:off x="234175" y="237506"/>
            <a:ext cx="11736151" cy="860300"/>
          </a:xfrm>
          <a:prstGeom prst="rect">
            <a:avLst/>
          </a:prstGeom>
          <a:solidFill>
            <a:srgbClr val="272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6" name="Content Placeholder 4">
            <a:extLst>
              <a:ext uri="{FF2B5EF4-FFF2-40B4-BE49-F238E27FC236}">
                <a16:creationId xmlns:a16="http://schemas.microsoft.com/office/drawing/2014/main" id="{A92FBB6C-A332-73A8-E923-046D76813417}"/>
              </a:ext>
            </a:extLst>
          </p:cNvPr>
          <p:cNvSpPr>
            <a:spLocks noGrp="1"/>
          </p:cNvSpPr>
          <p:nvPr>
            <p:ph sz="quarter" idx="11" hasCustomPrompt="1"/>
          </p:nvPr>
        </p:nvSpPr>
        <p:spPr>
          <a:xfrm>
            <a:off x="725488" y="425638"/>
            <a:ext cx="10749336" cy="556665"/>
          </a:xfrm>
          <a:prstGeom prst="rect">
            <a:avLst/>
          </a:prstGeom>
        </p:spPr>
        <p:txBody>
          <a:bodyPr/>
          <a:lstStyle>
            <a:lvl1pPr marL="0" indent="0">
              <a:buNone/>
              <a:defRPr b="1" i="0">
                <a:solidFill>
                  <a:schemeClr val="bg1"/>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5" name="Content Placeholder 5">
            <a:extLst>
              <a:ext uri="{FF2B5EF4-FFF2-40B4-BE49-F238E27FC236}">
                <a16:creationId xmlns:a16="http://schemas.microsoft.com/office/drawing/2014/main" id="{E1A89FF6-6973-2C4B-1367-472E41CAE851}"/>
              </a:ext>
            </a:extLst>
          </p:cNvPr>
          <p:cNvSpPr>
            <a:spLocks noGrp="1"/>
          </p:cNvSpPr>
          <p:nvPr>
            <p:ph sz="quarter" idx="12"/>
          </p:nvPr>
        </p:nvSpPr>
        <p:spPr>
          <a:xfrm>
            <a:off x="725488" y="1437466"/>
            <a:ext cx="10749335" cy="4729972"/>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Tree>
    <p:extLst>
      <p:ext uri="{BB962C8B-B14F-4D97-AF65-F5344CB8AC3E}">
        <p14:creationId xmlns:p14="http://schemas.microsoft.com/office/powerpoint/2010/main" val="163098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dea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34C676-9FA6-5E1F-14D6-411054C0E2F8}"/>
              </a:ext>
            </a:extLst>
          </p:cNvPr>
          <p:cNvSpPr/>
          <p:nvPr userDrawn="1"/>
        </p:nvSpPr>
        <p:spPr>
          <a:xfrm>
            <a:off x="234176" y="253352"/>
            <a:ext cx="5754254" cy="6351297"/>
          </a:xfrm>
          <a:prstGeom prst="rect">
            <a:avLst/>
          </a:prstGeom>
          <a:solidFill>
            <a:srgbClr val="272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5" name="Hexagon 4">
            <a:extLst>
              <a:ext uri="{FF2B5EF4-FFF2-40B4-BE49-F238E27FC236}">
                <a16:creationId xmlns:a16="http://schemas.microsoft.com/office/drawing/2014/main" id="{3271679C-BC65-53B5-9B4C-AE69B3302412}"/>
              </a:ext>
            </a:extLst>
          </p:cNvPr>
          <p:cNvSpPr/>
          <p:nvPr userDrawn="1"/>
        </p:nvSpPr>
        <p:spPr>
          <a:xfrm rot="5400000">
            <a:off x="4803851" y="818008"/>
            <a:ext cx="2369157" cy="2033102"/>
          </a:xfrm>
          <a:prstGeom prst="hexagon">
            <a:avLst/>
          </a:prstGeom>
          <a:solidFill>
            <a:srgbClr val="00A6AA"/>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8" name="Content Placeholder 4">
            <a:extLst>
              <a:ext uri="{FF2B5EF4-FFF2-40B4-BE49-F238E27FC236}">
                <a16:creationId xmlns:a16="http://schemas.microsoft.com/office/drawing/2014/main" id="{11CA94C7-B1CB-3714-0B10-1AB627984A65}"/>
              </a:ext>
            </a:extLst>
          </p:cNvPr>
          <p:cNvSpPr>
            <a:spLocks noGrp="1"/>
          </p:cNvSpPr>
          <p:nvPr>
            <p:ph sz="quarter" idx="12" hasCustomPrompt="1"/>
          </p:nvPr>
        </p:nvSpPr>
        <p:spPr>
          <a:xfrm>
            <a:off x="442523" y="535175"/>
            <a:ext cx="4390943" cy="1405768"/>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10" name="Content Placeholder 4">
            <a:extLst>
              <a:ext uri="{FF2B5EF4-FFF2-40B4-BE49-F238E27FC236}">
                <a16:creationId xmlns:a16="http://schemas.microsoft.com/office/drawing/2014/main" id="{061F7334-474F-52FE-F625-19B011A52829}"/>
              </a:ext>
            </a:extLst>
          </p:cNvPr>
          <p:cNvSpPr>
            <a:spLocks noGrp="1"/>
          </p:cNvSpPr>
          <p:nvPr>
            <p:ph sz="quarter" idx="10" hasCustomPrompt="1"/>
          </p:nvPr>
        </p:nvSpPr>
        <p:spPr>
          <a:xfrm>
            <a:off x="7106696" y="535175"/>
            <a:ext cx="4680106" cy="1405768"/>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3" name="Content Placeholder 5">
            <a:extLst>
              <a:ext uri="{FF2B5EF4-FFF2-40B4-BE49-F238E27FC236}">
                <a16:creationId xmlns:a16="http://schemas.microsoft.com/office/drawing/2014/main" id="{06831521-1A4C-77E5-A663-31C91F3919D9}"/>
              </a:ext>
            </a:extLst>
          </p:cNvPr>
          <p:cNvSpPr>
            <a:spLocks noGrp="1"/>
          </p:cNvSpPr>
          <p:nvPr>
            <p:ph sz="quarter" idx="14"/>
          </p:nvPr>
        </p:nvSpPr>
        <p:spPr>
          <a:xfrm>
            <a:off x="7106695" y="2104844"/>
            <a:ext cx="4680106" cy="4217981"/>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Content Placeholder 5">
            <a:extLst>
              <a:ext uri="{FF2B5EF4-FFF2-40B4-BE49-F238E27FC236}">
                <a16:creationId xmlns:a16="http://schemas.microsoft.com/office/drawing/2014/main" id="{C886C767-F87F-A10B-6993-80B4A68E2625}"/>
              </a:ext>
            </a:extLst>
          </p:cNvPr>
          <p:cNvSpPr>
            <a:spLocks noGrp="1"/>
          </p:cNvSpPr>
          <p:nvPr>
            <p:ph sz="quarter" idx="15"/>
          </p:nvPr>
        </p:nvSpPr>
        <p:spPr>
          <a:xfrm>
            <a:off x="442523" y="2104844"/>
            <a:ext cx="4390943" cy="4217981"/>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12" name="Content Placeholder 5">
            <a:extLst>
              <a:ext uri="{FF2B5EF4-FFF2-40B4-BE49-F238E27FC236}">
                <a16:creationId xmlns:a16="http://schemas.microsoft.com/office/drawing/2014/main" id="{A649A756-F8A3-5D15-7C17-412893082164}"/>
              </a:ext>
            </a:extLst>
          </p:cNvPr>
          <p:cNvSpPr>
            <a:spLocks noGrp="1"/>
          </p:cNvSpPr>
          <p:nvPr>
            <p:ph sz="quarter" idx="17"/>
          </p:nvPr>
        </p:nvSpPr>
        <p:spPr>
          <a:xfrm>
            <a:off x="4971878" y="1053445"/>
            <a:ext cx="1972386" cy="1405768"/>
          </a:xfrm>
          <a:prstGeom prst="rect">
            <a:avLst/>
          </a:prstGeom>
        </p:spPr>
        <p:txBody>
          <a:bodyPr/>
          <a:lstStyle>
            <a:lvl1pPr>
              <a:spcBef>
                <a:spcPts val="0"/>
              </a:spcBef>
              <a:spcAft>
                <a:spcPts val="1000"/>
              </a:spcAft>
              <a:defRPr sz="1400" b="0" i="0">
                <a:latin typeface="Arial" panose="020B0604020202020204" pitchFamily="34" charset="0"/>
                <a:cs typeface="Arial" panose="020B0604020202020204" pitchFamily="34" charset="0"/>
              </a:defRPr>
            </a:lvl1pPr>
            <a:lvl2pPr>
              <a:defRPr sz="1400" b="0" i="1">
                <a:solidFill>
                  <a:schemeClr val="bg1"/>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2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200" b="0" i="1">
                <a:solidFill>
                  <a:schemeClr val="bg1"/>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2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93231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8F7548-0C45-4494-1973-4A20D59B613B}"/>
              </a:ext>
            </a:extLst>
          </p:cNvPr>
          <p:cNvSpPr/>
          <p:nvPr userDrawn="1"/>
        </p:nvSpPr>
        <p:spPr>
          <a:xfrm>
            <a:off x="234175" y="4027055"/>
            <a:ext cx="3275643" cy="2577594"/>
          </a:xfrm>
          <a:prstGeom prst="rect">
            <a:avLst/>
          </a:prstGeom>
          <a:solidFill>
            <a:srgbClr val="00A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4" name="Rectangle 3">
            <a:extLst>
              <a:ext uri="{FF2B5EF4-FFF2-40B4-BE49-F238E27FC236}">
                <a16:creationId xmlns:a16="http://schemas.microsoft.com/office/drawing/2014/main" id="{B1BA785A-6D02-4D15-D0A6-12F0822AFF6E}"/>
              </a:ext>
            </a:extLst>
          </p:cNvPr>
          <p:cNvSpPr/>
          <p:nvPr userDrawn="1"/>
        </p:nvSpPr>
        <p:spPr>
          <a:xfrm>
            <a:off x="234175" y="253353"/>
            <a:ext cx="3275643" cy="4937484"/>
          </a:xfrm>
          <a:prstGeom prst="rect">
            <a:avLst/>
          </a:prstGeom>
          <a:solidFill>
            <a:srgbClr val="272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6" name="Content Placeholder 4">
            <a:extLst>
              <a:ext uri="{FF2B5EF4-FFF2-40B4-BE49-F238E27FC236}">
                <a16:creationId xmlns:a16="http://schemas.microsoft.com/office/drawing/2014/main" id="{FB3820EB-4288-BF84-3385-AA8A7718197D}"/>
              </a:ext>
            </a:extLst>
          </p:cNvPr>
          <p:cNvSpPr>
            <a:spLocks noGrp="1"/>
          </p:cNvSpPr>
          <p:nvPr>
            <p:ph sz="quarter" idx="10" hasCustomPrompt="1"/>
          </p:nvPr>
        </p:nvSpPr>
        <p:spPr>
          <a:xfrm>
            <a:off x="3809879" y="535175"/>
            <a:ext cx="7545637" cy="1150190"/>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8" name="Content Placeholder 4">
            <a:extLst>
              <a:ext uri="{FF2B5EF4-FFF2-40B4-BE49-F238E27FC236}">
                <a16:creationId xmlns:a16="http://schemas.microsoft.com/office/drawing/2014/main" id="{AAD12443-0118-D412-08EB-B69EA83723CD}"/>
              </a:ext>
            </a:extLst>
          </p:cNvPr>
          <p:cNvSpPr>
            <a:spLocks noGrp="1"/>
          </p:cNvSpPr>
          <p:nvPr>
            <p:ph sz="quarter" idx="12" hasCustomPrompt="1"/>
          </p:nvPr>
        </p:nvSpPr>
        <p:spPr>
          <a:xfrm>
            <a:off x="442524" y="535175"/>
            <a:ext cx="2866331" cy="1150190"/>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RC3</a:t>
            </a:r>
            <a:endParaRPr lang="en-SA"/>
          </a:p>
        </p:txBody>
      </p:sp>
      <p:sp>
        <p:nvSpPr>
          <p:cNvPr id="2" name="Content Placeholder 5">
            <a:extLst>
              <a:ext uri="{FF2B5EF4-FFF2-40B4-BE49-F238E27FC236}">
                <a16:creationId xmlns:a16="http://schemas.microsoft.com/office/drawing/2014/main" id="{51855106-32EB-AA69-E2F4-29CD6D30E426}"/>
              </a:ext>
            </a:extLst>
          </p:cNvPr>
          <p:cNvSpPr>
            <a:spLocks noGrp="1"/>
          </p:cNvSpPr>
          <p:nvPr>
            <p:ph sz="quarter" idx="13"/>
          </p:nvPr>
        </p:nvSpPr>
        <p:spPr>
          <a:xfrm>
            <a:off x="3803679" y="1836852"/>
            <a:ext cx="7545637" cy="4330586"/>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9" name="Content Placeholder 5">
            <a:extLst>
              <a:ext uri="{FF2B5EF4-FFF2-40B4-BE49-F238E27FC236}">
                <a16:creationId xmlns:a16="http://schemas.microsoft.com/office/drawing/2014/main" id="{FF2EF402-8F31-FA31-1B7F-F95415DD1D2E}"/>
              </a:ext>
            </a:extLst>
          </p:cNvPr>
          <p:cNvSpPr>
            <a:spLocks noGrp="1"/>
          </p:cNvSpPr>
          <p:nvPr>
            <p:ph sz="quarter" idx="14"/>
          </p:nvPr>
        </p:nvSpPr>
        <p:spPr>
          <a:xfrm>
            <a:off x="442525" y="1836850"/>
            <a:ext cx="2866330" cy="4330587"/>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Tree>
    <p:extLst>
      <p:ext uri="{BB962C8B-B14F-4D97-AF65-F5344CB8AC3E}">
        <p14:creationId xmlns:p14="http://schemas.microsoft.com/office/powerpoint/2010/main" val="2371197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umn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5EF655-E624-C12F-4B2D-0DBB93CBC14D}"/>
              </a:ext>
            </a:extLst>
          </p:cNvPr>
          <p:cNvSpPr/>
          <p:nvPr userDrawn="1"/>
        </p:nvSpPr>
        <p:spPr>
          <a:xfrm>
            <a:off x="4711372" y="253352"/>
            <a:ext cx="671628" cy="6351297"/>
          </a:xfrm>
          <a:prstGeom prst="rect">
            <a:avLst/>
          </a:prstGeom>
          <a:solidFill>
            <a:srgbClr val="00A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3" name="Rectangle 2">
            <a:extLst>
              <a:ext uri="{FF2B5EF4-FFF2-40B4-BE49-F238E27FC236}">
                <a16:creationId xmlns:a16="http://schemas.microsoft.com/office/drawing/2014/main" id="{A43D0BD6-4A44-7DFE-F3AD-1C7588D12567}"/>
              </a:ext>
            </a:extLst>
          </p:cNvPr>
          <p:cNvSpPr/>
          <p:nvPr userDrawn="1"/>
        </p:nvSpPr>
        <p:spPr>
          <a:xfrm>
            <a:off x="234176" y="253352"/>
            <a:ext cx="4892006" cy="6351297"/>
          </a:xfrm>
          <a:prstGeom prst="rect">
            <a:avLst/>
          </a:prstGeom>
          <a:solidFill>
            <a:srgbClr val="272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5" name="Content Placeholder 4">
            <a:extLst>
              <a:ext uri="{FF2B5EF4-FFF2-40B4-BE49-F238E27FC236}">
                <a16:creationId xmlns:a16="http://schemas.microsoft.com/office/drawing/2014/main" id="{14D8FBD7-ED51-CCC8-162F-BDE56853C373}"/>
              </a:ext>
            </a:extLst>
          </p:cNvPr>
          <p:cNvSpPr>
            <a:spLocks noGrp="1"/>
          </p:cNvSpPr>
          <p:nvPr>
            <p:ph sz="quarter" idx="10" hasCustomPrompt="1"/>
          </p:nvPr>
        </p:nvSpPr>
        <p:spPr>
          <a:xfrm>
            <a:off x="5581291" y="535175"/>
            <a:ext cx="5774226" cy="1150190"/>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7" name="Content Placeholder 4">
            <a:extLst>
              <a:ext uri="{FF2B5EF4-FFF2-40B4-BE49-F238E27FC236}">
                <a16:creationId xmlns:a16="http://schemas.microsoft.com/office/drawing/2014/main" id="{ED3B0BC0-FC1A-5AEC-3407-C5E29B7EA13C}"/>
              </a:ext>
            </a:extLst>
          </p:cNvPr>
          <p:cNvSpPr>
            <a:spLocks noGrp="1"/>
          </p:cNvSpPr>
          <p:nvPr>
            <p:ph sz="quarter" idx="12" hasCustomPrompt="1"/>
          </p:nvPr>
        </p:nvSpPr>
        <p:spPr>
          <a:xfrm>
            <a:off x="442523" y="535175"/>
            <a:ext cx="4440027" cy="1150190"/>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8" name="Content Placeholder 5">
            <a:extLst>
              <a:ext uri="{FF2B5EF4-FFF2-40B4-BE49-F238E27FC236}">
                <a16:creationId xmlns:a16="http://schemas.microsoft.com/office/drawing/2014/main" id="{B5D85780-FF32-9BB7-9F38-23C035E22CC2}"/>
              </a:ext>
            </a:extLst>
          </p:cNvPr>
          <p:cNvSpPr>
            <a:spLocks noGrp="1"/>
          </p:cNvSpPr>
          <p:nvPr>
            <p:ph sz="quarter" idx="13"/>
          </p:nvPr>
        </p:nvSpPr>
        <p:spPr>
          <a:xfrm>
            <a:off x="442525" y="1828800"/>
            <a:ext cx="4440026" cy="4572000"/>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9" name="Content Placeholder 5">
            <a:extLst>
              <a:ext uri="{FF2B5EF4-FFF2-40B4-BE49-F238E27FC236}">
                <a16:creationId xmlns:a16="http://schemas.microsoft.com/office/drawing/2014/main" id="{7BE6A336-BF3C-6B7A-64CE-C3D49627B6BE}"/>
              </a:ext>
            </a:extLst>
          </p:cNvPr>
          <p:cNvSpPr>
            <a:spLocks noGrp="1"/>
          </p:cNvSpPr>
          <p:nvPr>
            <p:ph sz="quarter" idx="14"/>
          </p:nvPr>
        </p:nvSpPr>
        <p:spPr>
          <a:xfrm>
            <a:off x="5575090" y="1836852"/>
            <a:ext cx="5774226" cy="4563948"/>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Tree>
    <p:extLst>
      <p:ext uri="{BB962C8B-B14F-4D97-AF65-F5344CB8AC3E}">
        <p14:creationId xmlns:p14="http://schemas.microsoft.com/office/powerpoint/2010/main" val="2763613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umn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395ADC2-5239-D7F9-E1CA-86856FC081D3}"/>
              </a:ext>
            </a:extLst>
          </p:cNvPr>
          <p:cNvSpPr/>
          <p:nvPr userDrawn="1"/>
        </p:nvSpPr>
        <p:spPr>
          <a:xfrm>
            <a:off x="234176" y="253352"/>
            <a:ext cx="5754254" cy="6351297"/>
          </a:xfrm>
          <a:prstGeom prst="rect">
            <a:avLst/>
          </a:prstGeom>
          <a:solidFill>
            <a:srgbClr val="272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4" name="Rectangle 3">
            <a:extLst>
              <a:ext uri="{FF2B5EF4-FFF2-40B4-BE49-F238E27FC236}">
                <a16:creationId xmlns:a16="http://schemas.microsoft.com/office/drawing/2014/main" id="{477D95D7-37A1-248D-6236-67A185CEF114}"/>
              </a:ext>
            </a:extLst>
          </p:cNvPr>
          <p:cNvSpPr/>
          <p:nvPr userDrawn="1"/>
        </p:nvSpPr>
        <p:spPr>
          <a:xfrm>
            <a:off x="6203570" y="253352"/>
            <a:ext cx="5754254" cy="6351297"/>
          </a:xfrm>
          <a:prstGeom prst="rect">
            <a:avLst/>
          </a:prstGeom>
          <a:solidFill>
            <a:srgbClr val="00A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6" name="Content Placeholder 4">
            <a:extLst>
              <a:ext uri="{FF2B5EF4-FFF2-40B4-BE49-F238E27FC236}">
                <a16:creationId xmlns:a16="http://schemas.microsoft.com/office/drawing/2014/main" id="{040B6CD2-8A53-09AE-7167-35B1576B485C}"/>
              </a:ext>
            </a:extLst>
          </p:cNvPr>
          <p:cNvSpPr>
            <a:spLocks noGrp="1"/>
          </p:cNvSpPr>
          <p:nvPr>
            <p:ph sz="quarter" idx="10" hasCustomPrompt="1"/>
          </p:nvPr>
        </p:nvSpPr>
        <p:spPr>
          <a:xfrm>
            <a:off x="6396579" y="535175"/>
            <a:ext cx="5390221" cy="1150190"/>
          </a:xfrm>
          <a:prstGeom prst="rect">
            <a:avLst/>
          </a:prstGeom>
        </p:spPr>
        <p:txBody>
          <a:bodyPr/>
          <a:lstStyle>
            <a:lvl1pPr marL="0" indent="0">
              <a:buNone/>
              <a:defRPr b="1" i="0">
                <a:solidFill>
                  <a:schemeClr val="bg1"/>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8" name="Content Placeholder 4">
            <a:extLst>
              <a:ext uri="{FF2B5EF4-FFF2-40B4-BE49-F238E27FC236}">
                <a16:creationId xmlns:a16="http://schemas.microsoft.com/office/drawing/2014/main" id="{251347CD-436D-F617-4391-290820051476}"/>
              </a:ext>
            </a:extLst>
          </p:cNvPr>
          <p:cNvSpPr>
            <a:spLocks noGrp="1"/>
          </p:cNvSpPr>
          <p:nvPr>
            <p:ph sz="quarter" idx="12" hasCustomPrompt="1"/>
          </p:nvPr>
        </p:nvSpPr>
        <p:spPr>
          <a:xfrm>
            <a:off x="442524" y="535175"/>
            <a:ext cx="5298858" cy="1150190"/>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2" name="Content Placeholder 5">
            <a:extLst>
              <a:ext uri="{FF2B5EF4-FFF2-40B4-BE49-F238E27FC236}">
                <a16:creationId xmlns:a16="http://schemas.microsoft.com/office/drawing/2014/main" id="{56806E4B-A825-BB72-D2D1-37F6FFA008F2}"/>
              </a:ext>
            </a:extLst>
          </p:cNvPr>
          <p:cNvSpPr>
            <a:spLocks noGrp="1"/>
          </p:cNvSpPr>
          <p:nvPr>
            <p:ph sz="quarter" idx="13"/>
          </p:nvPr>
        </p:nvSpPr>
        <p:spPr>
          <a:xfrm>
            <a:off x="442525" y="1828800"/>
            <a:ext cx="5298858" cy="4572000"/>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9" name="Content Placeholder 5">
            <a:extLst>
              <a:ext uri="{FF2B5EF4-FFF2-40B4-BE49-F238E27FC236}">
                <a16:creationId xmlns:a16="http://schemas.microsoft.com/office/drawing/2014/main" id="{2E0EE9F0-2D54-CFF9-1968-C9E422797225}"/>
              </a:ext>
            </a:extLst>
          </p:cNvPr>
          <p:cNvSpPr>
            <a:spLocks noGrp="1"/>
          </p:cNvSpPr>
          <p:nvPr>
            <p:ph sz="quarter" idx="14"/>
          </p:nvPr>
        </p:nvSpPr>
        <p:spPr>
          <a:xfrm>
            <a:off x="6396578" y="1859007"/>
            <a:ext cx="5390221" cy="4572000"/>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chemeClr val="tx1"/>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chemeClr val="tx1"/>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Tree>
    <p:extLst>
      <p:ext uri="{BB962C8B-B14F-4D97-AF65-F5344CB8AC3E}">
        <p14:creationId xmlns:p14="http://schemas.microsoft.com/office/powerpoint/2010/main" val="329981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l Page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F70371-D93B-C6B6-468C-6F39D05F279E}"/>
              </a:ext>
            </a:extLst>
          </p:cNvPr>
          <p:cNvPicPr>
            <a:picLocks noChangeAspect="1"/>
          </p:cNvPicPr>
          <p:nvPr userDrawn="1"/>
        </p:nvPicPr>
        <p:blipFill rotWithShape="1">
          <a:blip r:embed="rId2"/>
          <a:srcRect l="644" t="1155" r="1155"/>
          <a:stretch/>
        </p:blipFill>
        <p:spPr>
          <a:xfrm>
            <a:off x="0" y="0"/>
            <a:ext cx="12112488" cy="6858000"/>
          </a:xfrm>
          <a:prstGeom prst="rect">
            <a:avLst/>
          </a:prstGeom>
        </p:spPr>
      </p:pic>
      <p:pic>
        <p:nvPicPr>
          <p:cNvPr id="4" name="Picture 3" descr="Qr code&#10;&#10;Description automatically generated">
            <a:extLst>
              <a:ext uri="{FF2B5EF4-FFF2-40B4-BE49-F238E27FC236}">
                <a16:creationId xmlns:a16="http://schemas.microsoft.com/office/drawing/2014/main" id="{88E22EB8-8090-8CD2-1323-33C53B645F3D}"/>
              </a:ext>
            </a:extLst>
          </p:cNvPr>
          <p:cNvPicPr>
            <a:picLocks noChangeAspect="1"/>
          </p:cNvPicPr>
          <p:nvPr userDrawn="1"/>
        </p:nvPicPr>
        <p:blipFill>
          <a:blip r:embed="rId3"/>
          <a:stretch>
            <a:fillRect/>
          </a:stretch>
        </p:blipFill>
        <p:spPr>
          <a:xfrm>
            <a:off x="245109" y="5406115"/>
            <a:ext cx="1335064" cy="1335064"/>
          </a:xfrm>
          <a:prstGeom prst="rect">
            <a:avLst/>
          </a:prstGeom>
        </p:spPr>
      </p:pic>
      <p:pic>
        <p:nvPicPr>
          <p:cNvPr id="6" name="Picture 5">
            <a:extLst>
              <a:ext uri="{FF2B5EF4-FFF2-40B4-BE49-F238E27FC236}">
                <a16:creationId xmlns:a16="http://schemas.microsoft.com/office/drawing/2014/main" id="{43B34C17-E847-95F5-5A90-E0FE0E97475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5109" y="234948"/>
            <a:ext cx="3765617" cy="577851"/>
          </a:xfrm>
          <a:prstGeom prst="rect">
            <a:avLst/>
          </a:prstGeom>
        </p:spPr>
      </p:pic>
      <p:sp>
        <p:nvSpPr>
          <p:cNvPr id="7" name="TextBox 6">
            <a:extLst>
              <a:ext uri="{FF2B5EF4-FFF2-40B4-BE49-F238E27FC236}">
                <a16:creationId xmlns:a16="http://schemas.microsoft.com/office/drawing/2014/main" id="{866900C7-6233-4604-FA2C-F2150CFF1A7F}"/>
              </a:ext>
            </a:extLst>
          </p:cNvPr>
          <p:cNvSpPr txBox="1"/>
          <p:nvPr userDrawn="1"/>
        </p:nvSpPr>
        <p:spPr>
          <a:xfrm>
            <a:off x="1461550" y="6354743"/>
            <a:ext cx="2108201" cy="369332"/>
          </a:xfrm>
          <a:prstGeom prst="rect">
            <a:avLst/>
          </a:prstGeom>
          <a:noFill/>
        </p:spPr>
        <p:txBody>
          <a:bodyPr wrap="square" rtlCol="0">
            <a:spAutoFit/>
          </a:bodyPr>
          <a:lstStyle/>
          <a:p>
            <a:r>
              <a:rPr lang="en-US" sz="1800">
                <a:solidFill>
                  <a:schemeClr val="tx1"/>
                </a:solidFill>
                <a:latin typeface="Arial" panose="020B0604020202020204" pitchFamily="34" charset="0"/>
                <a:cs typeface="Arial" panose="020B0604020202020204" pitchFamily="34" charset="0"/>
              </a:rPr>
              <a:t>r</a:t>
            </a:r>
            <a:r>
              <a:rPr lang="en-SA" sz="1800">
                <a:solidFill>
                  <a:schemeClr val="tx1"/>
                </a:solidFill>
                <a:latin typeface="Arial" panose="020B0604020202020204" pitchFamily="34" charset="0"/>
                <a:cs typeface="Arial" panose="020B0604020202020204" pitchFamily="34" charset="0"/>
              </a:rPr>
              <a:t>c3.kaust.edu.sa</a:t>
            </a:r>
          </a:p>
        </p:txBody>
      </p:sp>
      <p:sp>
        <p:nvSpPr>
          <p:cNvPr id="8" name="TextBox 7">
            <a:extLst>
              <a:ext uri="{FF2B5EF4-FFF2-40B4-BE49-F238E27FC236}">
                <a16:creationId xmlns:a16="http://schemas.microsoft.com/office/drawing/2014/main" id="{113E57B9-0D66-12DF-1047-1537DD53838C}"/>
              </a:ext>
            </a:extLst>
          </p:cNvPr>
          <p:cNvSpPr txBox="1"/>
          <p:nvPr userDrawn="1"/>
        </p:nvSpPr>
        <p:spPr>
          <a:xfrm>
            <a:off x="8651162" y="6369257"/>
            <a:ext cx="1706024" cy="307777"/>
          </a:xfrm>
          <a:prstGeom prst="rect">
            <a:avLst/>
          </a:prstGeom>
          <a:noFill/>
        </p:spPr>
        <p:txBody>
          <a:bodyPr wrap="square" rtlCol="0">
            <a:spAutoFit/>
          </a:bodyPr>
          <a:lstStyle/>
          <a:p>
            <a:r>
              <a:rPr lang="en-SA" sz="1400">
                <a:solidFill>
                  <a:schemeClr val="tx1"/>
                </a:solidFill>
              </a:rPr>
              <a:t>Follow us @rc3kaust</a:t>
            </a:r>
          </a:p>
        </p:txBody>
      </p:sp>
      <p:pic>
        <p:nvPicPr>
          <p:cNvPr id="9" name="Picture 8" descr="Icon&#10;&#10;Description automatically generated">
            <a:extLst>
              <a:ext uri="{FF2B5EF4-FFF2-40B4-BE49-F238E27FC236}">
                <a16:creationId xmlns:a16="http://schemas.microsoft.com/office/drawing/2014/main" id="{AB88A607-41FD-1036-BEBC-7A7C4341E04D}"/>
              </a:ext>
            </a:extLst>
          </p:cNvPr>
          <p:cNvPicPr>
            <a:picLocks noChangeAspect="1"/>
          </p:cNvPicPr>
          <p:nvPr userDrawn="1"/>
        </p:nvPicPr>
        <p:blipFill>
          <a:blip r:embed="rId5"/>
          <a:stretch>
            <a:fillRect/>
          </a:stretch>
        </p:blipFill>
        <p:spPr>
          <a:xfrm>
            <a:off x="11264823" y="6273015"/>
            <a:ext cx="388024" cy="388024"/>
          </a:xfrm>
          <a:prstGeom prst="rect">
            <a:avLst/>
          </a:prstGeom>
        </p:spPr>
      </p:pic>
      <p:pic>
        <p:nvPicPr>
          <p:cNvPr id="10" name="Picture 9" descr="Icon&#10;&#10;Description automatically generated">
            <a:extLst>
              <a:ext uri="{FF2B5EF4-FFF2-40B4-BE49-F238E27FC236}">
                <a16:creationId xmlns:a16="http://schemas.microsoft.com/office/drawing/2014/main" id="{75C09592-83E2-F48A-B603-80EE21CC4AC0}"/>
              </a:ext>
            </a:extLst>
          </p:cNvPr>
          <p:cNvPicPr>
            <a:picLocks noChangeAspect="1"/>
          </p:cNvPicPr>
          <p:nvPr userDrawn="1"/>
        </p:nvPicPr>
        <p:blipFill>
          <a:blip r:embed="rId6"/>
          <a:stretch>
            <a:fillRect/>
          </a:stretch>
        </p:blipFill>
        <p:spPr>
          <a:xfrm>
            <a:off x="11016854" y="6338737"/>
            <a:ext cx="259773" cy="259773"/>
          </a:xfrm>
          <a:prstGeom prst="rect">
            <a:avLst/>
          </a:prstGeom>
        </p:spPr>
      </p:pic>
      <p:pic>
        <p:nvPicPr>
          <p:cNvPr id="11" name="Picture 10" descr="Logo, icon&#10;&#10;Description automatically generated">
            <a:extLst>
              <a:ext uri="{FF2B5EF4-FFF2-40B4-BE49-F238E27FC236}">
                <a16:creationId xmlns:a16="http://schemas.microsoft.com/office/drawing/2014/main" id="{FA8CB2EC-A488-6B60-6F16-032AE8BA0889}"/>
              </a:ext>
            </a:extLst>
          </p:cNvPr>
          <p:cNvPicPr>
            <a:picLocks noChangeAspect="1"/>
          </p:cNvPicPr>
          <p:nvPr userDrawn="1"/>
        </p:nvPicPr>
        <p:blipFill>
          <a:blip r:embed="rId7"/>
          <a:stretch>
            <a:fillRect/>
          </a:stretch>
        </p:blipFill>
        <p:spPr>
          <a:xfrm>
            <a:off x="10372613" y="6316355"/>
            <a:ext cx="295179" cy="295179"/>
          </a:xfrm>
          <a:prstGeom prst="rect">
            <a:avLst/>
          </a:prstGeom>
        </p:spPr>
      </p:pic>
      <p:pic>
        <p:nvPicPr>
          <p:cNvPr id="12" name="Picture 11" descr="Logo, icon&#10;&#10;Description automatically generated">
            <a:extLst>
              <a:ext uri="{FF2B5EF4-FFF2-40B4-BE49-F238E27FC236}">
                <a16:creationId xmlns:a16="http://schemas.microsoft.com/office/drawing/2014/main" id="{1EE31DC6-5F7E-F9DB-CEAA-5704603A6659}"/>
              </a:ext>
            </a:extLst>
          </p:cNvPr>
          <p:cNvPicPr>
            <a:picLocks noChangeAspect="1"/>
          </p:cNvPicPr>
          <p:nvPr userDrawn="1"/>
        </p:nvPicPr>
        <p:blipFill>
          <a:blip r:embed="rId8"/>
          <a:stretch>
            <a:fillRect/>
          </a:stretch>
        </p:blipFill>
        <p:spPr>
          <a:xfrm>
            <a:off x="10679661" y="6321550"/>
            <a:ext cx="295179" cy="295179"/>
          </a:xfrm>
          <a:prstGeom prst="rect">
            <a:avLst/>
          </a:prstGeom>
        </p:spPr>
      </p:pic>
      <p:sp>
        <p:nvSpPr>
          <p:cNvPr id="5" name="Content Placeholder 4">
            <a:extLst>
              <a:ext uri="{FF2B5EF4-FFF2-40B4-BE49-F238E27FC236}">
                <a16:creationId xmlns:a16="http://schemas.microsoft.com/office/drawing/2014/main" id="{18AE37DE-411A-4448-C91D-6B3F05CECA04}"/>
              </a:ext>
            </a:extLst>
          </p:cNvPr>
          <p:cNvSpPr>
            <a:spLocks noGrp="1"/>
          </p:cNvSpPr>
          <p:nvPr>
            <p:ph sz="quarter" idx="10" hasCustomPrompt="1"/>
          </p:nvPr>
        </p:nvSpPr>
        <p:spPr>
          <a:xfrm>
            <a:off x="201047" y="1376020"/>
            <a:ext cx="8674011" cy="1075370"/>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13" name="Content Placeholder 5">
            <a:extLst>
              <a:ext uri="{FF2B5EF4-FFF2-40B4-BE49-F238E27FC236}">
                <a16:creationId xmlns:a16="http://schemas.microsoft.com/office/drawing/2014/main" id="{A72613B2-4DD1-8D76-DF74-82C2ABE33E44}"/>
              </a:ext>
            </a:extLst>
          </p:cNvPr>
          <p:cNvSpPr>
            <a:spLocks noGrp="1"/>
          </p:cNvSpPr>
          <p:nvPr>
            <p:ph sz="quarter" idx="12"/>
          </p:nvPr>
        </p:nvSpPr>
        <p:spPr>
          <a:xfrm>
            <a:off x="201047" y="2587924"/>
            <a:ext cx="5647661" cy="2801087"/>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Tree>
    <p:extLst>
      <p:ext uri="{BB962C8B-B14F-4D97-AF65-F5344CB8AC3E}">
        <p14:creationId xmlns:p14="http://schemas.microsoft.com/office/powerpoint/2010/main" val="527500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P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D971095-01F5-BC1E-BE08-58D4524E01C0}"/>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273FD3C2-77E6-AF9D-B8E4-CFD636810959}"/>
              </a:ext>
            </a:extLst>
          </p:cNvPr>
          <p:cNvPicPr>
            <a:picLocks noChangeAspect="1"/>
          </p:cNvPicPr>
          <p:nvPr userDrawn="1"/>
        </p:nvPicPr>
        <p:blipFill>
          <a:blip r:embed="rId3"/>
          <a:stretch>
            <a:fillRect/>
          </a:stretch>
        </p:blipFill>
        <p:spPr>
          <a:xfrm>
            <a:off x="9035543" y="127866"/>
            <a:ext cx="2808909" cy="873701"/>
          </a:xfrm>
          <a:prstGeom prst="rect">
            <a:avLst/>
          </a:prstGeom>
        </p:spPr>
      </p:pic>
      <p:pic>
        <p:nvPicPr>
          <p:cNvPr id="2" name="Picture 1" descr="Qr code&#10;&#10;Description automatically generated">
            <a:extLst>
              <a:ext uri="{FF2B5EF4-FFF2-40B4-BE49-F238E27FC236}">
                <a16:creationId xmlns:a16="http://schemas.microsoft.com/office/drawing/2014/main" id="{6BF58541-9047-8CD7-266D-FE826CBBD84B}"/>
              </a:ext>
            </a:extLst>
          </p:cNvPr>
          <p:cNvPicPr>
            <a:picLocks noChangeAspect="1"/>
          </p:cNvPicPr>
          <p:nvPr userDrawn="1"/>
        </p:nvPicPr>
        <p:blipFill>
          <a:blip r:embed="rId4"/>
          <a:stretch>
            <a:fillRect/>
          </a:stretch>
        </p:blipFill>
        <p:spPr>
          <a:xfrm>
            <a:off x="10563325" y="5358615"/>
            <a:ext cx="1335064" cy="1335064"/>
          </a:xfrm>
          <a:prstGeom prst="rect">
            <a:avLst/>
          </a:prstGeom>
        </p:spPr>
      </p:pic>
      <p:sp>
        <p:nvSpPr>
          <p:cNvPr id="3" name="TextBox 2">
            <a:extLst>
              <a:ext uri="{FF2B5EF4-FFF2-40B4-BE49-F238E27FC236}">
                <a16:creationId xmlns:a16="http://schemas.microsoft.com/office/drawing/2014/main" id="{850DD4B2-7FBE-0327-BF31-2D74190FF289}"/>
              </a:ext>
            </a:extLst>
          </p:cNvPr>
          <p:cNvSpPr txBox="1"/>
          <p:nvPr userDrawn="1"/>
        </p:nvSpPr>
        <p:spPr>
          <a:xfrm>
            <a:off x="8361114" y="6319118"/>
            <a:ext cx="2108201" cy="369332"/>
          </a:xfrm>
          <a:prstGeom prst="rect">
            <a:avLst/>
          </a:prstGeom>
          <a:noFill/>
        </p:spPr>
        <p:txBody>
          <a:bodyPr wrap="square" rtlCol="0">
            <a:spAutoFit/>
          </a:bodyPr>
          <a:lstStyle/>
          <a:p>
            <a:r>
              <a:rPr lang="en-US" sz="1800">
                <a:solidFill>
                  <a:schemeClr val="bg1"/>
                </a:solidFill>
                <a:latin typeface="Arial" panose="020B0604020202020204" pitchFamily="34" charset="0"/>
                <a:cs typeface="Arial" panose="020B0604020202020204" pitchFamily="34" charset="0"/>
              </a:rPr>
              <a:t>r</a:t>
            </a:r>
            <a:r>
              <a:rPr lang="en-SA" sz="1800">
                <a:solidFill>
                  <a:schemeClr val="bg1"/>
                </a:solidFill>
                <a:latin typeface="Arial" panose="020B0604020202020204" pitchFamily="34" charset="0"/>
                <a:cs typeface="Arial" panose="020B0604020202020204" pitchFamily="34" charset="0"/>
              </a:rPr>
              <a:t>c3.kaust.edu.sa</a:t>
            </a:r>
          </a:p>
        </p:txBody>
      </p:sp>
      <p:pic>
        <p:nvPicPr>
          <p:cNvPr id="5" name="Picture 4" descr="Icon&#10;&#10;Description automatically generated">
            <a:extLst>
              <a:ext uri="{FF2B5EF4-FFF2-40B4-BE49-F238E27FC236}">
                <a16:creationId xmlns:a16="http://schemas.microsoft.com/office/drawing/2014/main" id="{C63BF7C7-7394-DCBE-8750-3BE6B9961128}"/>
              </a:ext>
            </a:extLst>
          </p:cNvPr>
          <p:cNvPicPr>
            <a:picLocks noChangeAspect="1"/>
          </p:cNvPicPr>
          <p:nvPr userDrawn="1"/>
        </p:nvPicPr>
        <p:blipFill>
          <a:blip r:embed="rId5"/>
          <a:stretch>
            <a:fillRect/>
          </a:stretch>
        </p:blipFill>
        <p:spPr>
          <a:xfrm>
            <a:off x="2845061" y="6213640"/>
            <a:ext cx="388024" cy="388024"/>
          </a:xfrm>
          <a:prstGeom prst="rect">
            <a:avLst/>
          </a:prstGeom>
        </p:spPr>
      </p:pic>
      <p:pic>
        <p:nvPicPr>
          <p:cNvPr id="11" name="Picture 10" descr="Icon&#10;&#10;Description automatically generated">
            <a:extLst>
              <a:ext uri="{FF2B5EF4-FFF2-40B4-BE49-F238E27FC236}">
                <a16:creationId xmlns:a16="http://schemas.microsoft.com/office/drawing/2014/main" id="{3D3985BD-8BB2-8DF2-EC97-A586017A2BF4}"/>
              </a:ext>
            </a:extLst>
          </p:cNvPr>
          <p:cNvPicPr>
            <a:picLocks noChangeAspect="1"/>
          </p:cNvPicPr>
          <p:nvPr userDrawn="1"/>
        </p:nvPicPr>
        <p:blipFill>
          <a:blip r:embed="rId6"/>
          <a:stretch>
            <a:fillRect/>
          </a:stretch>
        </p:blipFill>
        <p:spPr>
          <a:xfrm>
            <a:off x="2597092" y="6279362"/>
            <a:ext cx="259773" cy="259773"/>
          </a:xfrm>
          <a:prstGeom prst="rect">
            <a:avLst/>
          </a:prstGeom>
        </p:spPr>
      </p:pic>
      <p:pic>
        <p:nvPicPr>
          <p:cNvPr id="8" name="Picture 7" descr="Logo, icon&#10;&#10;Description automatically generated">
            <a:extLst>
              <a:ext uri="{FF2B5EF4-FFF2-40B4-BE49-F238E27FC236}">
                <a16:creationId xmlns:a16="http://schemas.microsoft.com/office/drawing/2014/main" id="{057C83C0-4821-549B-E4CD-C122058E588F}"/>
              </a:ext>
            </a:extLst>
          </p:cNvPr>
          <p:cNvPicPr>
            <a:picLocks noChangeAspect="1"/>
          </p:cNvPicPr>
          <p:nvPr userDrawn="1"/>
        </p:nvPicPr>
        <p:blipFill>
          <a:blip r:embed="rId7"/>
          <a:stretch>
            <a:fillRect/>
          </a:stretch>
        </p:blipFill>
        <p:spPr>
          <a:xfrm>
            <a:off x="1952851" y="6256980"/>
            <a:ext cx="295179" cy="295179"/>
          </a:xfrm>
          <a:prstGeom prst="rect">
            <a:avLst/>
          </a:prstGeom>
        </p:spPr>
      </p:pic>
      <p:pic>
        <p:nvPicPr>
          <p:cNvPr id="9" name="Picture 8" descr="Logo, icon&#10;&#10;Description automatically generated">
            <a:extLst>
              <a:ext uri="{FF2B5EF4-FFF2-40B4-BE49-F238E27FC236}">
                <a16:creationId xmlns:a16="http://schemas.microsoft.com/office/drawing/2014/main" id="{4CDC552B-34C7-ED8F-6A05-B442DB7536FE}"/>
              </a:ext>
            </a:extLst>
          </p:cNvPr>
          <p:cNvPicPr>
            <a:picLocks noChangeAspect="1"/>
          </p:cNvPicPr>
          <p:nvPr userDrawn="1"/>
        </p:nvPicPr>
        <p:blipFill>
          <a:blip r:embed="rId8"/>
          <a:stretch>
            <a:fillRect/>
          </a:stretch>
        </p:blipFill>
        <p:spPr>
          <a:xfrm>
            <a:off x="2259899" y="6262175"/>
            <a:ext cx="295179" cy="295179"/>
          </a:xfrm>
          <a:prstGeom prst="rect">
            <a:avLst/>
          </a:prstGeom>
        </p:spPr>
      </p:pic>
      <p:sp>
        <p:nvSpPr>
          <p:cNvPr id="10" name="TextBox 9">
            <a:extLst>
              <a:ext uri="{FF2B5EF4-FFF2-40B4-BE49-F238E27FC236}">
                <a16:creationId xmlns:a16="http://schemas.microsoft.com/office/drawing/2014/main" id="{3170DD80-8188-9475-CA48-A245E8347050}"/>
              </a:ext>
            </a:extLst>
          </p:cNvPr>
          <p:cNvSpPr txBox="1"/>
          <p:nvPr userDrawn="1"/>
        </p:nvSpPr>
        <p:spPr>
          <a:xfrm>
            <a:off x="317749" y="6257096"/>
            <a:ext cx="1752591" cy="307777"/>
          </a:xfrm>
          <a:prstGeom prst="rect">
            <a:avLst/>
          </a:prstGeom>
          <a:noFill/>
        </p:spPr>
        <p:txBody>
          <a:bodyPr wrap="square" rtlCol="0">
            <a:spAutoFit/>
          </a:bodyPr>
          <a:lstStyle/>
          <a:p>
            <a:r>
              <a:rPr lang="en-SA" sz="1400">
                <a:solidFill>
                  <a:schemeClr val="bg1"/>
                </a:solidFill>
              </a:rPr>
              <a:t>Follow us @rc3kaust</a:t>
            </a:r>
          </a:p>
        </p:txBody>
      </p:sp>
      <p:pic>
        <p:nvPicPr>
          <p:cNvPr id="17" name="Picture 16">
            <a:extLst>
              <a:ext uri="{FF2B5EF4-FFF2-40B4-BE49-F238E27FC236}">
                <a16:creationId xmlns:a16="http://schemas.microsoft.com/office/drawing/2014/main" id="{5217E751-5D20-B9D2-C3DF-011D7C39358C}"/>
              </a:ext>
            </a:extLst>
          </p:cNvPr>
          <p:cNvPicPr>
            <a:picLocks noChangeAspect="1"/>
          </p:cNvPicPr>
          <p:nvPr userDrawn="1"/>
        </p:nvPicPr>
        <p:blipFill>
          <a:blip r:embed="rId9"/>
          <a:stretch>
            <a:fillRect/>
          </a:stretch>
        </p:blipFill>
        <p:spPr>
          <a:xfrm>
            <a:off x="347548" y="186044"/>
            <a:ext cx="3810000" cy="711200"/>
          </a:xfrm>
          <a:prstGeom prst="rect">
            <a:avLst/>
          </a:prstGeom>
        </p:spPr>
      </p:pic>
      <p:sp>
        <p:nvSpPr>
          <p:cNvPr id="7" name="Content Placeholder 4">
            <a:extLst>
              <a:ext uri="{FF2B5EF4-FFF2-40B4-BE49-F238E27FC236}">
                <a16:creationId xmlns:a16="http://schemas.microsoft.com/office/drawing/2014/main" id="{068E36CC-D861-3CCA-6581-AE86AAF7F53A}"/>
              </a:ext>
            </a:extLst>
          </p:cNvPr>
          <p:cNvSpPr>
            <a:spLocks noGrp="1"/>
          </p:cNvSpPr>
          <p:nvPr>
            <p:ph sz="quarter" idx="10" hasCustomPrompt="1"/>
          </p:nvPr>
        </p:nvSpPr>
        <p:spPr>
          <a:xfrm>
            <a:off x="434475" y="1364718"/>
            <a:ext cx="8674011" cy="1075370"/>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12" name="Content Placeholder 5">
            <a:extLst>
              <a:ext uri="{FF2B5EF4-FFF2-40B4-BE49-F238E27FC236}">
                <a16:creationId xmlns:a16="http://schemas.microsoft.com/office/drawing/2014/main" id="{B8C6B7E2-3DF0-3E1F-9B11-162F0C730687}"/>
              </a:ext>
            </a:extLst>
          </p:cNvPr>
          <p:cNvSpPr>
            <a:spLocks noGrp="1"/>
          </p:cNvSpPr>
          <p:nvPr>
            <p:ph sz="quarter" idx="12"/>
          </p:nvPr>
        </p:nvSpPr>
        <p:spPr>
          <a:xfrm>
            <a:off x="434475" y="2570672"/>
            <a:ext cx="7122265" cy="3596766"/>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chemeClr val="bg1"/>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chemeClr val="bg1"/>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Tree>
    <p:extLst>
      <p:ext uri="{BB962C8B-B14F-4D97-AF65-F5344CB8AC3E}">
        <p14:creationId xmlns:p14="http://schemas.microsoft.com/office/powerpoint/2010/main" val="1463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nal Page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F70371-D93B-C6B6-468C-6F39D05F279E}"/>
              </a:ext>
            </a:extLst>
          </p:cNvPr>
          <p:cNvPicPr>
            <a:picLocks noChangeAspect="1"/>
          </p:cNvPicPr>
          <p:nvPr userDrawn="1"/>
        </p:nvPicPr>
        <p:blipFill rotWithShape="1">
          <a:blip r:embed="rId2"/>
          <a:srcRect l="486" t="972" r="973"/>
          <a:stretch/>
        </p:blipFill>
        <p:spPr>
          <a:xfrm>
            <a:off x="0" y="0"/>
            <a:ext cx="12132179" cy="6858000"/>
          </a:xfrm>
          <a:prstGeom prst="rect">
            <a:avLst/>
          </a:prstGeom>
        </p:spPr>
      </p:pic>
      <p:pic>
        <p:nvPicPr>
          <p:cNvPr id="4" name="Picture 3" descr="Qr code&#10;&#10;Description automatically generated">
            <a:extLst>
              <a:ext uri="{FF2B5EF4-FFF2-40B4-BE49-F238E27FC236}">
                <a16:creationId xmlns:a16="http://schemas.microsoft.com/office/drawing/2014/main" id="{88E22EB8-8090-8CD2-1323-33C53B645F3D}"/>
              </a:ext>
            </a:extLst>
          </p:cNvPr>
          <p:cNvPicPr>
            <a:picLocks noChangeAspect="1"/>
          </p:cNvPicPr>
          <p:nvPr userDrawn="1"/>
        </p:nvPicPr>
        <p:blipFill>
          <a:blip r:embed="rId3"/>
          <a:stretch>
            <a:fillRect/>
          </a:stretch>
        </p:blipFill>
        <p:spPr>
          <a:xfrm>
            <a:off x="245109" y="5406115"/>
            <a:ext cx="1335064" cy="1335064"/>
          </a:xfrm>
          <a:prstGeom prst="rect">
            <a:avLst/>
          </a:prstGeom>
        </p:spPr>
      </p:pic>
      <p:pic>
        <p:nvPicPr>
          <p:cNvPr id="6" name="Picture 5">
            <a:extLst>
              <a:ext uri="{FF2B5EF4-FFF2-40B4-BE49-F238E27FC236}">
                <a16:creationId xmlns:a16="http://schemas.microsoft.com/office/drawing/2014/main" id="{43B34C17-E847-95F5-5A90-E0FE0E97475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5109" y="234948"/>
            <a:ext cx="3765617" cy="577851"/>
          </a:xfrm>
          <a:prstGeom prst="rect">
            <a:avLst/>
          </a:prstGeom>
        </p:spPr>
      </p:pic>
      <p:sp>
        <p:nvSpPr>
          <p:cNvPr id="7" name="TextBox 6">
            <a:extLst>
              <a:ext uri="{FF2B5EF4-FFF2-40B4-BE49-F238E27FC236}">
                <a16:creationId xmlns:a16="http://schemas.microsoft.com/office/drawing/2014/main" id="{866900C7-6233-4604-FA2C-F2150CFF1A7F}"/>
              </a:ext>
            </a:extLst>
          </p:cNvPr>
          <p:cNvSpPr txBox="1"/>
          <p:nvPr userDrawn="1"/>
        </p:nvSpPr>
        <p:spPr>
          <a:xfrm>
            <a:off x="1461550" y="6354743"/>
            <a:ext cx="2108201" cy="369332"/>
          </a:xfrm>
          <a:prstGeom prst="rect">
            <a:avLst/>
          </a:prstGeom>
          <a:noFill/>
        </p:spPr>
        <p:txBody>
          <a:bodyPr wrap="square" rtlCol="0">
            <a:spAutoFit/>
          </a:bodyPr>
          <a:lstStyle/>
          <a:p>
            <a:r>
              <a:rPr lang="en-US" sz="1800">
                <a:solidFill>
                  <a:schemeClr val="tx1"/>
                </a:solidFill>
                <a:latin typeface="Arial" panose="020B0604020202020204" pitchFamily="34" charset="0"/>
                <a:cs typeface="Arial" panose="020B0604020202020204" pitchFamily="34" charset="0"/>
              </a:rPr>
              <a:t>r</a:t>
            </a:r>
            <a:r>
              <a:rPr lang="en-SA" sz="1800">
                <a:solidFill>
                  <a:schemeClr val="tx1"/>
                </a:solidFill>
                <a:latin typeface="Arial" panose="020B0604020202020204" pitchFamily="34" charset="0"/>
                <a:cs typeface="Arial" panose="020B0604020202020204" pitchFamily="34" charset="0"/>
              </a:rPr>
              <a:t>c3.kaust.edu.sa</a:t>
            </a:r>
          </a:p>
        </p:txBody>
      </p:sp>
      <p:sp>
        <p:nvSpPr>
          <p:cNvPr id="8" name="TextBox 7">
            <a:extLst>
              <a:ext uri="{FF2B5EF4-FFF2-40B4-BE49-F238E27FC236}">
                <a16:creationId xmlns:a16="http://schemas.microsoft.com/office/drawing/2014/main" id="{113E57B9-0D66-12DF-1047-1537DD53838C}"/>
              </a:ext>
            </a:extLst>
          </p:cNvPr>
          <p:cNvSpPr txBox="1"/>
          <p:nvPr userDrawn="1"/>
        </p:nvSpPr>
        <p:spPr>
          <a:xfrm>
            <a:off x="8651162" y="6369257"/>
            <a:ext cx="1706024" cy="307777"/>
          </a:xfrm>
          <a:prstGeom prst="rect">
            <a:avLst/>
          </a:prstGeom>
          <a:noFill/>
        </p:spPr>
        <p:txBody>
          <a:bodyPr wrap="square" rtlCol="0">
            <a:spAutoFit/>
          </a:bodyPr>
          <a:lstStyle/>
          <a:p>
            <a:r>
              <a:rPr lang="en-SA" sz="1400">
                <a:solidFill>
                  <a:schemeClr val="tx1"/>
                </a:solidFill>
              </a:rPr>
              <a:t>Follow us @rc3kaust</a:t>
            </a:r>
          </a:p>
        </p:txBody>
      </p:sp>
      <p:pic>
        <p:nvPicPr>
          <p:cNvPr id="9" name="Picture 8" descr="Icon&#10;&#10;Description automatically generated">
            <a:extLst>
              <a:ext uri="{FF2B5EF4-FFF2-40B4-BE49-F238E27FC236}">
                <a16:creationId xmlns:a16="http://schemas.microsoft.com/office/drawing/2014/main" id="{AB88A607-41FD-1036-BEBC-7A7C4341E04D}"/>
              </a:ext>
            </a:extLst>
          </p:cNvPr>
          <p:cNvPicPr>
            <a:picLocks noChangeAspect="1"/>
          </p:cNvPicPr>
          <p:nvPr userDrawn="1"/>
        </p:nvPicPr>
        <p:blipFill>
          <a:blip r:embed="rId5"/>
          <a:stretch>
            <a:fillRect/>
          </a:stretch>
        </p:blipFill>
        <p:spPr>
          <a:xfrm>
            <a:off x="11264823" y="6273015"/>
            <a:ext cx="388024" cy="388024"/>
          </a:xfrm>
          <a:prstGeom prst="rect">
            <a:avLst/>
          </a:prstGeom>
        </p:spPr>
      </p:pic>
      <p:pic>
        <p:nvPicPr>
          <p:cNvPr id="10" name="Picture 9" descr="Icon&#10;&#10;Description automatically generated">
            <a:extLst>
              <a:ext uri="{FF2B5EF4-FFF2-40B4-BE49-F238E27FC236}">
                <a16:creationId xmlns:a16="http://schemas.microsoft.com/office/drawing/2014/main" id="{75C09592-83E2-F48A-B603-80EE21CC4AC0}"/>
              </a:ext>
            </a:extLst>
          </p:cNvPr>
          <p:cNvPicPr>
            <a:picLocks noChangeAspect="1"/>
          </p:cNvPicPr>
          <p:nvPr userDrawn="1"/>
        </p:nvPicPr>
        <p:blipFill>
          <a:blip r:embed="rId6"/>
          <a:stretch>
            <a:fillRect/>
          </a:stretch>
        </p:blipFill>
        <p:spPr>
          <a:xfrm>
            <a:off x="11016854" y="6338737"/>
            <a:ext cx="259773" cy="259773"/>
          </a:xfrm>
          <a:prstGeom prst="rect">
            <a:avLst/>
          </a:prstGeom>
        </p:spPr>
      </p:pic>
      <p:pic>
        <p:nvPicPr>
          <p:cNvPr id="11" name="Picture 10" descr="Logo, icon&#10;&#10;Description automatically generated">
            <a:extLst>
              <a:ext uri="{FF2B5EF4-FFF2-40B4-BE49-F238E27FC236}">
                <a16:creationId xmlns:a16="http://schemas.microsoft.com/office/drawing/2014/main" id="{FA8CB2EC-A488-6B60-6F16-032AE8BA0889}"/>
              </a:ext>
            </a:extLst>
          </p:cNvPr>
          <p:cNvPicPr>
            <a:picLocks noChangeAspect="1"/>
          </p:cNvPicPr>
          <p:nvPr userDrawn="1"/>
        </p:nvPicPr>
        <p:blipFill>
          <a:blip r:embed="rId7"/>
          <a:stretch>
            <a:fillRect/>
          </a:stretch>
        </p:blipFill>
        <p:spPr>
          <a:xfrm>
            <a:off x="10372613" y="6316355"/>
            <a:ext cx="295179" cy="295179"/>
          </a:xfrm>
          <a:prstGeom prst="rect">
            <a:avLst/>
          </a:prstGeom>
        </p:spPr>
      </p:pic>
      <p:pic>
        <p:nvPicPr>
          <p:cNvPr id="12" name="Picture 11" descr="Logo, icon&#10;&#10;Description automatically generated">
            <a:extLst>
              <a:ext uri="{FF2B5EF4-FFF2-40B4-BE49-F238E27FC236}">
                <a16:creationId xmlns:a16="http://schemas.microsoft.com/office/drawing/2014/main" id="{1EE31DC6-5F7E-F9DB-CEAA-5704603A6659}"/>
              </a:ext>
            </a:extLst>
          </p:cNvPr>
          <p:cNvPicPr>
            <a:picLocks noChangeAspect="1"/>
          </p:cNvPicPr>
          <p:nvPr userDrawn="1"/>
        </p:nvPicPr>
        <p:blipFill>
          <a:blip r:embed="rId8"/>
          <a:stretch>
            <a:fillRect/>
          </a:stretch>
        </p:blipFill>
        <p:spPr>
          <a:xfrm>
            <a:off x="10679661" y="6321550"/>
            <a:ext cx="295179" cy="295179"/>
          </a:xfrm>
          <a:prstGeom prst="rect">
            <a:avLst/>
          </a:prstGeom>
        </p:spPr>
      </p:pic>
      <p:sp>
        <p:nvSpPr>
          <p:cNvPr id="5" name="Content Placeholder 4">
            <a:extLst>
              <a:ext uri="{FF2B5EF4-FFF2-40B4-BE49-F238E27FC236}">
                <a16:creationId xmlns:a16="http://schemas.microsoft.com/office/drawing/2014/main" id="{18AE37DE-411A-4448-C91D-6B3F05CECA04}"/>
              </a:ext>
            </a:extLst>
          </p:cNvPr>
          <p:cNvSpPr>
            <a:spLocks noGrp="1"/>
          </p:cNvSpPr>
          <p:nvPr>
            <p:ph sz="quarter" idx="10" hasCustomPrompt="1"/>
          </p:nvPr>
        </p:nvSpPr>
        <p:spPr>
          <a:xfrm>
            <a:off x="201047" y="1376020"/>
            <a:ext cx="8674011" cy="1075370"/>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13" name="Content Placeholder 5">
            <a:extLst>
              <a:ext uri="{FF2B5EF4-FFF2-40B4-BE49-F238E27FC236}">
                <a16:creationId xmlns:a16="http://schemas.microsoft.com/office/drawing/2014/main" id="{677EDD74-8C7B-E676-5AAB-E0BF83F76950}"/>
              </a:ext>
            </a:extLst>
          </p:cNvPr>
          <p:cNvSpPr>
            <a:spLocks noGrp="1"/>
          </p:cNvSpPr>
          <p:nvPr>
            <p:ph sz="quarter" idx="12"/>
          </p:nvPr>
        </p:nvSpPr>
        <p:spPr>
          <a:xfrm>
            <a:off x="201047" y="2596550"/>
            <a:ext cx="5561398" cy="2809565"/>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Tree>
    <p:extLst>
      <p:ext uri="{BB962C8B-B14F-4D97-AF65-F5344CB8AC3E}">
        <p14:creationId xmlns:p14="http://schemas.microsoft.com/office/powerpoint/2010/main" val="3304454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FF2EEF-6DA3-6ADF-D5F3-7CCBEF341BEC}"/>
              </a:ext>
            </a:extLst>
          </p:cNvPr>
          <p:cNvPicPr>
            <a:picLocks noChangeAspect="1"/>
          </p:cNvPicPr>
          <p:nvPr userDrawn="1"/>
        </p:nvPicPr>
        <p:blipFill>
          <a:blip r:embed="rId2"/>
          <a:stretch>
            <a:fillRect/>
          </a:stretch>
        </p:blipFill>
        <p:spPr>
          <a:xfrm>
            <a:off x="307602" y="199966"/>
            <a:ext cx="619329" cy="612833"/>
          </a:xfrm>
          <a:prstGeom prst="rect">
            <a:avLst/>
          </a:prstGeom>
        </p:spPr>
      </p:pic>
      <p:sp>
        <p:nvSpPr>
          <p:cNvPr id="5" name="Content Placeholder 4">
            <a:extLst>
              <a:ext uri="{FF2B5EF4-FFF2-40B4-BE49-F238E27FC236}">
                <a16:creationId xmlns:a16="http://schemas.microsoft.com/office/drawing/2014/main" id="{151D286A-C680-4A6F-1400-39B375BCF9F2}"/>
              </a:ext>
            </a:extLst>
          </p:cNvPr>
          <p:cNvSpPr>
            <a:spLocks noGrp="1"/>
          </p:cNvSpPr>
          <p:nvPr>
            <p:ph sz="quarter" idx="11" hasCustomPrompt="1"/>
          </p:nvPr>
        </p:nvSpPr>
        <p:spPr>
          <a:xfrm>
            <a:off x="1312084" y="273386"/>
            <a:ext cx="9829666" cy="556665"/>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6" name="Content Placeholder 5">
            <a:extLst>
              <a:ext uri="{FF2B5EF4-FFF2-40B4-BE49-F238E27FC236}">
                <a16:creationId xmlns:a16="http://schemas.microsoft.com/office/drawing/2014/main" id="{F23CABC1-15BC-3BC5-B13E-9B3E7032EF31}"/>
              </a:ext>
            </a:extLst>
          </p:cNvPr>
          <p:cNvSpPr>
            <a:spLocks noGrp="1"/>
          </p:cNvSpPr>
          <p:nvPr>
            <p:ph sz="quarter" idx="12"/>
          </p:nvPr>
        </p:nvSpPr>
        <p:spPr>
          <a:xfrm>
            <a:off x="1312864" y="957532"/>
            <a:ext cx="9828902" cy="5209906"/>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pic>
        <p:nvPicPr>
          <p:cNvPr id="2" name="Picture 1">
            <a:extLst>
              <a:ext uri="{FF2B5EF4-FFF2-40B4-BE49-F238E27FC236}">
                <a16:creationId xmlns:a16="http://schemas.microsoft.com/office/drawing/2014/main" id="{A83633F2-A447-F600-D2A0-3AAD26D03A4B}"/>
              </a:ext>
            </a:extLst>
          </p:cNvPr>
          <p:cNvPicPr>
            <a:picLocks noChangeAspect="1"/>
          </p:cNvPicPr>
          <p:nvPr userDrawn="1"/>
        </p:nvPicPr>
        <p:blipFill>
          <a:blip r:embed="rId3"/>
          <a:stretch>
            <a:fillRect/>
          </a:stretch>
        </p:blipFill>
        <p:spPr>
          <a:xfrm>
            <a:off x="11256170" y="259600"/>
            <a:ext cx="578533" cy="556946"/>
          </a:xfrm>
          <a:prstGeom prst="rect">
            <a:avLst/>
          </a:prstGeom>
        </p:spPr>
      </p:pic>
    </p:spTree>
    <p:extLst>
      <p:ext uri="{BB962C8B-B14F-4D97-AF65-F5344CB8AC3E}">
        <p14:creationId xmlns:p14="http://schemas.microsoft.com/office/powerpoint/2010/main" val="2755492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ferenc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714A59D-E571-260C-A24C-3442F2DF8FA4}"/>
              </a:ext>
            </a:extLst>
          </p:cNvPr>
          <p:cNvPicPr>
            <a:picLocks noChangeAspect="1"/>
          </p:cNvPicPr>
          <p:nvPr userDrawn="1"/>
        </p:nvPicPr>
        <p:blipFill>
          <a:blip r:embed="rId2"/>
          <a:stretch>
            <a:fillRect/>
          </a:stretch>
        </p:blipFill>
        <p:spPr>
          <a:xfrm>
            <a:off x="307602" y="199966"/>
            <a:ext cx="619329" cy="612833"/>
          </a:xfrm>
          <a:prstGeom prst="rect">
            <a:avLst/>
          </a:prstGeom>
        </p:spPr>
      </p:pic>
      <p:sp>
        <p:nvSpPr>
          <p:cNvPr id="2" name="Content Placeholder 4">
            <a:extLst>
              <a:ext uri="{FF2B5EF4-FFF2-40B4-BE49-F238E27FC236}">
                <a16:creationId xmlns:a16="http://schemas.microsoft.com/office/drawing/2014/main" id="{CCC1B78B-2CAC-A015-7825-682DA3F1A9A6}"/>
              </a:ext>
            </a:extLst>
          </p:cNvPr>
          <p:cNvSpPr>
            <a:spLocks noGrp="1"/>
          </p:cNvSpPr>
          <p:nvPr>
            <p:ph sz="quarter" idx="11" hasCustomPrompt="1"/>
          </p:nvPr>
        </p:nvSpPr>
        <p:spPr>
          <a:xfrm>
            <a:off x="1312084" y="273386"/>
            <a:ext cx="9690582" cy="556665"/>
          </a:xfrm>
          <a:prstGeom prst="rect">
            <a:avLst/>
          </a:prstGeom>
        </p:spPr>
        <p:txBody>
          <a:bodyPr/>
          <a:lstStyle>
            <a:lvl1pPr marL="0" indent="0">
              <a:buNone/>
              <a:defRPr b="1" i="0">
                <a:solidFill>
                  <a:schemeClr val="tx1"/>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5" name="Content Placeholder 4">
            <a:extLst>
              <a:ext uri="{FF2B5EF4-FFF2-40B4-BE49-F238E27FC236}">
                <a16:creationId xmlns:a16="http://schemas.microsoft.com/office/drawing/2014/main" id="{6A8CC49B-44A5-1005-A832-A9A4C23CDA57}"/>
              </a:ext>
            </a:extLst>
          </p:cNvPr>
          <p:cNvSpPr>
            <a:spLocks noGrp="1"/>
          </p:cNvSpPr>
          <p:nvPr>
            <p:ph sz="quarter" idx="13"/>
          </p:nvPr>
        </p:nvSpPr>
        <p:spPr>
          <a:xfrm>
            <a:off x="1312862" y="957532"/>
            <a:ext cx="9689755" cy="5209905"/>
          </a:xfrm>
          <a:prstGeom prst="rect">
            <a:avLst/>
          </a:prstGeom>
        </p:spPr>
        <p:txBody>
          <a:bodyPr/>
          <a:lstStyle>
            <a:lvl1pPr>
              <a:spcBef>
                <a:spcPts val="0"/>
              </a:spcBef>
              <a:spcAft>
                <a:spcPts val="1000"/>
              </a:spcAft>
              <a:defRPr sz="2000" b="0">
                <a:latin typeface="Arial" panose="020B0604020202020204" pitchFamily="34" charset="0"/>
                <a:cs typeface="Arial" panose="020B0604020202020204" pitchFamily="34" charset="0"/>
              </a:defRPr>
            </a:lvl1pPr>
            <a:lvl2pPr marL="685800" indent="-228600">
              <a:buFont typeface="Apple Symbols" panose="02000000000000000000" pitchFamily="2" charset="-79"/>
              <a:buChar char="⎼"/>
              <a:defRPr sz="1800">
                <a:latin typeface="Arial" panose="020B0604020202020204" pitchFamily="34" charset="0"/>
                <a:cs typeface="Arial" panose="020B0604020202020204" pitchFamily="34" charset="0"/>
              </a:defRPr>
            </a:lvl2pPr>
            <a:lvl3pPr marL="1143000" indent="-228600">
              <a:buFont typeface="Apple Symbols" panose="02000000000000000000" pitchFamily="2" charset="-79"/>
              <a:buChar char="⎼"/>
              <a:defRPr sz="160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a:latin typeface="Arial" panose="020B0604020202020204" pitchFamily="34" charset="0"/>
                <a:cs typeface="Arial" panose="020B0604020202020204" pitchFamily="34" charset="0"/>
              </a:defRPr>
            </a:lvl4pPr>
            <a:lvl5pPr marL="2057400" indent="-228600">
              <a:buFont typeface="Apple Symbols" panose="02000000000000000000" pitchFamily="2" charset="-79"/>
              <a:buChar cha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pic>
        <p:nvPicPr>
          <p:cNvPr id="4" name="Picture 3">
            <a:extLst>
              <a:ext uri="{FF2B5EF4-FFF2-40B4-BE49-F238E27FC236}">
                <a16:creationId xmlns:a16="http://schemas.microsoft.com/office/drawing/2014/main" id="{6F44B28C-2825-AC7E-DD5B-48FB878CE9CD}"/>
              </a:ext>
            </a:extLst>
          </p:cNvPr>
          <p:cNvPicPr>
            <a:picLocks noChangeAspect="1"/>
          </p:cNvPicPr>
          <p:nvPr userDrawn="1"/>
        </p:nvPicPr>
        <p:blipFill>
          <a:blip r:embed="rId3"/>
          <a:stretch>
            <a:fillRect/>
          </a:stretch>
        </p:blipFill>
        <p:spPr>
          <a:xfrm>
            <a:off x="11256170" y="259600"/>
            <a:ext cx="578533" cy="556946"/>
          </a:xfrm>
          <a:prstGeom prst="rect">
            <a:avLst/>
          </a:prstGeom>
        </p:spPr>
      </p:pic>
    </p:spTree>
    <p:extLst>
      <p:ext uri="{BB962C8B-B14F-4D97-AF65-F5344CB8AC3E}">
        <p14:creationId xmlns:p14="http://schemas.microsoft.com/office/powerpoint/2010/main" val="2112175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 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8F816B-A426-C055-FEF0-AB008B116325}"/>
              </a:ext>
            </a:extLst>
          </p:cNvPr>
          <p:cNvPicPr>
            <a:picLocks noChangeAspect="1"/>
          </p:cNvPicPr>
          <p:nvPr userDrawn="1"/>
        </p:nvPicPr>
        <p:blipFill rotWithShape="1">
          <a:blip r:embed="rId2">
            <a:alphaModFix/>
          </a:blip>
          <a:srcRect l="1821" r="2664"/>
          <a:stretch/>
        </p:blipFill>
        <p:spPr>
          <a:xfrm>
            <a:off x="1" y="0"/>
            <a:ext cx="11645068" cy="6858000"/>
          </a:xfrm>
          <a:prstGeom prst="rect">
            <a:avLst/>
          </a:prstGeom>
        </p:spPr>
      </p:pic>
      <p:pic>
        <p:nvPicPr>
          <p:cNvPr id="2" name="Picture 1">
            <a:extLst>
              <a:ext uri="{FF2B5EF4-FFF2-40B4-BE49-F238E27FC236}">
                <a16:creationId xmlns:a16="http://schemas.microsoft.com/office/drawing/2014/main" id="{A9A52C2F-B8B2-B9F2-33A5-554352987BCB}"/>
              </a:ext>
            </a:extLst>
          </p:cNvPr>
          <p:cNvPicPr>
            <a:picLocks noChangeAspect="1"/>
          </p:cNvPicPr>
          <p:nvPr userDrawn="1"/>
        </p:nvPicPr>
        <p:blipFill>
          <a:blip r:embed="rId3"/>
          <a:stretch>
            <a:fillRect/>
          </a:stretch>
        </p:blipFill>
        <p:spPr>
          <a:xfrm>
            <a:off x="307602" y="199966"/>
            <a:ext cx="619329" cy="612833"/>
          </a:xfrm>
          <a:prstGeom prst="rect">
            <a:avLst/>
          </a:prstGeom>
        </p:spPr>
      </p:pic>
      <p:sp>
        <p:nvSpPr>
          <p:cNvPr id="3" name="Content Placeholder 4">
            <a:extLst>
              <a:ext uri="{FF2B5EF4-FFF2-40B4-BE49-F238E27FC236}">
                <a16:creationId xmlns:a16="http://schemas.microsoft.com/office/drawing/2014/main" id="{8C9B57AB-4544-08F3-87B3-E210D668E5D1}"/>
              </a:ext>
            </a:extLst>
          </p:cNvPr>
          <p:cNvSpPr>
            <a:spLocks noGrp="1"/>
          </p:cNvSpPr>
          <p:nvPr>
            <p:ph sz="quarter" idx="11" hasCustomPrompt="1"/>
          </p:nvPr>
        </p:nvSpPr>
        <p:spPr>
          <a:xfrm>
            <a:off x="1312084" y="273386"/>
            <a:ext cx="9124272" cy="556665"/>
          </a:xfrm>
          <a:prstGeom prst="rect">
            <a:avLst/>
          </a:prstGeom>
        </p:spPr>
        <p:txBody>
          <a:bodyPr/>
          <a:lstStyle>
            <a:lvl1pPr marL="0" indent="0">
              <a:buNone/>
              <a:defRPr b="1" i="0">
                <a:solidFill>
                  <a:schemeClr val="tx1"/>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6" name="Content Placeholder 5">
            <a:extLst>
              <a:ext uri="{FF2B5EF4-FFF2-40B4-BE49-F238E27FC236}">
                <a16:creationId xmlns:a16="http://schemas.microsoft.com/office/drawing/2014/main" id="{1C8F5DE6-26F0-B0C9-5D95-DDABBEFCEF63}"/>
              </a:ext>
            </a:extLst>
          </p:cNvPr>
          <p:cNvSpPr>
            <a:spLocks noGrp="1"/>
          </p:cNvSpPr>
          <p:nvPr>
            <p:ph sz="quarter" idx="17" hasCustomPrompt="1"/>
          </p:nvPr>
        </p:nvSpPr>
        <p:spPr>
          <a:xfrm>
            <a:off x="4477638" y="1191401"/>
            <a:ext cx="2001329" cy="1846053"/>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1</a:t>
            </a:r>
          </a:p>
          <a:p>
            <a:pPr lvl="1"/>
            <a:r>
              <a:rPr lang="en-US"/>
              <a:t>2</a:t>
            </a:r>
          </a:p>
          <a:p>
            <a:pPr lvl="2"/>
            <a:r>
              <a:rPr lang="en-US"/>
              <a:t>3</a:t>
            </a:r>
          </a:p>
          <a:p>
            <a:pPr lvl="3"/>
            <a:r>
              <a:rPr lang="en-US"/>
              <a:t>4</a:t>
            </a:r>
            <a:endParaRPr lang="en-SA"/>
          </a:p>
        </p:txBody>
      </p:sp>
      <p:sp>
        <p:nvSpPr>
          <p:cNvPr id="12" name="Content Placeholder 5">
            <a:extLst>
              <a:ext uri="{FF2B5EF4-FFF2-40B4-BE49-F238E27FC236}">
                <a16:creationId xmlns:a16="http://schemas.microsoft.com/office/drawing/2014/main" id="{493694DE-2816-7C0F-9AE2-DC1215DF39B0}"/>
              </a:ext>
            </a:extLst>
          </p:cNvPr>
          <p:cNvSpPr>
            <a:spLocks noGrp="1"/>
          </p:cNvSpPr>
          <p:nvPr>
            <p:ph sz="quarter" idx="18" hasCustomPrompt="1"/>
          </p:nvPr>
        </p:nvSpPr>
        <p:spPr>
          <a:xfrm>
            <a:off x="1803450" y="4917055"/>
            <a:ext cx="2156075" cy="1846053"/>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1</a:t>
            </a:r>
          </a:p>
          <a:p>
            <a:pPr lvl="1"/>
            <a:r>
              <a:rPr lang="en-US"/>
              <a:t>2</a:t>
            </a:r>
          </a:p>
          <a:p>
            <a:pPr lvl="2"/>
            <a:r>
              <a:rPr lang="en-US"/>
              <a:t>3</a:t>
            </a:r>
          </a:p>
          <a:p>
            <a:pPr lvl="3"/>
            <a:r>
              <a:rPr lang="en-US"/>
              <a:t>4</a:t>
            </a:r>
            <a:endParaRPr lang="en-SA"/>
          </a:p>
        </p:txBody>
      </p:sp>
      <p:sp>
        <p:nvSpPr>
          <p:cNvPr id="13" name="Content Placeholder 5">
            <a:extLst>
              <a:ext uri="{FF2B5EF4-FFF2-40B4-BE49-F238E27FC236}">
                <a16:creationId xmlns:a16="http://schemas.microsoft.com/office/drawing/2014/main" id="{555031BF-4E3D-4489-8F84-FB1AEB2C1BBE}"/>
              </a:ext>
            </a:extLst>
          </p:cNvPr>
          <p:cNvSpPr>
            <a:spLocks noGrp="1"/>
          </p:cNvSpPr>
          <p:nvPr>
            <p:ph sz="quarter" idx="19" hasCustomPrompt="1"/>
          </p:nvPr>
        </p:nvSpPr>
        <p:spPr>
          <a:xfrm>
            <a:off x="6254680" y="5244859"/>
            <a:ext cx="2156075" cy="1846053"/>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1</a:t>
            </a:r>
          </a:p>
          <a:p>
            <a:pPr lvl="1"/>
            <a:r>
              <a:rPr lang="en-US"/>
              <a:t>2</a:t>
            </a:r>
          </a:p>
          <a:p>
            <a:pPr lvl="2"/>
            <a:r>
              <a:rPr lang="en-US"/>
              <a:t>3</a:t>
            </a:r>
          </a:p>
          <a:p>
            <a:pPr lvl="3"/>
            <a:r>
              <a:rPr lang="en-US"/>
              <a:t>4</a:t>
            </a:r>
            <a:endParaRPr lang="en-SA"/>
          </a:p>
        </p:txBody>
      </p:sp>
      <p:sp>
        <p:nvSpPr>
          <p:cNvPr id="14" name="Content Placeholder 5">
            <a:extLst>
              <a:ext uri="{FF2B5EF4-FFF2-40B4-BE49-F238E27FC236}">
                <a16:creationId xmlns:a16="http://schemas.microsoft.com/office/drawing/2014/main" id="{66A61376-EFEB-4A8E-D01A-629809731DCA}"/>
              </a:ext>
            </a:extLst>
          </p:cNvPr>
          <p:cNvSpPr>
            <a:spLocks noGrp="1"/>
          </p:cNvSpPr>
          <p:nvPr>
            <p:ph sz="quarter" idx="20" hasCustomPrompt="1"/>
          </p:nvPr>
        </p:nvSpPr>
        <p:spPr>
          <a:xfrm>
            <a:off x="2114001" y="2242123"/>
            <a:ext cx="2156075" cy="1846053"/>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chemeClr val="tx1"/>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chemeClr val="tx1"/>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1</a:t>
            </a:r>
          </a:p>
          <a:p>
            <a:pPr lvl="1"/>
            <a:r>
              <a:rPr lang="en-US"/>
              <a:t>2</a:t>
            </a:r>
          </a:p>
          <a:p>
            <a:pPr lvl="2"/>
            <a:r>
              <a:rPr lang="en-US"/>
              <a:t>3</a:t>
            </a:r>
          </a:p>
          <a:p>
            <a:pPr lvl="3"/>
            <a:r>
              <a:rPr lang="en-US"/>
              <a:t>4</a:t>
            </a:r>
            <a:endParaRPr lang="en-SA"/>
          </a:p>
        </p:txBody>
      </p:sp>
      <p:sp>
        <p:nvSpPr>
          <p:cNvPr id="15" name="Content Placeholder 5">
            <a:extLst>
              <a:ext uri="{FF2B5EF4-FFF2-40B4-BE49-F238E27FC236}">
                <a16:creationId xmlns:a16="http://schemas.microsoft.com/office/drawing/2014/main" id="{273CF30B-A313-CFA4-A092-720AD5B2B458}"/>
              </a:ext>
            </a:extLst>
          </p:cNvPr>
          <p:cNvSpPr>
            <a:spLocks noGrp="1"/>
          </p:cNvSpPr>
          <p:nvPr>
            <p:ph sz="quarter" idx="21" hasCustomPrompt="1"/>
          </p:nvPr>
        </p:nvSpPr>
        <p:spPr>
          <a:xfrm>
            <a:off x="6478967" y="2897730"/>
            <a:ext cx="2156075" cy="1846053"/>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chemeClr val="tx1"/>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chemeClr val="tx1"/>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1</a:t>
            </a:r>
          </a:p>
          <a:p>
            <a:pPr lvl="1"/>
            <a:r>
              <a:rPr lang="en-US"/>
              <a:t>2</a:t>
            </a:r>
          </a:p>
          <a:p>
            <a:pPr lvl="2"/>
            <a:r>
              <a:rPr lang="en-US"/>
              <a:t>3</a:t>
            </a:r>
          </a:p>
          <a:p>
            <a:pPr lvl="3"/>
            <a:r>
              <a:rPr lang="en-US"/>
              <a:t>4</a:t>
            </a:r>
            <a:endParaRPr lang="en-SA"/>
          </a:p>
        </p:txBody>
      </p:sp>
      <p:sp>
        <p:nvSpPr>
          <p:cNvPr id="16" name="Content Placeholder 5">
            <a:extLst>
              <a:ext uri="{FF2B5EF4-FFF2-40B4-BE49-F238E27FC236}">
                <a16:creationId xmlns:a16="http://schemas.microsoft.com/office/drawing/2014/main" id="{A2B2E1C8-8016-981A-B8D1-26460005B866}"/>
              </a:ext>
            </a:extLst>
          </p:cNvPr>
          <p:cNvSpPr>
            <a:spLocks noGrp="1"/>
          </p:cNvSpPr>
          <p:nvPr>
            <p:ph sz="quarter" idx="22" hasCustomPrompt="1"/>
          </p:nvPr>
        </p:nvSpPr>
        <p:spPr>
          <a:xfrm>
            <a:off x="4115330" y="3932900"/>
            <a:ext cx="2156075" cy="1846053"/>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chemeClr val="tx1"/>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chemeClr val="tx1"/>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1</a:t>
            </a:r>
          </a:p>
          <a:p>
            <a:pPr lvl="1"/>
            <a:r>
              <a:rPr lang="en-US"/>
              <a:t>2</a:t>
            </a:r>
          </a:p>
          <a:p>
            <a:pPr lvl="2"/>
            <a:r>
              <a:rPr lang="en-US"/>
              <a:t>3</a:t>
            </a:r>
          </a:p>
          <a:p>
            <a:pPr lvl="3"/>
            <a:r>
              <a:rPr lang="en-US"/>
              <a:t>4</a:t>
            </a:r>
            <a:endParaRPr lang="en-SA"/>
          </a:p>
        </p:txBody>
      </p:sp>
      <p:sp>
        <p:nvSpPr>
          <p:cNvPr id="17" name="Content Placeholder 5">
            <a:extLst>
              <a:ext uri="{FF2B5EF4-FFF2-40B4-BE49-F238E27FC236}">
                <a16:creationId xmlns:a16="http://schemas.microsoft.com/office/drawing/2014/main" id="{150BD443-7EDB-FCDE-DF09-D5D97048B550}"/>
              </a:ext>
            </a:extLst>
          </p:cNvPr>
          <p:cNvSpPr>
            <a:spLocks noGrp="1"/>
          </p:cNvSpPr>
          <p:nvPr>
            <p:ph sz="quarter" idx="23" hasCustomPrompt="1"/>
          </p:nvPr>
        </p:nvSpPr>
        <p:spPr>
          <a:xfrm>
            <a:off x="8583813" y="4519496"/>
            <a:ext cx="2156075" cy="1846053"/>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chemeClr val="tx1"/>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chemeClr val="tx1"/>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1</a:t>
            </a:r>
          </a:p>
          <a:p>
            <a:pPr lvl="1"/>
            <a:r>
              <a:rPr lang="en-US"/>
              <a:t>2</a:t>
            </a:r>
          </a:p>
          <a:p>
            <a:pPr lvl="2"/>
            <a:r>
              <a:rPr lang="en-US"/>
              <a:t>3</a:t>
            </a:r>
          </a:p>
          <a:p>
            <a:pPr lvl="3"/>
            <a:r>
              <a:rPr lang="en-US"/>
              <a:t>4</a:t>
            </a:r>
            <a:endParaRPr lang="en-SA"/>
          </a:p>
        </p:txBody>
      </p:sp>
      <p:pic>
        <p:nvPicPr>
          <p:cNvPr id="7" name="Picture 6">
            <a:extLst>
              <a:ext uri="{FF2B5EF4-FFF2-40B4-BE49-F238E27FC236}">
                <a16:creationId xmlns:a16="http://schemas.microsoft.com/office/drawing/2014/main" id="{B8DE323E-2F7E-B921-3F2C-4A9553385D66}"/>
              </a:ext>
            </a:extLst>
          </p:cNvPr>
          <p:cNvPicPr>
            <a:picLocks noChangeAspect="1"/>
          </p:cNvPicPr>
          <p:nvPr userDrawn="1"/>
        </p:nvPicPr>
        <p:blipFill>
          <a:blip r:embed="rId4"/>
          <a:stretch>
            <a:fillRect/>
          </a:stretch>
        </p:blipFill>
        <p:spPr>
          <a:xfrm>
            <a:off x="11256170" y="259600"/>
            <a:ext cx="578533" cy="556946"/>
          </a:xfrm>
          <a:prstGeom prst="rect">
            <a:avLst/>
          </a:prstGeom>
        </p:spPr>
      </p:pic>
    </p:spTree>
    <p:extLst>
      <p:ext uri="{BB962C8B-B14F-4D97-AF65-F5344CB8AC3E}">
        <p14:creationId xmlns:p14="http://schemas.microsoft.com/office/powerpoint/2010/main" val="239194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8F816B-A426-C055-FEF0-AB008B116325}"/>
              </a:ext>
            </a:extLst>
          </p:cNvPr>
          <p:cNvPicPr>
            <a:picLocks noChangeAspect="1"/>
          </p:cNvPicPr>
          <p:nvPr userDrawn="1"/>
        </p:nvPicPr>
        <p:blipFill rotWithShape="1">
          <a:blip r:embed="rId2">
            <a:alphaModFix amt="10000"/>
          </a:blip>
          <a:srcRect l="1821" r="2664"/>
          <a:stretch/>
        </p:blipFill>
        <p:spPr>
          <a:xfrm>
            <a:off x="-1" y="0"/>
            <a:ext cx="11645069" cy="6858000"/>
          </a:xfrm>
          <a:prstGeom prst="rect">
            <a:avLst/>
          </a:prstGeom>
        </p:spPr>
      </p:pic>
      <p:pic>
        <p:nvPicPr>
          <p:cNvPr id="2" name="Picture 1">
            <a:extLst>
              <a:ext uri="{FF2B5EF4-FFF2-40B4-BE49-F238E27FC236}">
                <a16:creationId xmlns:a16="http://schemas.microsoft.com/office/drawing/2014/main" id="{C6AAF740-63A7-C711-C0A8-FE0053A8DF25}"/>
              </a:ext>
            </a:extLst>
          </p:cNvPr>
          <p:cNvPicPr>
            <a:picLocks noChangeAspect="1"/>
          </p:cNvPicPr>
          <p:nvPr userDrawn="1"/>
        </p:nvPicPr>
        <p:blipFill>
          <a:blip r:embed="rId3"/>
          <a:stretch>
            <a:fillRect/>
          </a:stretch>
        </p:blipFill>
        <p:spPr>
          <a:xfrm>
            <a:off x="307602" y="199966"/>
            <a:ext cx="619329" cy="612833"/>
          </a:xfrm>
          <a:prstGeom prst="rect">
            <a:avLst/>
          </a:prstGeom>
        </p:spPr>
      </p:pic>
      <p:sp>
        <p:nvSpPr>
          <p:cNvPr id="3" name="Content Placeholder 4">
            <a:extLst>
              <a:ext uri="{FF2B5EF4-FFF2-40B4-BE49-F238E27FC236}">
                <a16:creationId xmlns:a16="http://schemas.microsoft.com/office/drawing/2014/main" id="{4782E6BE-1AF2-BC7F-5D18-23363EFE4CE9}"/>
              </a:ext>
            </a:extLst>
          </p:cNvPr>
          <p:cNvSpPr>
            <a:spLocks noGrp="1"/>
          </p:cNvSpPr>
          <p:nvPr>
            <p:ph sz="quarter" idx="11" hasCustomPrompt="1"/>
          </p:nvPr>
        </p:nvSpPr>
        <p:spPr>
          <a:xfrm>
            <a:off x="1312084" y="273386"/>
            <a:ext cx="9779207" cy="556665"/>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8" name="Content Placeholder 5">
            <a:extLst>
              <a:ext uri="{FF2B5EF4-FFF2-40B4-BE49-F238E27FC236}">
                <a16:creationId xmlns:a16="http://schemas.microsoft.com/office/drawing/2014/main" id="{80A694D7-5BCC-4A9D-69AC-915F19D98E82}"/>
              </a:ext>
            </a:extLst>
          </p:cNvPr>
          <p:cNvSpPr>
            <a:spLocks noGrp="1"/>
          </p:cNvSpPr>
          <p:nvPr>
            <p:ph sz="quarter" idx="12"/>
          </p:nvPr>
        </p:nvSpPr>
        <p:spPr>
          <a:xfrm>
            <a:off x="1312863" y="957532"/>
            <a:ext cx="9779207" cy="5209906"/>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pic>
        <p:nvPicPr>
          <p:cNvPr id="6" name="Picture 5">
            <a:extLst>
              <a:ext uri="{FF2B5EF4-FFF2-40B4-BE49-F238E27FC236}">
                <a16:creationId xmlns:a16="http://schemas.microsoft.com/office/drawing/2014/main" id="{DC90E6CC-F3B8-11DB-E2EF-5E8483285CAE}"/>
              </a:ext>
            </a:extLst>
          </p:cNvPr>
          <p:cNvPicPr>
            <a:picLocks noChangeAspect="1"/>
          </p:cNvPicPr>
          <p:nvPr userDrawn="1"/>
        </p:nvPicPr>
        <p:blipFill>
          <a:blip r:embed="rId4"/>
          <a:stretch>
            <a:fillRect/>
          </a:stretch>
        </p:blipFill>
        <p:spPr>
          <a:xfrm>
            <a:off x="11256170" y="259600"/>
            <a:ext cx="578533" cy="556946"/>
          </a:xfrm>
          <a:prstGeom prst="rect">
            <a:avLst/>
          </a:prstGeom>
        </p:spPr>
      </p:pic>
    </p:spTree>
    <p:extLst>
      <p:ext uri="{BB962C8B-B14F-4D97-AF65-F5344CB8AC3E}">
        <p14:creationId xmlns:p14="http://schemas.microsoft.com/office/powerpoint/2010/main" val="1230625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dea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6A7F18F-E8D2-549B-1223-D714F7753192}"/>
              </a:ext>
            </a:extLst>
          </p:cNvPr>
          <p:cNvSpPr/>
          <p:nvPr userDrawn="1"/>
        </p:nvSpPr>
        <p:spPr>
          <a:xfrm>
            <a:off x="234175" y="3648364"/>
            <a:ext cx="11689969" cy="2956285"/>
          </a:xfrm>
          <a:prstGeom prst="rect">
            <a:avLst/>
          </a:prstGeom>
          <a:solidFill>
            <a:srgbClr val="272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4" name="Hexagon 3">
            <a:extLst>
              <a:ext uri="{FF2B5EF4-FFF2-40B4-BE49-F238E27FC236}">
                <a16:creationId xmlns:a16="http://schemas.microsoft.com/office/drawing/2014/main" id="{829743D3-F1D2-E9A5-B4D9-D0E73C548067}"/>
              </a:ext>
            </a:extLst>
          </p:cNvPr>
          <p:cNvSpPr/>
          <p:nvPr userDrawn="1"/>
        </p:nvSpPr>
        <p:spPr>
          <a:xfrm rot="5400000">
            <a:off x="3852195" y="1596324"/>
            <a:ext cx="4487611" cy="3851062"/>
          </a:xfrm>
          <a:prstGeom prst="hexagon">
            <a:avLst/>
          </a:prstGeom>
          <a:solidFill>
            <a:srgbClr val="00A6AA"/>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6" name="Content Placeholder 4">
            <a:extLst>
              <a:ext uri="{FF2B5EF4-FFF2-40B4-BE49-F238E27FC236}">
                <a16:creationId xmlns:a16="http://schemas.microsoft.com/office/drawing/2014/main" id="{6F649007-8A49-7845-332C-4F0BF5E13FDC}"/>
              </a:ext>
            </a:extLst>
          </p:cNvPr>
          <p:cNvSpPr>
            <a:spLocks noGrp="1"/>
          </p:cNvSpPr>
          <p:nvPr>
            <p:ph sz="quarter" idx="10" hasCustomPrompt="1"/>
          </p:nvPr>
        </p:nvSpPr>
        <p:spPr>
          <a:xfrm>
            <a:off x="396815" y="967313"/>
            <a:ext cx="3618166" cy="1603357"/>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8" name="Content Placeholder 4">
            <a:extLst>
              <a:ext uri="{FF2B5EF4-FFF2-40B4-BE49-F238E27FC236}">
                <a16:creationId xmlns:a16="http://schemas.microsoft.com/office/drawing/2014/main" id="{691463BB-9579-31BD-96B3-779CC91658DE}"/>
              </a:ext>
            </a:extLst>
          </p:cNvPr>
          <p:cNvSpPr>
            <a:spLocks noGrp="1"/>
          </p:cNvSpPr>
          <p:nvPr>
            <p:ph sz="quarter" idx="12" hasCustomPrompt="1"/>
          </p:nvPr>
        </p:nvSpPr>
        <p:spPr>
          <a:xfrm>
            <a:off x="8162747" y="967314"/>
            <a:ext cx="3632438" cy="1603358"/>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10" name="Content Placeholder 4">
            <a:extLst>
              <a:ext uri="{FF2B5EF4-FFF2-40B4-BE49-F238E27FC236}">
                <a16:creationId xmlns:a16="http://schemas.microsoft.com/office/drawing/2014/main" id="{DB507B06-7F84-14B7-12B5-5D4C212DEEA7}"/>
              </a:ext>
            </a:extLst>
          </p:cNvPr>
          <p:cNvSpPr>
            <a:spLocks noGrp="1"/>
          </p:cNvSpPr>
          <p:nvPr>
            <p:ph sz="quarter" idx="14" hasCustomPrompt="1"/>
          </p:nvPr>
        </p:nvSpPr>
        <p:spPr>
          <a:xfrm>
            <a:off x="4233227" y="2318367"/>
            <a:ext cx="3714362" cy="480514"/>
          </a:xfrm>
          <a:prstGeom prst="rect">
            <a:avLst/>
          </a:prstGeom>
        </p:spPr>
        <p:txBody>
          <a:bodyPr/>
          <a:lstStyle>
            <a:lvl1pPr marL="0" indent="0" algn="ctr">
              <a:buNone/>
              <a:defRPr b="1" i="0">
                <a:solidFill>
                  <a:schemeClr val="bg1"/>
                </a:solidFill>
                <a:latin typeface="Arial" panose="020B0604020202020204" pitchFamily="34" charset="0"/>
                <a:cs typeface="Arial" panose="020B0604020202020204" pitchFamily="34" charset="0"/>
              </a:defRPr>
            </a:lvl1pPr>
          </a:lstStyle>
          <a:p>
            <a:r>
              <a:rPr lang="pt-PT"/>
              <a:t>RC3 RC3 RC3 RC3</a:t>
            </a:r>
            <a:endParaRPr lang="en-SA"/>
          </a:p>
        </p:txBody>
      </p:sp>
      <p:pic>
        <p:nvPicPr>
          <p:cNvPr id="2" name="Picture 1">
            <a:extLst>
              <a:ext uri="{FF2B5EF4-FFF2-40B4-BE49-F238E27FC236}">
                <a16:creationId xmlns:a16="http://schemas.microsoft.com/office/drawing/2014/main" id="{0C718A38-F0CD-269D-9CD0-DA7E6BA10259}"/>
              </a:ext>
            </a:extLst>
          </p:cNvPr>
          <p:cNvPicPr>
            <a:picLocks noChangeAspect="1"/>
          </p:cNvPicPr>
          <p:nvPr userDrawn="1"/>
        </p:nvPicPr>
        <p:blipFill>
          <a:blip r:embed="rId2"/>
          <a:stretch>
            <a:fillRect/>
          </a:stretch>
        </p:blipFill>
        <p:spPr>
          <a:xfrm>
            <a:off x="307602" y="199966"/>
            <a:ext cx="619329" cy="612833"/>
          </a:xfrm>
          <a:prstGeom prst="rect">
            <a:avLst/>
          </a:prstGeom>
        </p:spPr>
      </p:pic>
      <p:sp>
        <p:nvSpPr>
          <p:cNvPr id="11" name="Content Placeholder 5">
            <a:extLst>
              <a:ext uri="{FF2B5EF4-FFF2-40B4-BE49-F238E27FC236}">
                <a16:creationId xmlns:a16="http://schemas.microsoft.com/office/drawing/2014/main" id="{51D846ED-9469-B160-F659-D30CC1EB9157}"/>
              </a:ext>
            </a:extLst>
          </p:cNvPr>
          <p:cNvSpPr>
            <a:spLocks noGrp="1"/>
          </p:cNvSpPr>
          <p:nvPr>
            <p:ph sz="quarter" idx="15"/>
          </p:nvPr>
        </p:nvSpPr>
        <p:spPr>
          <a:xfrm>
            <a:off x="396815" y="3907766"/>
            <a:ext cx="3618166" cy="2481369"/>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12" name="Content Placeholder 5">
            <a:extLst>
              <a:ext uri="{FF2B5EF4-FFF2-40B4-BE49-F238E27FC236}">
                <a16:creationId xmlns:a16="http://schemas.microsoft.com/office/drawing/2014/main" id="{CF685C76-39FE-6542-01EA-75FBB5DC458A}"/>
              </a:ext>
            </a:extLst>
          </p:cNvPr>
          <p:cNvSpPr>
            <a:spLocks noGrp="1"/>
          </p:cNvSpPr>
          <p:nvPr>
            <p:ph sz="quarter" idx="16"/>
          </p:nvPr>
        </p:nvSpPr>
        <p:spPr>
          <a:xfrm>
            <a:off x="8177842" y="3907766"/>
            <a:ext cx="3618166" cy="2481369"/>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13" name="Content Placeholder 5">
            <a:extLst>
              <a:ext uri="{FF2B5EF4-FFF2-40B4-BE49-F238E27FC236}">
                <a16:creationId xmlns:a16="http://schemas.microsoft.com/office/drawing/2014/main" id="{D4E9E84F-90AD-E16C-E948-C9244B345212}"/>
              </a:ext>
            </a:extLst>
          </p:cNvPr>
          <p:cNvSpPr>
            <a:spLocks noGrp="1"/>
          </p:cNvSpPr>
          <p:nvPr>
            <p:ph sz="quarter" idx="17"/>
          </p:nvPr>
        </p:nvSpPr>
        <p:spPr>
          <a:xfrm>
            <a:off x="4241290" y="3029918"/>
            <a:ext cx="3714362" cy="1774995"/>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chemeClr val="bg1"/>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chemeClr val="bg1"/>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pic>
        <p:nvPicPr>
          <p:cNvPr id="7" name="Picture 6">
            <a:extLst>
              <a:ext uri="{FF2B5EF4-FFF2-40B4-BE49-F238E27FC236}">
                <a16:creationId xmlns:a16="http://schemas.microsoft.com/office/drawing/2014/main" id="{81CE167B-7EC8-5FBC-A23A-7C1CAB927566}"/>
              </a:ext>
            </a:extLst>
          </p:cNvPr>
          <p:cNvPicPr>
            <a:picLocks noChangeAspect="1"/>
          </p:cNvPicPr>
          <p:nvPr userDrawn="1"/>
        </p:nvPicPr>
        <p:blipFill>
          <a:blip r:embed="rId3"/>
          <a:stretch>
            <a:fillRect/>
          </a:stretch>
        </p:blipFill>
        <p:spPr>
          <a:xfrm>
            <a:off x="11256170" y="259600"/>
            <a:ext cx="578533" cy="556946"/>
          </a:xfrm>
          <a:prstGeom prst="rect">
            <a:avLst/>
          </a:prstGeom>
        </p:spPr>
      </p:pic>
    </p:spTree>
    <p:extLst>
      <p:ext uri="{BB962C8B-B14F-4D97-AF65-F5344CB8AC3E}">
        <p14:creationId xmlns:p14="http://schemas.microsoft.com/office/powerpoint/2010/main" val="426313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dea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A9C5A9C-E4A5-C254-785E-C57E82CF82DE}"/>
              </a:ext>
            </a:extLst>
          </p:cNvPr>
          <p:cNvSpPr/>
          <p:nvPr userDrawn="1"/>
        </p:nvSpPr>
        <p:spPr>
          <a:xfrm>
            <a:off x="234175" y="3648364"/>
            <a:ext cx="11689969" cy="2956285"/>
          </a:xfrm>
          <a:prstGeom prst="rect">
            <a:avLst/>
          </a:prstGeom>
          <a:solidFill>
            <a:srgbClr val="272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4" name="Hexagon 3">
            <a:extLst>
              <a:ext uri="{FF2B5EF4-FFF2-40B4-BE49-F238E27FC236}">
                <a16:creationId xmlns:a16="http://schemas.microsoft.com/office/drawing/2014/main" id="{91E3736A-A1D6-C2CD-CE35-DBC1DBBEE1F2}"/>
              </a:ext>
            </a:extLst>
          </p:cNvPr>
          <p:cNvSpPr/>
          <p:nvPr userDrawn="1"/>
        </p:nvSpPr>
        <p:spPr>
          <a:xfrm rot="5400000">
            <a:off x="4127571" y="1739785"/>
            <a:ext cx="3936858" cy="3378431"/>
          </a:xfrm>
          <a:prstGeom prst="hexagon">
            <a:avLst/>
          </a:prstGeom>
          <a:solidFill>
            <a:schemeClr val="bg1"/>
          </a:solidFill>
          <a:ln w="57150">
            <a:solidFill>
              <a:srgbClr val="00A6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6" name="Hexagon 5">
            <a:extLst>
              <a:ext uri="{FF2B5EF4-FFF2-40B4-BE49-F238E27FC236}">
                <a16:creationId xmlns:a16="http://schemas.microsoft.com/office/drawing/2014/main" id="{8379A4F2-9EF7-B73C-4474-0528A879C6A5}"/>
              </a:ext>
            </a:extLst>
          </p:cNvPr>
          <p:cNvSpPr/>
          <p:nvPr userDrawn="1"/>
        </p:nvSpPr>
        <p:spPr>
          <a:xfrm rot="5400000">
            <a:off x="2029792" y="1982934"/>
            <a:ext cx="3274090" cy="2809674"/>
          </a:xfrm>
          <a:prstGeom prst="hexagon">
            <a:avLst/>
          </a:prstGeom>
          <a:solidFill>
            <a:srgbClr val="00A6AA"/>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7" name="Hexagon 6">
            <a:extLst>
              <a:ext uri="{FF2B5EF4-FFF2-40B4-BE49-F238E27FC236}">
                <a16:creationId xmlns:a16="http://schemas.microsoft.com/office/drawing/2014/main" id="{805263F0-2070-DB8E-B351-69716B24A5E3}"/>
              </a:ext>
            </a:extLst>
          </p:cNvPr>
          <p:cNvSpPr/>
          <p:nvPr userDrawn="1"/>
        </p:nvSpPr>
        <p:spPr>
          <a:xfrm rot="5400000">
            <a:off x="6888119" y="1982934"/>
            <a:ext cx="3274090" cy="2809674"/>
          </a:xfrm>
          <a:prstGeom prst="hexagon">
            <a:avLst/>
          </a:prstGeom>
          <a:solidFill>
            <a:srgbClr val="00A6AA"/>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9" name="Content Placeholder 4">
            <a:extLst>
              <a:ext uri="{FF2B5EF4-FFF2-40B4-BE49-F238E27FC236}">
                <a16:creationId xmlns:a16="http://schemas.microsoft.com/office/drawing/2014/main" id="{82EE8ABD-9FE3-D8DD-56A1-50FED0C6E30D}"/>
              </a:ext>
            </a:extLst>
          </p:cNvPr>
          <p:cNvSpPr>
            <a:spLocks noGrp="1"/>
          </p:cNvSpPr>
          <p:nvPr>
            <p:ph sz="quarter" idx="14" hasCustomPrompt="1"/>
          </p:nvPr>
        </p:nvSpPr>
        <p:spPr>
          <a:xfrm>
            <a:off x="2261999" y="2441145"/>
            <a:ext cx="2777719" cy="480514"/>
          </a:xfrm>
          <a:prstGeom prst="rect">
            <a:avLst/>
          </a:prstGeom>
        </p:spPr>
        <p:txBody>
          <a:bodyPr/>
          <a:lstStyle>
            <a:lvl1pPr marL="0" indent="0" algn="ctr">
              <a:buNone/>
              <a:defRPr b="1" i="0">
                <a:solidFill>
                  <a:schemeClr val="bg1"/>
                </a:solidFill>
                <a:latin typeface="Arial" panose="020B0604020202020204" pitchFamily="34" charset="0"/>
                <a:cs typeface="Arial" panose="020B0604020202020204" pitchFamily="34" charset="0"/>
              </a:defRPr>
            </a:lvl1pPr>
          </a:lstStyle>
          <a:p>
            <a:r>
              <a:rPr lang="pt-PT"/>
              <a:t>RC3 RC3 RC3</a:t>
            </a:r>
            <a:endParaRPr lang="en-SA"/>
          </a:p>
        </p:txBody>
      </p:sp>
      <p:sp>
        <p:nvSpPr>
          <p:cNvPr id="12" name="Content Placeholder 4">
            <a:extLst>
              <a:ext uri="{FF2B5EF4-FFF2-40B4-BE49-F238E27FC236}">
                <a16:creationId xmlns:a16="http://schemas.microsoft.com/office/drawing/2014/main" id="{15F3B0C0-7B0A-CDEC-B282-5BBF0B78924C}"/>
              </a:ext>
            </a:extLst>
          </p:cNvPr>
          <p:cNvSpPr>
            <a:spLocks noGrp="1"/>
          </p:cNvSpPr>
          <p:nvPr>
            <p:ph sz="quarter" idx="16" hasCustomPrompt="1"/>
          </p:nvPr>
        </p:nvSpPr>
        <p:spPr>
          <a:xfrm>
            <a:off x="7133101" y="2441145"/>
            <a:ext cx="2777719" cy="480514"/>
          </a:xfrm>
          <a:prstGeom prst="rect">
            <a:avLst/>
          </a:prstGeom>
        </p:spPr>
        <p:txBody>
          <a:bodyPr/>
          <a:lstStyle>
            <a:lvl1pPr marL="0" indent="0" algn="ctr">
              <a:buNone/>
              <a:defRPr b="1" i="0">
                <a:solidFill>
                  <a:schemeClr val="bg1"/>
                </a:solidFill>
                <a:latin typeface="Arial" panose="020B0604020202020204" pitchFamily="34" charset="0"/>
                <a:cs typeface="Arial" panose="020B0604020202020204" pitchFamily="34" charset="0"/>
              </a:defRPr>
            </a:lvl1pPr>
          </a:lstStyle>
          <a:p>
            <a:r>
              <a:rPr lang="pt-PT"/>
              <a:t>RC3 RC3 RC3</a:t>
            </a:r>
            <a:endParaRPr lang="en-SA"/>
          </a:p>
        </p:txBody>
      </p:sp>
      <p:pic>
        <p:nvPicPr>
          <p:cNvPr id="2" name="Picture 1">
            <a:extLst>
              <a:ext uri="{FF2B5EF4-FFF2-40B4-BE49-F238E27FC236}">
                <a16:creationId xmlns:a16="http://schemas.microsoft.com/office/drawing/2014/main" id="{EE430E0D-F1DE-8F94-5A33-65BE2883B06E}"/>
              </a:ext>
            </a:extLst>
          </p:cNvPr>
          <p:cNvPicPr>
            <a:picLocks noChangeAspect="1"/>
          </p:cNvPicPr>
          <p:nvPr userDrawn="1"/>
        </p:nvPicPr>
        <p:blipFill>
          <a:blip r:embed="rId2"/>
          <a:stretch>
            <a:fillRect/>
          </a:stretch>
        </p:blipFill>
        <p:spPr>
          <a:xfrm>
            <a:off x="307602" y="199966"/>
            <a:ext cx="619329" cy="612833"/>
          </a:xfrm>
          <a:prstGeom prst="rect">
            <a:avLst/>
          </a:prstGeom>
        </p:spPr>
      </p:pic>
      <p:sp>
        <p:nvSpPr>
          <p:cNvPr id="5" name="Content Placeholder 4">
            <a:extLst>
              <a:ext uri="{FF2B5EF4-FFF2-40B4-BE49-F238E27FC236}">
                <a16:creationId xmlns:a16="http://schemas.microsoft.com/office/drawing/2014/main" id="{470124F8-98EE-9257-D699-0C6A38C7AD9C}"/>
              </a:ext>
            </a:extLst>
          </p:cNvPr>
          <p:cNvSpPr>
            <a:spLocks noGrp="1"/>
          </p:cNvSpPr>
          <p:nvPr>
            <p:ph sz="quarter" idx="11" hasCustomPrompt="1"/>
          </p:nvPr>
        </p:nvSpPr>
        <p:spPr>
          <a:xfrm>
            <a:off x="1312084" y="273386"/>
            <a:ext cx="9889316" cy="556665"/>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10" name="Content Placeholder 5">
            <a:extLst>
              <a:ext uri="{FF2B5EF4-FFF2-40B4-BE49-F238E27FC236}">
                <a16:creationId xmlns:a16="http://schemas.microsoft.com/office/drawing/2014/main" id="{2D97A49A-8F6F-1FE3-8C2A-E2840196E524}"/>
              </a:ext>
            </a:extLst>
          </p:cNvPr>
          <p:cNvSpPr>
            <a:spLocks noGrp="1"/>
          </p:cNvSpPr>
          <p:nvPr>
            <p:ph sz="quarter" idx="17"/>
          </p:nvPr>
        </p:nvSpPr>
        <p:spPr>
          <a:xfrm>
            <a:off x="2281180" y="3029918"/>
            <a:ext cx="2796860" cy="1774995"/>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chemeClr val="bg1"/>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chemeClr val="bg1"/>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5">
            <a:extLst>
              <a:ext uri="{FF2B5EF4-FFF2-40B4-BE49-F238E27FC236}">
                <a16:creationId xmlns:a16="http://schemas.microsoft.com/office/drawing/2014/main" id="{53E071B0-74E5-D13E-FE4C-C3DD39937D07}"/>
              </a:ext>
            </a:extLst>
          </p:cNvPr>
          <p:cNvSpPr>
            <a:spLocks noGrp="1"/>
          </p:cNvSpPr>
          <p:nvPr>
            <p:ph sz="quarter" idx="18"/>
          </p:nvPr>
        </p:nvSpPr>
        <p:spPr>
          <a:xfrm>
            <a:off x="7137852" y="3029918"/>
            <a:ext cx="2796860" cy="1774995"/>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chemeClr val="bg1"/>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chemeClr val="bg1"/>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Content Placeholder 5">
            <a:extLst>
              <a:ext uri="{FF2B5EF4-FFF2-40B4-BE49-F238E27FC236}">
                <a16:creationId xmlns:a16="http://schemas.microsoft.com/office/drawing/2014/main" id="{712AAC76-2A82-6077-C4BB-169B43FE083F}"/>
              </a:ext>
            </a:extLst>
          </p:cNvPr>
          <p:cNvSpPr>
            <a:spLocks noGrp="1"/>
          </p:cNvSpPr>
          <p:nvPr>
            <p:ph sz="quarter" idx="19"/>
          </p:nvPr>
        </p:nvSpPr>
        <p:spPr>
          <a:xfrm>
            <a:off x="5071674" y="1992702"/>
            <a:ext cx="2042287" cy="2812211"/>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11" name="Picture 10">
            <a:extLst>
              <a:ext uri="{FF2B5EF4-FFF2-40B4-BE49-F238E27FC236}">
                <a16:creationId xmlns:a16="http://schemas.microsoft.com/office/drawing/2014/main" id="{23C35EF0-2C03-2A41-5E17-1603E9AB4F60}"/>
              </a:ext>
            </a:extLst>
          </p:cNvPr>
          <p:cNvPicPr>
            <a:picLocks noChangeAspect="1"/>
          </p:cNvPicPr>
          <p:nvPr userDrawn="1"/>
        </p:nvPicPr>
        <p:blipFill>
          <a:blip r:embed="rId3"/>
          <a:stretch>
            <a:fillRect/>
          </a:stretch>
        </p:blipFill>
        <p:spPr>
          <a:xfrm>
            <a:off x="11256170" y="259600"/>
            <a:ext cx="578533" cy="556946"/>
          </a:xfrm>
          <a:prstGeom prst="rect">
            <a:avLst/>
          </a:prstGeom>
        </p:spPr>
      </p:pic>
    </p:spTree>
    <p:extLst>
      <p:ext uri="{BB962C8B-B14F-4D97-AF65-F5344CB8AC3E}">
        <p14:creationId xmlns:p14="http://schemas.microsoft.com/office/powerpoint/2010/main" val="141674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in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665453-7A40-70FD-F2A4-3C53FB29C259}"/>
              </a:ext>
            </a:extLst>
          </p:cNvPr>
          <p:cNvSpPr/>
          <p:nvPr userDrawn="1"/>
        </p:nvSpPr>
        <p:spPr>
          <a:xfrm>
            <a:off x="234175" y="5818908"/>
            <a:ext cx="11736151" cy="665018"/>
          </a:xfrm>
          <a:prstGeom prst="rect">
            <a:avLst/>
          </a:prstGeom>
          <a:solidFill>
            <a:srgbClr val="00A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3" name="Rectangle 2">
            <a:extLst>
              <a:ext uri="{FF2B5EF4-FFF2-40B4-BE49-F238E27FC236}">
                <a16:creationId xmlns:a16="http://schemas.microsoft.com/office/drawing/2014/main" id="{A43D0BD6-4A44-7DFE-F3AD-1C7588D12567}"/>
              </a:ext>
            </a:extLst>
          </p:cNvPr>
          <p:cNvSpPr/>
          <p:nvPr userDrawn="1"/>
        </p:nvSpPr>
        <p:spPr>
          <a:xfrm>
            <a:off x="234175" y="5973293"/>
            <a:ext cx="11736151" cy="665018"/>
          </a:xfrm>
          <a:prstGeom prst="rect">
            <a:avLst/>
          </a:prstGeom>
          <a:solidFill>
            <a:srgbClr val="272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6" name="Content Placeholder 4">
            <a:extLst>
              <a:ext uri="{FF2B5EF4-FFF2-40B4-BE49-F238E27FC236}">
                <a16:creationId xmlns:a16="http://schemas.microsoft.com/office/drawing/2014/main" id="{68D2CA2C-B13C-3F7B-87C6-593BD44490F8}"/>
              </a:ext>
            </a:extLst>
          </p:cNvPr>
          <p:cNvSpPr>
            <a:spLocks noGrp="1"/>
          </p:cNvSpPr>
          <p:nvPr>
            <p:ph sz="quarter" idx="11" hasCustomPrompt="1"/>
          </p:nvPr>
        </p:nvSpPr>
        <p:spPr>
          <a:xfrm>
            <a:off x="1312084" y="273386"/>
            <a:ext cx="9779207" cy="556665"/>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pic>
        <p:nvPicPr>
          <p:cNvPr id="7" name="Picture 6">
            <a:extLst>
              <a:ext uri="{FF2B5EF4-FFF2-40B4-BE49-F238E27FC236}">
                <a16:creationId xmlns:a16="http://schemas.microsoft.com/office/drawing/2014/main" id="{6F30F2B9-EC76-77B0-96A7-B5EBB87915BE}"/>
              </a:ext>
            </a:extLst>
          </p:cNvPr>
          <p:cNvPicPr>
            <a:picLocks noChangeAspect="1"/>
          </p:cNvPicPr>
          <p:nvPr userDrawn="1"/>
        </p:nvPicPr>
        <p:blipFill>
          <a:blip r:embed="rId2"/>
          <a:stretch>
            <a:fillRect/>
          </a:stretch>
        </p:blipFill>
        <p:spPr>
          <a:xfrm>
            <a:off x="307602" y="199966"/>
            <a:ext cx="619329" cy="612833"/>
          </a:xfrm>
          <a:prstGeom prst="rect">
            <a:avLst/>
          </a:prstGeom>
        </p:spPr>
      </p:pic>
      <p:sp>
        <p:nvSpPr>
          <p:cNvPr id="5" name="Content Placeholder 5">
            <a:extLst>
              <a:ext uri="{FF2B5EF4-FFF2-40B4-BE49-F238E27FC236}">
                <a16:creationId xmlns:a16="http://schemas.microsoft.com/office/drawing/2014/main" id="{01AD012C-E48A-B2E1-AB2C-44092E9CAF90}"/>
              </a:ext>
            </a:extLst>
          </p:cNvPr>
          <p:cNvSpPr>
            <a:spLocks noGrp="1"/>
          </p:cNvSpPr>
          <p:nvPr>
            <p:ph sz="quarter" idx="12"/>
          </p:nvPr>
        </p:nvSpPr>
        <p:spPr>
          <a:xfrm>
            <a:off x="1312863" y="957532"/>
            <a:ext cx="9779207" cy="4706991"/>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pic>
        <p:nvPicPr>
          <p:cNvPr id="8" name="Picture 7">
            <a:extLst>
              <a:ext uri="{FF2B5EF4-FFF2-40B4-BE49-F238E27FC236}">
                <a16:creationId xmlns:a16="http://schemas.microsoft.com/office/drawing/2014/main" id="{2DA85304-2E36-C4D4-D866-51A381A21E9C}"/>
              </a:ext>
            </a:extLst>
          </p:cNvPr>
          <p:cNvPicPr>
            <a:picLocks noChangeAspect="1"/>
          </p:cNvPicPr>
          <p:nvPr userDrawn="1"/>
        </p:nvPicPr>
        <p:blipFill>
          <a:blip r:embed="rId3"/>
          <a:stretch>
            <a:fillRect/>
          </a:stretch>
        </p:blipFill>
        <p:spPr>
          <a:xfrm>
            <a:off x="11256170" y="259600"/>
            <a:ext cx="578533" cy="556946"/>
          </a:xfrm>
          <a:prstGeom prst="rect">
            <a:avLst/>
          </a:prstGeom>
        </p:spPr>
      </p:pic>
    </p:spTree>
    <p:extLst>
      <p:ext uri="{BB962C8B-B14F-4D97-AF65-F5344CB8AC3E}">
        <p14:creationId xmlns:p14="http://schemas.microsoft.com/office/powerpoint/2010/main" val="2610209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563529"/>
      </p:ext>
    </p:extLst>
  </p:cSld>
  <p:clrMap bg1="lt1" tx1="dk1" bg2="lt2" tx2="dk2" accent1="accent1" accent2="accent2" accent3="accent3" accent4="accent4" accent5="accent5" accent6="accent6" hlink="hlink" folHlink="folHlink"/>
  <p:sldLayoutIdLst>
    <p:sldLayoutId id="2147483663" r:id="rId1"/>
    <p:sldLayoutId id="2147483685" r:id="rId2"/>
    <p:sldLayoutId id="2147483677" r:id="rId3"/>
    <p:sldLayoutId id="2147483689" r:id="rId4"/>
    <p:sldLayoutId id="2147483687" r:id="rId5"/>
    <p:sldLayoutId id="2147483686" r:id="rId6"/>
    <p:sldLayoutId id="2147483682" r:id="rId7"/>
    <p:sldLayoutId id="2147483684" r:id="rId8"/>
    <p:sldLayoutId id="2147483675" r:id="rId9"/>
    <p:sldLayoutId id="2147483674" r:id="rId10"/>
    <p:sldLayoutId id="2147483669" r:id="rId11"/>
    <p:sldLayoutId id="2147483683" r:id="rId12"/>
    <p:sldLayoutId id="2147483679" r:id="rId13"/>
    <p:sldLayoutId id="2147483664" r:id="rId14"/>
    <p:sldLayoutId id="2147483678" r:id="rId15"/>
    <p:sldLayoutId id="2147483665" r:id="rId16"/>
    <p:sldLayoutId id="214748366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0681C4-234F-C504-A651-A166E9AFC376}"/>
              </a:ext>
            </a:extLst>
          </p:cNvPr>
          <p:cNvSpPr>
            <a:spLocks noGrp="1"/>
          </p:cNvSpPr>
          <p:nvPr>
            <p:ph sz="quarter" idx="10"/>
          </p:nvPr>
        </p:nvSpPr>
        <p:spPr/>
        <p:txBody>
          <a:bodyPr lIns="91440" tIns="45720" rIns="91440" bIns="45720" anchor="t"/>
          <a:lstStyle/>
          <a:p>
            <a:r>
              <a:rPr lang="en-US">
                <a:latin typeface="Arial"/>
                <a:cs typeface="Arial"/>
              </a:rPr>
              <a:t>NCA Sponsored Training</a:t>
            </a:r>
          </a:p>
          <a:p>
            <a:r>
              <a:rPr lang="en-US" sz="2400" b="0">
                <a:latin typeface="Arial"/>
                <a:cs typeface="Arial"/>
              </a:rPr>
              <a:t>Day 1 – Afternoon Session (Lab)</a:t>
            </a:r>
            <a:endParaRPr lang="en-SA" sz="2400" b="0">
              <a:latin typeface="Arial"/>
              <a:cs typeface="Arial"/>
            </a:endParaRPr>
          </a:p>
        </p:txBody>
      </p:sp>
      <p:sp>
        <p:nvSpPr>
          <p:cNvPr id="3" name="Content Placeholder 2">
            <a:extLst>
              <a:ext uri="{FF2B5EF4-FFF2-40B4-BE49-F238E27FC236}">
                <a16:creationId xmlns:a16="http://schemas.microsoft.com/office/drawing/2014/main" id="{93342980-59EC-5835-6270-46BFAAE9E8E2}"/>
              </a:ext>
            </a:extLst>
          </p:cNvPr>
          <p:cNvSpPr>
            <a:spLocks noGrp="1"/>
          </p:cNvSpPr>
          <p:nvPr>
            <p:ph sz="quarter" idx="12"/>
          </p:nvPr>
        </p:nvSpPr>
        <p:spPr>
          <a:xfrm>
            <a:off x="201047" y="2924354"/>
            <a:ext cx="5299641" cy="3740821"/>
          </a:xfrm>
        </p:spPr>
        <p:txBody>
          <a:bodyPr lIns="91440" tIns="45720" rIns="91440" bIns="45720" anchor="t"/>
          <a:lstStyle/>
          <a:p>
            <a:pPr marL="0" indent="0">
              <a:buNone/>
            </a:pPr>
            <a:r>
              <a:rPr lang="en-US" sz="2800" b="1" dirty="0"/>
              <a:t>Basic secure communication tools</a:t>
            </a:r>
            <a:endParaRPr lang="en-US" dirty="0"/>
          </a:p>
          <a:p>
            <a:pPr marL="0" indent="0">
              <a:buNone/>
            </a:pPr>
            <a:endParaRPr lang="en-US" dirty="0"/>
          </a:p>
          <a:p>
            <a:pPr marL="0" indent="0">
              <a:buNone/>
            </a:pPr>
            <a:endParaRPr lang="en-US" dirty="0"/>
          </a:p>
          <a:p>
            <a:pPr marL="0" indent="0">
              <a:buNone/>
            </a:pPr>
            <a:r>
              <a:rPr lang="en-US" dirty="0">
                <a:latin typeface="Arial"/>
                <a:cs typeface="Arial"/>
              </a:rPr>
              <a:t>Presenter Name: Dr. Danish Vasan</a:t>
            </a:r>
          </a:p>
          <a:p>
            <a:pPr marL="0" indent="0">
              <a:buNone/>
            </a:pPr>
            <a:r>
              <a:rPr lang="en-US" dirty="0">
                <a:latin typeface="Arial"/>
                <a:cs typeface="Arial"/>
              </a:rPr>
              <a:t>City: </a:t>
            </a:r>
            <a:r>
              <a:rPr lang="en-GB" b="0" i="0" u="none" strike="noStrike" dirty="0">
                <a:solidFill>
                  <a:srgbClr val="001D35"/>
                </a:solidFill>
                <a:effectLst/>
                <a:latin typeface="Google Sans"/>
              </a:rPr>
              <a:t>Dhahran</a:t>
            </a:r>
            <a:endParaRPr lang="en-US" dirty="0">
              <a:latin typeface="Arial"/>
              <a:cs typeface="Arial"/>
            </a:endParaRPr>
          </a:p>
          <a:p>
            <a:pPr marL="0" indent="0">
              <a:buNone/>
            </a:pPr>
            <a:r>
              <a:rPr lang="en-US">
                <a:latin typeface="Arial"/>
                <a:cs typeface="Arial"/>
              </a:rPr>
              <a:t>15 February 2025</a:t>
            </a:r>
            <a:endParaRPr lang="en-US"/>
          </a:p>
          <a:p>
            <a:pPr marL="0" indent="0">
              <a:buNone/>
            </a:pPr>
            <a:endParaRPr lang="en-US" dirty="0"/>
          </a:p>
          <a:p>
            <a:endParaRPr lang="en-US" dirty="0"/>
          </a:p>
          <a:p>
            <a:endParaRPr lang="en-SA"/>
          </a:p>
        </p:txBody>
      </p:sp>
    </p:spTree>
    <p:extLst>
      <p:ext uri="{BB962C8B-B14F-4D97-AF65-F5344CB8AC3E}">
        <p14:creationId xmlns:p14="http://schemas.microsoft.com/office/powerpoint/2010/main" val="2600511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OpenSSL – Symmetric Encryption</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1312084" y="1697317"/>
            <a:ext cx="8185413" cy="43501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3200"/>
              <a:t>Now let’s decrypt the encrypted file:</a:t>
            </a:r>
          </a:p>
          <a:p>
            <a:pPr marL="0" indent="0">
              <a:spcBef>
                <a:spcPts val="600"/>
              </a:spcBef>
              <a:buNone/>
            </a:pPr>
            <a:endParaRPr lang="en-US" sz="3200"/>
          </a:p>
          <a:p>
            <a:pPr marL="0" indent="0">
              <a:spcBef>
                <a:spcPts val="600"/>
              </a:spcBef>
              <a:buNone/>
            </a:pPr>
            <a:r>
              <a:rPr lang="en-US" sz="3200" b="1"/>
              <a:t>$ </a:t>
            </a:r>
            <a:r>
              <a:rPr lang="en-US" sz="3200" b="1" err="1"/>
              <a:t>openssl</a:t>
            </a:r>
            <a:r>
              <a:rPr lang="en-US" sz="3200" b="1"/>
              <a:t> enc -d -aes-256-cbc -in </a:t>
            </a:r>
            <a:r>
              <a:rPr lang="en-US" sz="3200" b="1" err="1"/>
              <a:t>encrypted.bin</a:t>
            </a:r>
            <a:r>
              <a:rPr lang="en-US" sz="3200" b="1"/>
              <a:t> -pass </a:t>
            </a:r>
            <a:r>
              <a:rPr lang="en-US" sz="3200" b="1" err="1"/>
              <a:t>pass:password</a:t>
            </a:r>
            <a:r>
              <a:rPr lang="en-US" sz="3200" b="1"/>
              <a:t> -base64</a:t>
            </a:r>
          </a:p>
          <a:p>
            <a:pPr marL="0" indent="0">
              <a:spcBef>
                <a:spcPts val="600"/>
              </a:spcBef>
              <a:buNone/>
            </a:pPr>
            <a:endParaRPr lang="en-US" sz="3200" b="1"/>
          </a:p>
          <a:p>
            <a:pPr>
              <a:spcBef>
                <a:spcPts val="600"/>
              </a:spcBef>
            </a:pPr>
            <a:r>
              <a:rPr lang="en-US" sz="3200"/>
              <a:t>Has the output been decrypted correctly?</a:t>
            </a:r>
          </a:p>
          <a:p>
            <a:pPr>
              <a:spcBef>
                <a:spcPts val="600"/>
              </a:spcBef>
            </a:pPr>
            <a:r>
              <a:rPr lang="en-US" sz="3200"/>
              <a:t>What happens when you use the wrong password?</a:t>
            </a:r>
          </a:p>
        </p:txBody>
      </p:sp>
    </p:spTree>
    <p:extLst>
      <p:ext uri="{BB962C8B-B14F-4D97-AF65-F5344CB8AC3E}">
        <p14:creationId xmlns:p14="http://schemas.microsoft.com/office/powerpoint/2010/main" val="381811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Steganography</a:t>
            </a:r>
            <a:endParaRPr lang="it-IT"/>
          </a:p>
        </p:txBody>
      </p:sp>
      <p:sp>
        <p:nvSpPr>
          <p:cNvPr id="4" name="Segnaposto contenuto 1">
            <a:extLst>
              <a:ext uri="{FF2B5EF4-FFF2-40B4-BE49-F238E27FC236}">
                <a16:creationId xmlns:a16="http://schemas.microsoft.com/office/drawing/2014/main" id="{3E97E2BE-C18C-63C8-DFFB-4C8F5C62048E}"/>
              </a:ext>
            </a:extLst>
          </p:cNvPr>
          <p:cNvSpPr txBox="1">
            <a:spLocks/>
          </p:cNvSpPr>
          <p:nvPr/>
        </p:nvSpPr>
        <p:spPr>
          <a:xfrm>
            <a:off x="717526" y="1153031"/>
            <a:ext cx="10418560" cy="4474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3200" b="1" err="1"/>
              <a:t>Steghide</a:t>
            </a:r>
            <a:r>
              <a:rPr lang="en-US" sz="3200"/>
              <a:t> is a steganography program able to hide data in various kinds of </a:t>
            </a:r>
          </a:p>
          <a:p>
            <a:pPr marL="0" indent="0">
              <a:spcBef>
                <a:spcPts val="600"/>
              </a:spcBef>
              <a:buNone/>
            </a:pPr>
            <a:endParaRPr lang="en-US" sz="3200"/>
          </a:p>
          <a:p>
            <a:pPr>
              <a:spcBef>
                <a:spcPts val="600"/>
              </a:spcBef>
            </a:pPr>
            <a:r>
              <a:rPr lang="en-US" sz="3200"/>
              <a:t>Image</a:t>
            </a:r>
          </a:p>
          <a:p>
            <a:pPr>
              <a:spcBef>
                <a:spcPts val="600"/>
              </a:spcBef>
            </a:pPr>
            <a:r>
              <a:rPr lang="en-US" sz="3200"/>
              <a:t>audio-files</a:t>
            </a:r>
          </a:p>
          <a:p>
            <a:pPr marL="0" indent="0">
              <a:spcBef>
                <a:spcPts val="600"/>
              </a:spcBef>
              <a:buNone/>
            </a:pPr>
            <a:endParaRPr lang="en-US" sz="3200"/>
          </a:p>
          <a:p>
            <a:pPr marL="0" indent="0">
              <a:spcBef>
                <a:spcPts val="600"/>
              </a:spcBef>
              <a:buNone/>
            </a:pPr>
            <a:r>
              <a:rPr lang="en-US" sz="3200"/>
              <a:t>The color and the sample-frequencies, respectively, are not changed thus making the embedding resistant against first-order statistical tests.</a:t>
            </a:r>
            <a:endParaRPr lang="en-US" sz="3200" b="1"/>
          </a:p>
        </p:txBody>
      </p:sp>
    </p:spTree>
    <p:extLst>
      <p:ext uri="{BB962C8B-B14F-4D97-AF65-F5344CB8AC3E}">
        <p14:creationId xmlns:p14="http://schemas.microsoft.com/office/powerpoint/2010/main" val="2477720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Steganography</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1312083" y="1485046"/>
            <a:ext cx="8191145" cy="43501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3200"/>
              <a:t>First, let’s install the tool. In your </a:t>
            </a:r>
            <a:r>
              <a:rPr lang="en-US" sz="3200" b="1"/>
              <a:t>Kali Linux </a:t>
            </a:r>
            <a:r>
              <a:rPr lang="en-US" sz="3200"/>
              <a:t>VM, run the following commands:</a:t>
            </a:r>
          </a:p>
          <a:p>
            <a:pPr marL="0" indent="0">
              <a:spcBef>
                <a:spcPts val="600"/>
              </a:spcBef>
              <a:buNone/>
            </a:pPr>
            <a:endParaRPr lang="en-US" sz="3200"/>
          </a:p>
          <a:p>
            <a:pPr marL="0" indent="0">
              <a:spcBef>
                <a:spcPts val="600"/>
              </a:spcBef>
              <a:buNone/>
            </a:pPr>
            <a:r>
              <a:rPr lang="en-US" sz="3200" b="1"/>
              <a:t>$ </a:t>
            </a:r>
            <a:r>
              <a:rPr lang="en-US" sz="3200" b="1" err="1"/>
              <a:t>sudo</a:t>
            </a:r>
            <a:r>
              <a:rPr lang="en-US" sz="3200" b="1"/>
              <a:t> apt update</a:t>
            </a:r>
          </a:p>
          <a:p>
            <a:pPr marL="0" indent="0">
              <a:spcBef>
                <a:spcPts val="600"/>
              </a:spcBef>
              <a:buNone/>
            </a:pPr>
            <a:r>
              <a:rPr lang="en-US" sz="3200" b="1"/>
              <a:t>$ </a:t>
            </a:r>
            <a:r>
              <a:rPr lang="en-US" sz="3200" b="1" err="1"/>
              <a:t>sudo</a:t>
            </a:r>
            <a:r>
              <a:rPr lang="en-US" sz="3200" b="1"/>
              <a:t> apt install </a:t>
            </a:r>
            <a:r>
              <a:rPr lang="en-US" sz="3200" b="1" err="1"/>
              <a:t>steghide</a:t>
            </a:r>
            <a:endParaRPr lang="en-US" sz="3200" b="1"/>
          </a:p>
          <a:p>
            <a:pPr marL="0" indent="0">
              <a:spcBef>
                <a:spcPts val="600"/>
              </a:spcBef>
              <a:buNone/>
            </a:pPr>
            <a:endParaRPr lang="en-US" sz="3200" b="1"/>
          </a:p>
          <a:p>
            <a:pPr marL="0" indent="0">
              <a:spcBef>
                <a:spcPts val="600"/>
              </a:spcBef>
              <a:buNone/>
            </a:pPr>
            <a:r>
              <a:rPr lang="en-US" sz="3200"/>
              <a:t>Have a look at the help:</a:t>
            </a:r>
          </a:p>
          <a:p>
            <a:pPr marL="0" indent="0">
              <a:spcBef>
                <a:spcPts val="600"/>
              </a:spcBef>
              <a:buNone/>
            </a:pPr>
            <a:r>
              <a:rPr lang="en-US" sz="3200" b="1"/>
              <a:t>$ </a:t>
            </a:r>
            <a:r>
              <a:rPr lang="en-US" sz="3200" b="1" err="1"/>
              <a:t>steghide</a:t>
            </a:r>
            <a:r>
              <a:rPr lang="en-US" sz="3200" b="1"/>
              <a:t> help</a:t>
            </a:r>
          </a:p>
        </p:txBody>
      </p:sp>
    </p:spTree>
    <p:extLst>
      <p:ext uri="{BB962C8B-B14F-4D97-AF65-F5344CB8AC3E}">
        <p14:creationId xmlns:p14="http://schemas.microsoft.com/office/powerpoint/2010/main" val="1579242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Steganography</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1257655" y="1215842"/>
            <a:ext cx="9002131" cy="43501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3200"/>
              <a:t>Create a folder on your Kali Linux VM with an image file and a secret text file.</a:t>
            </a:r>
          </a:p>
          <a:p>
            <a:pPr marL="0" indent="0">
              <a:spcBef>
                <a:spcPts val="600"/>
              </a:spcBef>
              <a:buNone/>
            </a:pPr>
            <a:endParaRPr lang="en-US" sz="3200"/>
          </a:p>
          <a:p>
            <a:pPr marL="0" indent="0">
              <a:spcBef>
                <a:spcPts val="600"/>
              </a:spcBef>
              <a:buNone/>
            </a:pPr>
            <a:r>
              <a:rPr lang="en-US" sz="3200"/>
              <a:t>Make a copy of the image. You will use it to compare the original image with the </a:t>
            </a:r>
            <a:r>
              <a:rPr lang="en-US" sz="3200" err="1"/>
              <a:t>stego</a:t>
            </a:r>
            <a:r>
              <a:rPr lang="en-US" sz="3200"/>
              <a:t> file.</a:t>
            </a:r>
          </a:p>
          <a:p>
            <a:pPr marL="0" indent="0">
              <a:spcBef>
                <a:spcPts val="600"/>
              </a:spcBef>
              <a:buNone/>
            </a:pPr>
            <a:endParaRPr lang="en-US" sz="3200"/>
          </a:p>
          <a:p>
            <a:pPr marL="0" indent="0">
              <a:spcBef>
                <a:spcPts val="600"/>
              </a:spcBef>
              <a:buNone/>
            </a:pPr>
            <a:r>
              <a:rPr lang="en-US" sz="3200"/>
              <a:t>To hide the text in image, type</a:t>
            </a:r>
          </a:p>
          <a:p>
            <a:pPr marL="0" indent="0">
              <a:spcBef>
                <a:spcPts val="600"/>
              </a:spcBef>
              <a:buNone/>
            </a:pPr>
            <a:r>
              <a:rPr lang="en-US" sz="3200" b="1"/>
              <a:t>$ </a:t>
            </a:r>
            <a:r>
              <a:rPr lang="en-US" sz="3200" b="1" err="1"/>
              <a:t>steghide</a:t>
            </a:r>
            <a:r>
              <a:rPr lang="en-US" sz="3200" b="1"/>
              <a:t> embed -</a:t>
            </a:r>
            <a:r>
              <a:rPr lang="en-US" sz="3200" b="1" err="1"/>
              <a:t>cf</a:t>
            </a:r>
            <a:r>
              <a:rPr lang="en-US" sz="3200" b="1"/>
              <a:t> image.jpeg -</a:t>
            </a:r>
            <a:r>
              <a:rPr lang="en-US" sz="3200" b="1" err="1"/>
              <a:t>ef</a:t>
            </a:r>
            <a:r>
              <a:rPr lang="en-US" sz="3200" b="1"/>
              <a:t> secret-text.txt</a:t>
            </a:r>
          </a:p>
        </p:txBody>
      </p:sp>
    </p:spTree>
    <p:extLst>
      <p:ext uri="{BB962C8B-B14F-4D97-AF65-F5344CB8AC3E}">
        <p14:creationId xmlns:p14="http://schemas.microsoft.com/office/powerpoint/2010/main" val="1182387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Steganography</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1361069" y="2523992"/>
            <a:ext cx="9002131" cy="14566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3200"/>
              <a:t>Is there any difference between the original file end the one with your secret embedded?</a:t>
            </a:r>
          </a:p>
        </p:txBody>
      </p:sp>
    </p:spTree>
    <p:extLst>
      <p:ext uri="{BB962C8B-B14F-4D97-AF65-F5344CB8AC3E}">
        <p14:creationId xmlns:p14="http://schemas.microsoft.com/office/powerpoint/2010/main" val="375578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Steganography</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1257655" y="1215842"/>
            <a:ext cx="9002131" cy="43501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3200"/>
              <a:t>View information of embedded data</a:t>
            </a:r>
          </a:p>
          <a:p>
            <a:pPr marL="0" indent="0">
              <a:spcBef>
                <a:spcPts val="600"/>
              </a:spcBef>
              <a:buNone/>
            </a:pPr>
            <a:endParaRPr lang="en-US" sz="3200"/>
          </a:p>
          <a:p>
            <a:pPr marL="0" indent="0">
              <a:spcBef>
                <a:spcPts val="600"/>
              </a:spcBef>
              <a:buNone/>
            </a:pPr>
            <a:r>
              <a:rPr lang="en-US" sz="3200" b="1"/>
              <a:t>$ </a:t>
            </a:r>
            <a:r>
              <a:rPr lang="en-US" sz="3200" b="1" err="1"/>
              <a:t>steghide</a:t>
            </a:r>
            <a:r>
              <a:rPr lang="en-US" sz="3200" b="1"/>
              <a:t> info image.jpeg</a:t>
            </a:r>
          </a:p>
          <a:p>
            <a:pPr marL="0" indent="0">
              <a:spcBef>
                <a:spcPts val="600"/>
              </a:spcBef>
              <a:buNone/>
            </a:pPr>
            <a:endParaRPr lang="en-US" sz="3200" b="1"/>
          </a:p>
          <a:p>
            <a:pPr marL="0" indent="0">
              <a:spcBef>
                <a:spcPts val="600"/>
              </a:spcBef>
              <a:buNone/>
            </a:pPr>
            <a:r>
              <a:rPr lang="en-US" sz="3200"/>
              <a:t>After you have embedded your secret data, the receiver has to use </a:t>
            </a:r>
            <a:r>
              <a:rPr lang="en-US" sz="3200" err="1"/>
              <a:t>steghide</a:t>
            </a:r>
            <a:r>
              <a:rPr lang="en-US" sz="3200"/>
              <a:t> in the following way:</a:t>
            </a:r>
          </a:p>
          <a:p>
            <a:pPr marL="0" indent="0">
              <a:spcBef>
                <a:spcPts val="600"/>
              </a:spcBef>
              <a:buNone/>
            </a:pPr>
            <a:endParaRPr lang="en-US" sz="3200"/>
          </a:p>
          <a:p>
            <a:pPr marL="0" indent="0">
              <a:spcBef>
                <a:spcPts val="600"/>
              </a:spcBef>
              <a:buNone/>
            </a:pPr>
            <a:r>
              <a:rPr lang="en-US" sz="3200" b="1" err="1"/>
              <a:t>steghide</a:t>
            </a:r>
            <a:r>
              <a:rPr lang="en-US" sz="3200" b="1"/>
              <a:t> extract -sf image.jpeg</a:t>
            </a:r>
          </a:p>
        </p:txBody>
      </p:sp>
    </p:spTree>
    <p:extLst>
      <p:ext uri="{BB962C8B-B14F-4D97-AF65-F5344CB8AC3E}">
        <p14:creationId xmlns:p14="http://schemas.microsoft.com/office/powerpoint/2010/main" val="1123147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Steganalysis </a:t>
            </a:r>
            <a:endParaRPr lang="it-IT"/>
          </a:p>
        </p:txBody>
      </p:sp>
      <p:sp>
        <p:nvSpPr>
          <p:cNvPr id="4" name="Segnaposto contenuto 1">
            <a:extLst>
              <a:ext uri="{FF2B5EF4-FFF2-40B4-BE49-F238E27FC236}">
                <a16:creationId xmlns:a16="http://schemas.microsoft.com/office/drawing/2014/main" id="{FE05AFA7-EAC0-1F18-F45D-E4F9C9000A57}"/>
              </a:ext>
            </a:extLst>
          </p:cNvPr>
          <p:cNvSpPr txBox="1">
            <a:spLocks/>
          </p:cNvSpPr>
          <p:nvPr/>
        </p:nvSpPr>
        <p:spPr>
          <a:xfrm>
            <a:off x="796697" y="1327203"/>
            <a:ext cx="10809980" cy="4474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3200" b="1" err="1"/>
              <a:t>Stegcracker</a:t>
            </a:r>
            <a:r>
              <a:rPr lang="en-US" sz="3200"/>
              <a:t> is a steganography brute-force utility to uncover hidden data inside files.</a:t>
            </a:r>
          </a:p>
          <a:p>
            <a:pPr marL="0" indent="0">
              <a:spcBef>
                <a:spcPts val="600"/>
              </a:spcBef>
              <a:buNone/>
            </a:pPr>
            <a:endParaRPr lang="en-US" sz="3200"/>
          </a:p>
          <a:p>
            <a:pPr marL="0" indent="0">
              <a:spcBef>
                <a:spcPts val="600"/>
              </a:spcBef>
              <a:buNone/>
            </a:pPr>
            <a:r>
              <a:rPr lang="en-US" sz="3200"/>
              <a:t>Using </a:t>
            </a:r>
            <a:r>
              <a:rPr lang="en-US" sz="3200" b="1" err="1"/>
              <a:t>stegcracker</a:t>
            </a:r>
            <a:r>
              <a:rPr lang="en-US" sz="3200"/>
              <a:t> is simple:</a:t>
            </a:r>
          </a:p>
          <a:p>
            <a:pPr>
              <a:spcBef>
                <a:spcPts val="600"/>
              </a:spcBef>
            </a:pPr>
            <a:r>
              <a:rPr lang="en-US" sz="3200"/>
              <a:t>pass a file to it as it’s first parameter and optionally pass the path to a wordlist of passwords to try as it’s second parameter.</a:t>
            </a:r>
          </a:p>
          <a:p>
            <a:pPr>
              <a:spcBef>
                <a:spcPts val="600"/>
              </a:spcBef>
            </a:pPr>
            <a:r>
              <a:rPr lang="en-US" sz="3200"/>
              <a:t>If you don’t specify the wordlist, the tool will try to use the built-in rockyou.txt wordlist which ships with Kali Linux.</a:t>
            </a:r>
          </a:p>
        </p:txBody>
      </p:sp>
    </p:spTree>
    <p:extLst>
      <p:ext uri="{BB962C8B-B14F-4D97-AF65-F5344CB8AC3E}">
        <p14:creationId xmlns:p14="http://schemas.microsoft.com/office/powerpoint/2010/main" val="2093204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Steganalysis</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1312083" y="1485046"/>
            <a:ext cx="8191145" cy="43501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3200"/>
              <a:t>First, let’s install the tool. In your </a:t>
            </a:r>
            <a:r>
              <a:rPr lang="en-US" sz="3200" b="1"/>
              <a:t>Kali Linux </a:t>
            </a:r>
            <a:r>
              <a:rPr lang="en-US" sz="3200"/>
              <a:t>VM, run the following commands:</a:t>
            </a:r>
          </a:p>
          <a:p>
            <a:pPr marL="0" indent="0">
              <a:spcBef>
                <a:spcPts val="600"/>
              </a:spcBef>
              <a:buNone/>
            </a:pPr>
            <a:endParaRPr lang="en-US" sz="3200"/>
          </a:p>
          <a:p>
            <a:pPr marL="0" indent="0">
              <a:spcBef>
                <a:spcPts val="600"/>
              </a:spcBef>
              <a:buNone/>
            </a:pPr>
            <a:r>
              <a:rPr lang="en-US" sz="3200" b="1"/>
              <a:t>$ </a:t>
            </a:r>
            <a:r>
              <a:rPr lang="en-US" sz="3200" b="1" err="1"/>
              <a:t>sudo</a:t>
            </a:r>
            <a:r>
              <a:rPr lang="en-US" sz="3200" b="1"/>
              <a:t> apt update</a:t>
            </a:r>
          </a:p>
          <a:p>
            <a:pPr marL="0" indent="0">
              <a:spcBef>
                <a:spcPts val="600"/>
              </a:spcBef>
              <a:buNone/>
            </a:pPr>
            <a:r>
              <a:rPr lang="en-US" sz="3200" b="1"/>
              <a:t>$ </a:t>
            </a:r>
            <a:r>
              <a:rPr lang="en-US" sz="3200" b="1" err="1"/>
              <a:t>sudo</a:t>
            </a:r>
            <a:r>
              <a:rPr lang="en-US" sz="3200" b="1"/>
              <a:t> apt install </a:t>
            </a:r>
            <a:r>
              <a:rPr lang="en-US" sz="3200" b="1" err="1"/>
              <a:t>stegcracker</a:t>
            </a:r>
            <a:endParaRPr lang="en-US" sz="3200" b="1"/>
          </a:p>
          <a:p>
            <a:pPr marL="0" indent="0">
              <a:spcBef>
                <a:spcPts val="600"/>
              </a:spcBef>
              <a:buNone/>
            </a:pPr>
            <a:endParaRPr lang="en-US" sz="3200" b="1"/>
          </a:p>
          <a:p>
            <a:pPr marL="0" indent="0">
              <a:spcBef>
                <a:spcPts val="600"/>
              </a:spcBef>
              <a:buNone/>
            </a:pPr>
            <a:r>
              <a:rPr lang="en-US" sz="3200"/>
              <a:t>Have a look at the help:</a:t>
            </a:r>
          </a:p>
          <a:p>
            <a:pPr marL="0" indent="0">
              <a:spcBef>
                <a:spcPts val="600"/>
              </a:spcBef>
              <a:buNone/>
            </a:pPr>
            <a:r>
              <a:rPr lang="en-US" sz="3200" b="1"/>
              <a:t>$ </a:t>
            </a:r>
            <a:r>
              <a:rPr lang="en-US" sz="3200" b="1" err="1"/>
              <a:t>stegcracker</a:t>
            </a:r>
            <a:r>
              <a:rPr lang="en-US" sz="3200" b="1"/>
              <a:t> --help</a:t>
            </a:r>
          </a:p>
        </p:txBody>
      </p:sp>
    </p:spTree>
    <p:extLst>
      <p:ext uri="{BB962C8B-B14F-4D97-AF65-F5344CB8AC3E}">
        <p14:creationId xmlns:p14="http://schemas.microsoft.com/office/powerpoint/2010/main" val="4161481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Steganalysis</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1312083" y="1485046"/>
            <a:ext cx="9491988" cy="35114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3200"/>
              <a:t>Download a new image and embed a text file into it following the instructions below:</a:t>
            </a:r>
          </a:p>
          <a:p>
            <a:pPr marL="0" indent="0">
              <a:spcBef>
                <a:spcPts val="600"/>
              </a:spcBef>
              <a:buNone/>
            </a:pPr>
            <a:endParaRPr lang="en-US" sz="3200"/>
          </a:p>
          <a:p>
            <a:pPr>
              <a:spcBef>
                <a:spcPts val="600"/>
              </a:spcBef>
            </a:pPr>
            <a:r>
              <a:rPr lang="en-US" sz="3200"/>
              <a:t>Do not encrypt the file: Add the </a:t>
            </a:r>
            <a:r>
              <a:rPr lang="en-US" sz="3200" b="1"/>
              <a:t>“-e none</a:t>
            </a:r>
            <a:r>
              <a:rPr lang="en-US" sz="3200"/>
              <a:t>” option to the </a:t>
            </a:r>
            <a:r>
              <a:rPr lang="en-US" sz="3200" err="1"/>
              <a:t>steghide</a:t>
            </a:r>
            <a:r>
              <a:rPr lang="en-US" sz="3200"/>
              <a:t> command</a:t>
            </a:r>
          </a:p>
          <a:p>
            <a:pPr>
              <a:spcBef>
                <a:spcPts val="600"/>
              </a:spcBef>
            </a:pPr>
            <a:r>
              <a:rPr lang="en-US" sz="3200"/>
              <a:t>Use </a:t>
            </a:r>
            <a:r>
              <a:rPr lang="en-US" sz="3200" b="1"/>
              <a:t>abc123</a:t>
            </a:r>
            <a:r>
              <a:rPr lang="en-US" sz="3200"/>
              <a:t> as passphrase</a:t>
            </a:r>
          </a:p>
        </p:txBody>
      </p:sp>
    </p:spTree>
    <p:extLst>
      <p:ext uri="{BB962C8B-B14F-4D97-AF65-F5344CB8AC3E}">
        <p14:creationId xmlns:p14="http://schemas.microsoft.com/office/powerpoint/2010/main" val="2321553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Steganalysis</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1312083" y="1485046"/>
            <a:ext cx="9491988" cy="35114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3200"/>
              <a:t>Finally, use </a:t>
            </a:r>
            <a:r>
              <a:rPr lang="en-US" sz="3200" b="1" err="1"/>
              <a:t>stegcracker</a:t>
            </a:r>
            <a:r>
              <a:rPr lang="en-US" sz="3200"/>
              <a:t> to recover the secret file from the image.</a:t>
            </a:r>
          </a:p>
          <a:p>
            <a:pPr marL="0" indent="0">
              <a:spcBef>
                <a:spcPts val="600"/>
              </a:spcBef>
              <a:buNone/>
            </a:pPr>
            <a:endParaRPr lang="en-US" sz="3200"/>
          </a:p>
          <a:p>
            <a:pPr marL="0" indent="0">
              <a:spcBef>
                <a:spcPts val="600"/>
              </a:spcBef>
              <a:buNone/>
            </a:pPr>
            <a:r>
              <a:rPr lang="en-US" sz="3200"/>
              <a:t>Note: you may need to unzip the rockyou.txt wordlist file. Use the following command:</a:t>
            </a:r>
          </a:p>
          <a:p>
            <a:pPr marL="0" indent="0">
              <a:spcBef>
                <a:spcPts val="600"/>
              </a:spcBef>
              <a:buNone/>
            </a:pPr>
            <a:endParaRPr lang="en-US" sz="3200"/>
          </a:p>
          <a:p>
            <a:pPr marL="0" indent="0">
              <a:spcBef>
                <a:spcPts val="600"/>
              </a:spcBef>
              <a:buNone/>
            </a:pPr>
            <a:r>
              <a:rPr lang="en-US" sz="3200" b="1"/>
              <a:t>$ </a:t>
            </a:r>
            <a:r>
              <a:rPr lang="en-US" sz="3200" b="1" err="1"/>
              <a:t>sudo</a:t>
            </a:r>
            <a:r>
              <a:rPr lang="en-US" sz="3200" b="1"/>
              <a:t> </a:t>
            </a:r>
            <a:r>
              <a:rPr lang="en-US" sz="3200" b="1" err="1"/>
              <a:t>gzip</a:t>
            </a:r>
            <a:r>
              <a:rPr lang="en-US" sz="3200" b="1"/>
              <a:t> -d /</a:t>
            </a:r>
            <a:r>
              <a:rPr lang="en-US" sz="3200" b="1" err="1"/>
              <a:t>usr</a:t>
            </a:r>
            <a:r>
              <a:rPr lang="en-US" sz="3200" b="1"/>
              <a:t>/share/wordlists/rockyou.txt.gz</a:t>
            </a:r>
          </a:p>
        </p:txBody>
      </p:sp>
    </p:spTree>
    <p:extLst>
      <p:ext uri="{BB962C8B-B14F-4D97-AF65-F5344CB8AC3E}">
        <p14:creationId xmlns:p14="http://schemas.microsoft.com/office/powerpoint/2010/main" val="4156048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ADC782-AD57-B7C7-8516-91292E37ACE8}"/>
              </a:ext>
            </a:extLst>
          </p:cNvPr>
          <p:cNvSpPr>
            <a:spLocks noGrp="1"/>
          </p:cNvSpPr>
          <p:nvPr>
            <p:ph sz="quarter" idx="11"/>
          </p:nvPr>
        </p:nvSpPr>
        <p:spPr/>
        <p:txBody>
          <a:bodyPr/>
          <a:lstStyle/>
          <a:p>
            <a:r>
              <a:rPr lang="en-US"/>
              <a:t>Outline</a:t>
            </a:r>
          </a:p>
        </p:txBody>
      </p:sp>
      <p:sp>
        <p:nvSpPr>
          <p:cNvPr id="3" name="Content Placeholder 2">
            <a:extLst>
              <a:ext uri="{FF2B5EF4-FFF2-40B4-BE49-F238E27FC236}">
                <a16:creationId xmlns:a16="http://schemas.microsoft.com/office/drawing/2014/main" id="{9A426D93-A24C-A240-71D4-02E8682555FD}"/>
              </a:ext>
            </a:extLst>
          </p:cNvPr>
          <p:cNvSpPr>
            <a:spLocks noGrp="1"/>
          </p:cNvSpPr>
          <p:nvPr>
            <p:ph sz="quarter" idx="12"/>
          </p:nvPr>
        </p:nvSpPr>
        <p:spPr>
          <a:xfrm>
            <a:off x="1206396" y="1527050"/>
            <a:ext cx="9779207" cy="4594349"/>
          </a:xfrm>
        </p:spPr>
        <p:txBody>
          <a:bodyPr lIns="91440" tIns="45720" rIns="91440" bIns="45720" anchor="t"/>
          <a:lstStyle/>
          <a:p>
            <a:pPr marL="457200" indent="-457200">
              <a:buAutoNum type="arabicPeriod"/>
            </a:pPr>
            <a:r>
              <a:rPr lang="en-US" sz="2400" b="1">
                <a:latin typeface="Arial"/>
                <a:cs typeface="Arial"/>
              </a:rPr>
              <a:t>Basic Ciphers</a:t>
            </a:r>
            <a:endParaRPr lang="en-US"/>
          </a:p>
          <a:p>
            <a:pPr lvl="1"/>
            <a:r>
              <a:rPr lang="en-US" sz="2000">
                <a:solidFill>
                  <a:schemeClr val="tx1"/>
                </a:solidFill>
                <a:latin typeface="Arial"/>
                <a:cs typeface="Arial"/>
              </a:rPr>
              <a:t>Cipher Wheel</a:t>
            </a:r>
          </a:p>
          <a:p>
            <a:pPr lvl="1"/>
            <a:r>
              <a:rPr lang="en-US" sz="2000">
                <a:solidFill>
                  <a:schemeClr val="tx1"/>
                </a:solidFill>
                <a:latin typeface="Arial"/>
                <a:cs typeface="Arial"/>
              </a:rPr>
              <a:t>Phone Pad Cipher</a:t>
            </a:r>
          </a:p>
          <a:p>
            <a:pPr marL="0" indent="0">
              <a:buNone/>
            </a:pPr>
            <a:endParaRPr lang="en-US"/>
          </a:p>
          <a:p>
            <a:pPr marL="457200" indent="-457200">
              <a:buFont typeface="+mj-lt"/>
              <a:buAutoNum type="arabicPeriod" startAt="2"/>
            </a:pPr>
            <a:r>
              <a:rPr lang="en-US" sz="2400" b="1">
                <a:latin typeface="Arial"/>
                <a:cs typeface="Arial"/>
              </a:rPr>
              <a:t>OpenSSL</a:t>
            </a:r>
          </a:p>
          <a:p>
            <a:pPr lvl="1"/>
            <a:r>
              <a:rPr lang="en-US" sz="2000">
                <a:solidFill>
                  <a:schemeClr val="tx1"/>
                </a:solidFill>
                <a:latin typeface="Arial"/>
                <a:cs typeface="Arial"/>
              </a:rPr>
              <a:t>Prime numbers</a:t>
            </a:r>
          </a:p>
          <a:p>
            <a:pPr lvl="1"/>
            <a:r>
              <a:rPr lang="en-US" sz="2000">
                <a:solidFill>
                  <a:schemeClr val="tx1"/>
                </a:solidFill>
                <a:latin typeface="Arial"/>
                <a:cs typeface="Arial"/>
              </a:rPr>
              <a:t>AES Encryption</a:t>
            </a:r>
          </a:p>
          <a:p>
            <a:pPr marL="0" indent="0">
              <a:buNone/>
            </a:pPr>
            <a:endParaRPr lang="en-US" sz="2000"/>
          </a:p>
          <a:p>
            <a:pPr marL="457200" indent="-457200">
              <a:buFont typeface="+mj-lt"/>
              <a:buAutoNum type="arabicPeriod" startAt="2"/>
            </a:pPr>
            <a:r>
              <a:rPr lang="en-US" sz="2400" b="1">
                <a:latin typeface="Arial"/>
                <a:cs typeface="Arial"/>
              </a:rPr>
              <a:t>Steganography</a:t>
            </a:r>
          </a:p>
          <a:p>
            <a:pPr lvl="1"/>
            <a:r>
              <a:rPr lang="en-US" sz="2000" err="1">
                <a:solidFill>
                  <a:schemeClr val="tx1"/>
                </a:solidFill>
              </a:rPr>
              <a:t>Steghide</a:t>
            </a:r>
            <a:endParaRPr lang="en-US" sz="2000">
              <a:solidFill>
                <a:schemeClr val="tx1"/>
              </a:solidFill>
            </a:endParaRPr>
          </a:p>
          <a:p>
            <a:pPr lvl="1"/>
            <a:r>
              <a:rPr lang="en-US" sz="2000" err="1">
                <a:solidFill>
                  <a:schemeClr val="tx1"/>
                </a:solidFill>
              </a:rPr>
              <a:t>StegCracker</a:t>
            </a:r>
            <a:endParaRPr lang="en-US" sz="2000">
              <a:solidFill>
                <a:schemeClr val="tx1"/>
              </a:solidFill>
            </a:endParaRPr>
          </a:p>
          <a:p>
            <a:pPr marL="0" indent="0">
              <a:buNone/>
            </a:pPr>
            <a:endParaRPr lang="en-US" sz="2000">
              <a:solidFill>
                <a:schemeClr val="tx1"/>
              </a:solidFill>
            </a:endParaRPr>
          </a:p>
          <a:p>
            <a:pPr marL="457200" lvl="1" indent="0">
              <a:buNone/>
            </a:pPr>
            <a:endParaRPr lang="en-US" sz="2000">
              <a:solidFill>
                <a:schemeClr val="tx1"/>
              </a:solidFill>
            </a:endParaRPr>
          </a:p>
          <a:p>
            <a:pPr lvl="1"/>
            <a:endParaRPr lang="en-US" sz="2000">
              <a:solidFill>
                <a:schemeClr val="tx1"/>
              </a:solidFill>
            </a:endParaRPr>
          </a:p>
        </p:txBody>
      </p:sp>
    </p:spTree>
    <p:extLst>
      <p:ext uri="{BB962C8B-B14F-4D97-AF65-F5344CB8AC3E}">
        <p14:creationId xmlns:p14="http://schemas.microsoft.com/office/powerpoint/2010/main" val="2317489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Steganography</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1246769" y="2170846"/>
            <a:ext cx="9491988" cy="22705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3200"/>
              <a:t>Can you embed a text file inside an audio/video file?</a:t>
            </a:r>
          </a:p>
          <a:p>
            <a:pPr>
              <a:spcBef>
                <a:spcPts val="600"/>
              </a:spcBef>
            </a:pPr>
            <a:endParaRPr lang="en-US" sz="3200"/>
          </a:p>
          <a:p>
            <a:pPr>
              <a:spcBef>
                <a:spcPts val="600"/>
              </a:spcBef>
            </a:pPr>
            <a:r>
              <a:rPr lang="en-US" sz="3200"/>
              <a:t>Is there any difference between the original file end the one with your secret embedded?</a:t>
            </a:r>
          </a:p>
        </p:txBody>
      </p:sp>
    </p:spTree>
    <p:extLst>
      <p:ext uri="{BB962C8B-B14F-4D97-AF65-F5344CB8AC3E}">
        <p14:creationId xmlns:p14="http://schemas.microsoft.com/office/powerpoint/2010/main" val="276741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56275E-F47A-D9A1-BB47-39DA2E81FF86}"/>
              </a:ext>
            </a:extLst>
          </p:cNvPr>
          <p:cNvSpPr>
            <a:spLocks noGrp="1"/>
          </p:cNvSpPr>
          <p:nvPr>
            <p:ph sz="quarter" idx="10"/>
          </p:nvPr>
        </p:nvSpPr>
        <p:spPr/>
        <p:txBody>
          <a:bodyPr/>
          <a:lstStyle/>
          <a:p>
            <a:r>
              <a:rPr lang="en-US"/>
              <a:t>Do you have any questions?</a:t>
            </a:r>
            <a:endParaRPr lang="en-SA"/>
          </a:p>
        </p:txBody>
      </p:sp>
      <p:pic>
        <p:nvPicPr>
          <p:cNvPr id="4" name="Immagine 4">
            <a:extLst>
              <a:ext uri="{FF2B5EF4-FFF2-40B4-BE49-F238E27FC236}">
                <a16:creationId xmlns:a16="http://schemas.microsoft.com/office/drawing/2014/main" id="{ACE7D02E-5546-85D5-3511-67698ED67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282" y="2532147"/>
            <a:ext cx="4347941" cy="2413107"/>
          </a:xfrm>
          <a:prstGeom prst="rect">
            <a:avLst/>
          </a:prstGeom>
        </p:spPr>
      </p:pic>
    </p:spTree>
    <p:extLst>
      <p:ext uri="{BB962C8B-B14F-4D97-AF65-F5344CB8AC3E}">
        <p14:creationId xmlns:p14="http://schemas.microsoft.com/office/powerpoint/2010/main" val="3544380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B1CE93-2AF9-55D1-C0AD-A284047992A1}"/>
              </a:ext>
            </a:extLst>
          </p:cNvPr>
          <p:cNvSpPr>
            <a:spLocks noGrp="1"/>
          </p:cNvSpPr>
          <p:nvPr>
            <p:ph sz="quarter" idx="11"/>
          </p:nvPr>
        </p:nvSpPr>
        <p:spPr/>
        <p:txBody>
          <a:bodyPr/>
          <a:lstStyle/>
          <a:p>
            <a:r>
              <a:rPr lang="en-US"/>
              <a:t>Caesar Cipher</a:t>
            </a:r>
            <a:endParaRPr lang="it-IT"/>
          </a:p>
        </p:txBody>
      </p:sp>
      <p:sp>
        <p:nvSpPr>
          <p:cNvPr id="3" name="Segnaposto contenuto 1">
            <a:extLst>
              <a:ext uri="{FF2B5EF4-FFF2-40B4-BE49-F238E27FC236}">
                <a16:creationId xmlns:a16="http://schemas.microsoft.com/office/drawing/2014/main" id="{BEC32FF1-D1EF-2D0C-B9BA-20A42B1502A1}"/>
              </a:ext>
            </a:extLst>
          </p:cNvPr>
          <p:cNvSpPr txBox="1">
            <a:spLocks/>
          </p:cNvSpPr>
          <p:nvPr/>
        </p:nvSpPr>
        <p:spPr>
          <a:xfrm>
            <a:off x="587149" y="1417320"/>
            <a:ext cx="10984741" cy="4023360"/>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t>Visit the following URL:</a:t>
            </a:r>
          </a:p>
          <a:p>
            <a:pPr marL="0" indent="0">
              <a:buFont typeface="Arial" panose="020B0604020202020204" pitchFamily="34" charset="0"/>
              <a:buNone/>
            </a:pPr>
            <a:endParaRPr lang="en-US" sz="2400" b="1"/>
          </a:p>
          <a:p>
            <a:pPr marL="0" indent="0" algn="ctr">
              <a:buNone/>
            </a:pPr>
            <a:r>
              <a:rPr lang="en-US" sz="3600" b="1">
                <a:ea typeface="+mn-lt"/>
                <a:cs typeface="+mn-lt"/>
              </a:rPr>
              <a:t>https://caesar-cipher.com/caesar-cipher-wheel</a:t>
            </a:r>
            <a:endParaRPr lang="en-US"/>
          </a:p>
          <a:p>
            <a:pPr marL="0" indent="0" algn="ctr">
              <a:buFont typeface="Arial" panose="020B0604020202020204" pitchFamily="34" charset="0"/>
              <a:buNone/>
            </a:pPr>
            <a:endParaRPr lang="en-US" sz="2400" b="1"/>
          </a:p>
          <a:p>
            <a:pPr marL="0" indent="0">
              <a:buFont typeface="Arial" panose="020B0604020202020204" pitchFamily="34" charset="0"/>
              <a:buNone/>
            </a:pPr>
            <a:r>
              <a:rPr lang="en-US" sz="2400"/>
              <a:t>Are you able to crack the following ciphertext?</a:t>
            </a:r>
            <a:endParaRPr lang="en-US" sz="2400">
              <a:ea typeface="Calibri"/>
              <a:cs typeface="Calibri"/>
            </a:endParaRPr>
          </a:p>
          <a:p>
            <a:pPr marL="0" indent="0">
              <a:buFont typeface="Arial" panose="020B0604020202020204" pitchFamily="34" charset="0"/>
              <a:buNone/>
            </a:pPr>
            <a:endParaRPr lang="en-US" sz="2400"/>
          </a:p>
          <a:p>
            <a:pPr marL="0" indent="0" algn="ctr">
              <a:buNone/>
            </a:pPr>
            <a:r>
              <a:rPr lang="it-IT" sz="4400">
                <a:solidFill>
                  <a:srgbClr val="222222"/>
                </a:solidFill>
                <a:ea typeface="+mn-lt"/>
                <a:cs typeface="+mn-lt"/>
              </a:rPr>
              <a:t>PFZXY FHFIJRD</a:t>
            </a:r>
            <a:endParaRPr lang="en-US"/>
          </a:p>
        </p:txBody>
      </p:sp>
    </p:spTree>
    <p:extLst>
      <p:ext uri="{BB962C8B-B14F-4D97-AF65-F5344CB8AC3E}">
        <p14:creationId xmlns:p14="http://schemas.microsoft.com/office/powerpoint/2010/main" val="3542566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B1CE93-2AF9-55D1-C0AD-A284047992A1}"/>
              </a:ext>
            </a:extLst>
          </p:cNvPr>
          <p:cNvSpPr>
            <a:spLocks noGrp="1"/>
          </p:cNvSpPr>
          <p:nvPr>
            <p:ph sz="quarter" idx="11"/>
          </p:nvPr>
        </p:nvSpPr>
        <p:spPr/>
        <p:txBody>
          <a:bodyPr/>
          <a:lstStyle/>
          <a:p>
            <a:r>
              <a:rPr lang="en-US"/>
              <a:t>Phone Pad Cipher</a:t>
            </a:r>
            <a:endParaRPr lang="it-IT"/>
          </a:p>
        </p:txBody>
      </p:sp>
      <p:sp>
        <p:nvSpPr>
          <p:cNvPr id="3" name="Segnaposto contenuto 1">
            <a:extLst>
              <a:ext uri="{FF2B5EF4-FFF2-40B4-BE49-F238E27FC236}">
                <a16:creationId xmlns:a16="http://schemas.microsoft.com/office/drawing/2014/main" id="{BEC32FF1-D1EF-2D0C-B9BA-20A42B1502A1}"/>
              </a:ext>
            </a:extLst>
          </p:cNvPr>
          <p:cNvSpPr txBox="1">
            <a:spLocks/>
          </p:cNvSpPr>
          <p:nvPr/>
        </p:nvSpPr>
        <p:spPr>
          <a:xfrm>
            <a:off x="587150" y="1417320"/>
            <a:ext cx="4686980" cy="4023360"/>
          </a:xfrm>
          <a:prstGeom prst="rect">
            <a:avLst/>
          </a:prstGeom>
        </p:spPr>
        <p:txBody>
          <a:bodyPr lIns="91440" tIns="45720" rIns="91440" bIns="4572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t>Are you able to crack the following ciphertext?</a:t>
            </a:r>
          </a:p>
          <a:p>
            <a:pPr marL="0" indent="0">
              <a:buFont typeface="Arial" panose="020B0604020202020204" pitchFamily="34" charset="0"/>
              <a:buNone/>
            </a:pPr>
            <a:endParaRPr lang="en-US" sz="2400"/>
          </a:p>
          <a:p>
            <a:pPr marL="0" indent="0" algn="ctr">
              <a:buFont typeface="Arial" panose="020B0604020202020204" pitchFamily="34" charset="0"/>
              <a:buNone/>
            </a:pPr>
            <a:r>
              <a:rPr lang="it-IT" sz="5400" i="0">
                <a:solidFill>
                  <a:srgbClr val="222222"/>
                </a:solidFill>
                <a:effectLst/>
                <a:latin typeface="Libre Baskerville"/>
              </a:rPr>
              <a:t>55 2 88 7777 8</a:t>
            </a:r>
          </a:p>
          <a:p>
            <a:pPr marL="0" indent="0" algn="ctr">
              <a:buFont typeface="Arial" panose="020B0604020202020204" pitchFamily="34" charset="0"/>
              <a:buNone/>
            </a:pPr>
            <a:endParaRPr lang="it-IT" sz="5400">
              <a:solidFill>
                <a:srgbClr val="222222"/>
              </a:solidFill>
              <a:latin typeface="Libre Baskerville" panose="020F0502020204030204" pitchFamily="2" charset="0"/>
            </a:endParaRPr>
          </a:p>
          <a:p>
            <a:pPr marL="0" indent="0" algn="ctr">
              <a:buNone/>
            </a:pPr>
            <a:r>
              <a:rPr lang="it-IT" sz="5400">
                <a:solidFill>
                  <a:srgbClr val="222222"/>
                </a:solidFill>
                <a:latin typeface="Libre Baskerville"/>
              </a:rPr>
              <a:t>2 222 2 3 33 6 999</a:t>
            </a:r>
            <a:endParaRPr lang="en-US" sz="5400">
              <a:ea typeface="Calibri"/>
              <a:cs typeface="Calibri"/>
            </a:endParaRPr>
          </a:p>
        </p:txBody>
      </p:sp>
      <p:pic>
        <p:nvPicPr>
          <p:cNvPr id="4" name="Content Placeholder 3">
            <a:extLst>
              <a:ext uri="{FF2B5EF4-FFF2-40B4-BE49-F238E27FC236}">
                <a16:creationId xmlns:a16="http://schemas.microsoft.com/office/drawing/2014/main" id="{1E2A8C18-D5B4-BD26-B4DC-1A1DB8FBA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3167" y="625338"/>
            <a:ext cx="3564831" cy="4865994"/>
          </a:xfrm>
          <a:prstGeom prst="rect">
            <a:avLst/>
          </a:prstGeom>
        </p:spPr>
      </p:pic>
    </p:spTree>
    <p:extLst>
      <p:ext uri="{BB962C8B-B14F-4D97-AF65-F5344CB8AC3E}">
        <p14:creationId xmlns:p14="http://schemas.microsoft.com/office/powerpoint/2010/main" val="2950736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OpenSSL – Symmetric Encryption</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802288" y="1341237"/>
            <a:ext cx="10958788" cy="43501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a:t>Check your OpenSSL version:</a:t>
            </a:r>
          </a:p>
          <a:p>
            <a:pPr marL="0" indent="0">
              <a:spcBef>
                <a:spcPts val="600"/>
              </a:spcBef>
              <a:spcAft>
                <a:spcPts val="1200"/>
              </a:spcAft>
              <a:buNone/>
            </a:pPr>
            <a:r>
              <a:rPr lang="en-US" b="1"/>
              <a:t>$ </a:t>
            </a:r>
            <a:r>
              <a:rPr lang="en-US" b="1" err="1"/>
              <a:t>openssl</a:t>
            </a:r>
            <a:r>
              <a:rPr lang="en-US" b="1"/>
              <a:t> version</a:t>
            </a:r>
          </a:p>
          <a:p>
            <a:pPr marL="0" indent="0">
              <a:spcBef>
                <a:spcPts val="600"/>
              </a:spcBef>
              <a:spcAft>
                <a:spcPts val="1200"/>
              </a:spcAft>
              <a:buNone/>
            </a:pPr>
            <a:endParaRPr lang="en-US"/>
          </a:p>
          <a:p>
            <a:pPr marL="0" indent="0">
              <a:spcBef>
                <a:spcPts val="600"/>
              </a:spcBef>
              <a:buNone/>
            </a:pPr>
            <a:r>
              <a:rPr lang="en-US"/>
              <a:t>Check OpenSSL help:</a:t>
            </a:r>
          </a:p>
          <a:p>
            <a:pPr marL="0" indent="0">
              <a:spcBef>
                <a:spcPts val="600"/>
              </a:spcBef>
              <a:buNone/>
            </a:pPr>
            <a:r>
              <a:rPr lang="en-US" sz="3200" b="1"/>
              <a:t>$ </a:t>
            </a:r>
            <a:r>
              <a:rPr lang="en-US" sz="3200" b="1" err="1"/>
              <a:t>openssl</a:t>
            </a:r>
            <a:r>
              <a:rPr lang="en-US" sz="3200" b="1"/>
              <a:t> help</a:t>
            </a:r>
          </a:p>
          <a:p>
            <a:pPr marL="0" indent="0">
              <a:spcBef>
                <a:spcPts val="600"/>
              </a:spcBef>
              <a:buNone/>
            </a:pPr>
            <a:endParaRPr lang="en-US" sz="3200" b="1"/>
          </a:p>
          <a:p>
            <a:pPr>
              <a:spcBef>
                <a:spcPts val="600"/>
              </a:spcBef>
            </a:pPr>
            <a:r>
              <a:rPr lang="en-US" sz="3200"/>
              <a:t>How many encryption methods are supported?</a:t>
            </a:r>
          </a:p>
        </p:txBody>
      </p:sp>
    </p:spTree>
    <p:extLst>
      <p:ext uri="{BB962C8B-B14F-4D97-AF65-F5344CB8AC3E}">
        <p14:creationId xmlns:p14="http://schemas.microsoft.com/office/powerpoint/2010/main" val="2283845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OpenSSL – Symmetric Encryption</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802288" y="1341237"/>
            <a:ext cx="10958788" cy="4350115"/>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a:t>Prime number test:</a:t>
            </a:r>
          </a:p>
          <a:p>
            <a:pPr marL="0" indent="0">
              <a:spcBef>
                <a:spcPts val="600"/>
              </a:spcBef>
              <a:spcAft>
                <a:spcPts val="1200"/>
              </a:spcAft>
              <a:buNone/>
            </a:pPr>
            <a:r>
              <a:rPr lang="en-US" b="1"/>
              <a:t>$ </a:t>
            </a:r>
            <a:r>
              <a:rPr lang="en-US" b="1" err="1"/>
              <a:t>openssl</a:t>
            </a:r>
            <a:r>
              <a:rPr lang="en-US" b="1"/>
              <a:t> prime (number)</a:t>
            </a:r>
            <a:endParaRPr lang="en-US" sz="3200" b="1"/>
          </a:p>
          <a:p>
            <a:pPr marL="0" indent="0">
              <a:spcBef>
                <a:spcPts val="600"/>
              </a:spcBef>
              <a:buNone/>
            </a:pPr>
            <a:endParaRPr lang="en-US" sz="3200"/>
          </a:p>
          <a:p>
            <a:pPr marL="0" indent="0">
              <a:spcBef>
                <a:spcPts val="600"/>
              </a:spcBef>
              <a:buNone/>
            </a:pPr>
            <a:r>
              <a:rPr lang="en-US" sz="3200"/>
              <a:t>Are the following numbers prime?</a:t>
            </a:r>
          </a:p>
          <a:p>
            <a:pPr>
              <a:spcBef>
                <a:spcPts val="600"/>
              </a:spcBef>
            </a:pPr>
            <a:r>
              <a:rPr lang="en-US" sz="3200"/>
              <a:t>42</a:t>
            </a:r>
          </a:p>
          <a:p>
            <a:pPr>
              <a:spcBef>
                <a:spcPts val="600"/>
              </a:spcBef>
            </a:pPr>
            <a:r>
              <a:rPr lang="en-US" sz="3200"/>
              <a:t>1421</a:t>
            </a:r>
          </a:p>
          <a:p>
            <a:pPr>
              <a:spcBef>
                <a:spcPts val="600"/>
              </a:spcBef>
            </a:pPr>
            <a:r>
              <a:rPr lang="en-US" sz="3200">
                <a:ea typeface="Calibri" panose="020F0502020204030204"/>
                <a:cs typeface="Calibri" panose="020F0502020204030204"/>
              </a:rPr>
              <a:t>1337</a:t>
            </a:r>
            <a:endParaRPr lang="en-US" sz="3200"/>
          </a:p>
          <a:p>
            <a:pPr>
              <a:spcBef>
                <a:spcPts val="600"/>
              </a:spcBef>
            </a:pPr>
            <a:r>
              <a:rPr lang="en-US" sz="3200"/>
              <a:t>997</a:t>
            </a:r>
            <a:endParaRPr lang="en-US"/>
          </a:p>
        </p:txBody>
      </p:sp>
    </p:spTree>
    <p:extLst>
      <p:ext uri="{BB962C8B-B14F-4D97-AF65-F5344CB8AC3E}">
        <p14:creationId xmlns:p14="http://schemas.microsoft.com/office/powerpoint/2010/main" val="251330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OpenSSL – Symmetric Encryption</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300002" y="1341237"/>
            <a:ext cx="11803369" cy="43501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3200"/>
              <a:t>Create a file named myfile.txt with some text inside.</a:t>
            </a:r>
          </a:p>
          <a:p>
            <a:pPr marL="0" indent="0">
              <a:spcBef>
                <a:spcPts val="600"/>
              </a:spcBef>
              <a:buNone/>
            </a:pPr>
            <a:endParaRPr lang="en-US" sz="3200"/>
          </a:p>
          <a:p>
            <a:pPr marL="0" indent="0">
              <a:spcBef>
                <a:spcPts val="600"/>
              </a:spcBef>
              <a:buNone/>
            </a:pPr>
            <a:r>
              <a:rPr lang="en-US" sz="3200"/>
              <a:t>Encrypt with aes-256-cbc</a:t>
            </a:r>
          </a:p>
          <a:p>
            <a:pPr marL="0" indent="0">
              <a:spcBef>
                <a:spcPts val="600"/>
              </a:spcBef>
              <a:buNone/>
            </a:pPr>
            <a:r>
              <a:rPr lang="en-US" sz="3200" b="1"/>
              <a:t>$ </a:t>
            </a:r>
            <a:r>
              <a:rPr lang="en-US" sz="3200" b="1" err="1"/>
              <a:t>openssl</a:t>
            </a:r>
            <a:r>
              <a:rPr lang="en-US" sz="3200" b="1"/>
              <a:t> enc -aes-256-cbc -in myfile.txt -out </a:t>
            </a:r>
            <a:r>
              <a:rPr lang="en-US" sz="3200" b="1" err="1"/>
              <a:t>encrypted.bin</a:t>
            </a:r>
            <a:endParaRPr lang="en-US" sz="3200" b="1"/>
          </a:p>
          <a:p>
            <a:pPr marL="0" indent="0">
              <a:spcBef>
                <a:spcPts val="600"/>
              </a:spcBef>
              <a:buNone/>
            </a:pPr>
            <a:endParaRPr lang="en-US" sz="3200" b="1"/>
          </a:p>
          <a:p>
            <a:pPr marL="0" indent="0">
              <a:spcBef>
                <a:spcPts val="600"/>
              </a:spcBef>
              <a:buNone/>
            </a:pPr>
            <a:r>
              <a:rPr lang="en-US" sz="3200"/>
              <a:t>Use the following command to view the output file: </a:t>
            </a:r>
            <a:r>
              <a:rPr lang="en-US" sz="3200" b="1"/>
              <a:t>cat</a:t>
            </a:r>
            <a:r>
              <a:rPr lang="en-US" sz="3200"/>
              <a:t> </a:t>
            </a:r>
            <a:r>
              <a:rPr lang="en-US" sz="3200" b="1" err="1"/>
              <a:t>encrypted.bin</a:t>
            </a:r>
            <a:endParaRPr lang="en-US" sz="3200" b="1"/>
          </a:p>
          <a:p>
            <a:pPr marL="0" indent="0">
              <a:spcBef>
                <a:spcPts val="600"/>
              </a:spcBef>
              <a:buNone/>
            </a:pPr>
            <a:endParaRPr lang="en-US" sz="3200" b="1"/>
          </a:p>
          <a:p>
            <a:pPr marL="0" indent="0">
              <a:spcBef>
                <a:spcPts val="600"/>
              </a:spcBef>
              <a:buNone/>
            </a:pPr>
            <a:r>
              <a:rPr lang="en-US" sz="3200"/>
              <a:t>Is it easy to write out or transmit the output?</a:t>
            </a:r>
          </a:p>
        </p:txBody>
      </p:sp>
    </p:spTree>
    <p:extLst>
      <p:ext uri="{BB962C8B-B14F-4D97-AF65-F5344CB8AC3E}">
        <p14:creationId xmlns:p14="http://schemas.microsoft.com/office/powerpoint/2010/main" val="55582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OpenSSL – Symmetric Encryption</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251016" y="1678694"/>
            <a:ext cx="11803369" cy="43501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3200"/>
              <a:t>Now repeat the previous command and add the </a:t>
            </a:r>
            <a:r>
              <a:rPr lang="en-US" sz="3200" b="1"/>
              <a:t>–base64 </a:t>
            </a:r>
            <a:r>
              <a:rPr lang="en-US" sz="3200"/>
              <a:t>option.</a:t>
            </a:r>
          </a:p>
          <a:p>
            <a:pPr marL="0" indent="0">
              <a:spcBef>
                <a:spcPts val="600"/>
              </a:spcBef>
              <a:buNone/>
            </a:pPr>
            <a:endParaRPr lang="en-US" sz="3200"/>
          </a:p>
          <a:p>
            <a:pPr marL="0" indent="0">
              <a:spcBef>
                <a:spcPts val="600"/>
              </a:spcBef>
              <a:buNone/>
            </a:pPr>
            <a:r>
              <a:rPr lang="en-US" sz="3200" b="1"/>
              <a:t>$ </a:t>
            </a:r>
            <a:r>
              <a:rPr lang="en-US" sz="3200" b="1" err="1"/>
              <a:t>openssl</a:t>
            </a:r>
            <a:r>
              <a:rPr lang="en-US" sz="3200" b="1"/>
              <a:t> enc -aes-256-cbc -in myfile.txt -out </a:t>
            </a:r>
            <a:r>
              <a:rPr lang="en-US" sz="3200" b="1" err="1"/>
              <a:t>encrypted.bin</a:t>
            </a:r>
            <a:r>
              <a:rPr lang="en-US" sz="3200" b="1"/>
              <a:t> –base64 </a:t>
            </a:r>
          </a:p>
          <a:p>
            <a:pPr marL="0" indent="0">
              <a:spcBef>
                <a:spcPts val="600"/>
              </a:spcBef>
              <a:buNone/>
            </a:pPr>
            <a:endParaRPr lang="en-US" sz="3200" b="1"/>
          </a:p>
          <a:p>
            <a:pPr marL="0" indent="0">
              <a:spcBef>
                <a:spcPts val="600"/>
              </a:spcBef>
              <a:buNone/>
            </a:pPr>
            <a:r>
              <a:rPr lang="en-US" sz="3200"/>
              <a:t>Use the following command to view the output file: </a:t>
            </a:r>
            <a:r>
              <a:rPr lang="en-US" sz="3200" b="1"/>
              <a:t>cat</a:t>
            </a:r>
            <a:r>
              <a:rPr lang="en-US" sz="3200"/>
              <a:t> </a:t>
            </a:r>
            <a:r>
              <a:rPr lang="en-US" sz="3200" b="1" err="1"/>
              <a:t>encrypted.bin</a:t>
            </a:r>
            <a:endParaRPr lang="en-US" sz="3200" b="1"/>
          </a:p>
          <a:p>
            <a:pPr marL="0" indent="0">
              <a:spcBef>
                <a:spcPts val="600"/>
              </a:spcBef>
              <a:buNone/>
            </a:pPr>
            <a:endParaRPr lang="en-US" sz="3200" b="1"/>
          </a:p>
          <a:p>
            <a:pPr marL="0" indent="0">
              <a:spcBef>
                <a:spcPts val="600"/>
              </a:spcBef>
              <a:buNone/>
            </a:pPr>
            <a:r>
              <a:rPr lang="en-US" sz="3200"/>
              <a:t>Is it easy to write out or transmit the output?</a:t>
            </a:r>
          </a:p>
        </p:txBody>
      </p:sp>
    </p:spTree>
    <p:extLst>
      <p:ext uri="{BB962C8B-B14F-4D97-AF65-F5344CB8AC3E}">
        <p14:creationId xmlns:p14="http://schemas.microsoft.com/office/powerpoint/2010/main" val="2005759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OpenSSL – Symmetric Encryption</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251016" y="1782109"/>
            <a:ext cx="11803369" cy="43501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3200"/>
              <a:t>Now repeat the previous command and observe the encrypted output (use the same password)</a:t>
            </a:r>
          </a:p>
          <a:p>
            <a:pPr marL="0" indent="0">
              <a:spcBef>
                <a:spcPts val="600"/>
              </a:spcBef>
              <a:buNone/>
            </a:pPr>
            <a:r>
              <a:rPr lang="en-US" sz="3200" b="1"/>
              <a:t>$ </a:t>
            </a:r>
            <a:r>
              <a:rPr lang="en-US" sz="3200" b="1" err="1"/>
              <a:t>openssl</a:t>
            </a:r>
            <a:r>
              <a:rPr lang="en-US" sz="3200" b="1"/>
              <a:t> enc -aes-256-cbc -in myfile.txt -out </a:t>
            </a:r>
            <a:r>
              <a:rPr lang="en-US" sz="3200" b="1" err="1"/>
              <a:t>encrypted.bin</a:t>
            </a:r>
            <a:r>
              <a:rPr lang="en-US" sz="3200" b="1"/>
              <a:t> –base64 </a:t>
            </a:r>
          </a:p>
          <a:p>
            <a:pPr marL="0" indent="0">
              <a:spcBef>
                <a:spcPts val="600"/>
              </a:spcBef>
              <a:buNone/>
            </a:pPr>
            <a:endParaRPr lang="en-US" sz="3200" b="1"/>
          </a:p>
          <a:p>
            <a:pPr>
              <a:spcBef>
                <a:spcPts val="600"/>
              </a:spcBef>
            </a:pPr>
            <a:r>
              <a:rPr lang="en-US" sz="3200"/>
              <a:t>Has the output changed?</a:t>
            </a:r>
          </a:p>
          <a:p>
            <a:pPr>
              <a:spcBef>
                <a:spcPts val="600"/>
              </a:spcBef>
            </a:pPr>
            <a:endParaRPr lang="en-US" sz="3200" b="1"/>
          </a:p>
          <a:p>
            <a:pPr>
              <a:spcBef>
                <a:spcPts val="600"/>
              </a:spcBef>
            </a:pPr>
            <a:r>
              <a:rPr lang="en-US" sz="3200"/>
              <a:t>Why has it changed?</a:t>
            </a:r>
          </a:p>
        </p:txBody>
      </p:sp>
    </p:spTree>
    <p:extLst>
      <p:ext uri="{BB962C8B-B14F-4D97-AF65-F5344CB8AC3E}">
        <p14:creationId xmlns:p14="http://schemas.microsoft.com/office/powerpoint/2010/main" val="382544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ont End Logo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2E64421A-CAE9-9744-B791-9EA1BF869434}" vid="{8700B1CD-FDF2-1A4F-AA03-31623AED3B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4ACE40C9316844097EABA1DB01D050D" ma:contentTypeVersion="10" ma:contentTypeDescription="Create a new document." ma:contentTypeScope="" ma:versionID="635d6d9e8a0897aa0ddcd1c2ab334b91">
  <xsd:schema xmlns:xsd="http://www.w3.org/2001/XMLSchema" xmlns:xs="http://www.w3.org/2001/XMLSchema" xmlns:p="http://schemas.microsoft.com/office/2006/metadata/properties" xmlns:ns2="1c751a07-9a99-4a0d-bf4f-fd7d284158bd" xmlns:ns3="b8975faf-9852-4202-b0a4-cf8bf4ffc543" targetNamespace="http://schemas.microsoft.com/office/2006/metadata/properties" ma:root="true" ma:fieldsID="478fbf1b410019d95e1f02e3aec017e2" ns2:_="" ns3:_="">
    <xsd:import namespace="1c751a07-9a99-4a0d-bf4f-fd7d284158bd"/>
    <xsd:import namespace="b8975faf-9852-4202-b0a4-cf8bf4ffc54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751a07-9a99-4a0d-bf4f-fd7d28415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fd4f9e0-3e4e-44d8-bdce-9158df8d304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8975faf-9852-4202-b0a4-cf8bf4ffc54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4383f5a-bbce-422e-85c4-97cc2c7c5531}" ma:internalName="TaxCatchAll" ma:showField="CatchAllData" ma:web="b8975faf-9852-4202-b0a4-cf8bf4ffc54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c751a07-9a99-4a0d-bf4f-fd7d284158bd">
      <Terms xmlns="http://schemas.microsoft.com/office/infopath/2007/PartnerControls"/>
    </lcf76f155ced4ddcb4097134ff3c332f>
    <TaxCatchAll xmlns="b8975faf-9852-4202-b0a4-cf8bf4ffc543" xsi:nil="true"/>
  </documentManagement>
</p:properties>
</file>

<file path=customXml/itemProps1.xml><?xml version="1.0" encoding="utf-8"?>
<ds:datastoreItem xmlns:ds="http://schemas.openxmlformats.org/officeDocument/2006/customXml" ds:itemID="{253E2B79-973F-40E6-A84D-5846EE8C835C}">
  <ds:schemaRefs>
    <ds:schemaRef ds:uri="http://schemas.microsoft.com/sharepoint/v3/contenttype/forms"/>
  </ds:schemaRefs>
</ds:datastoreItem>
</file>

<file path=customXml/itemProps2.xml><?xml version="1.0" encoding="utf-8"?>
<ds:datastoreItem xmlns:ds="http://schemas.openxmlformats.org/officeDocument/2006/customXml" ds:itemID="{8E34269E-B40D-41AA-83D9-252A4E800F1B}">
  <ds:schemaRefs>
    <ds:schemaRef ds:uri="1c751a07-9a99-4a0d-bf4f-fd7d284158bd"/>
    <ds:schemaRef ds:uri="b8975faf-9852-4202-b0a4-cf8bf4ffc54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2CAF681-CBB7-4CFE-A752-C20C2BEA71D6}">
  <ds:schemaRefs>
    <ds:schemaRef ds:uri="1c751a07-9a99-4a0d-bf4f-fd7d284158bd"/>
    <ds:schemaRef ds:uri="b8975faf-9852-4202-b0a4-cf8bf4ffc543"/>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RC3-presentations-Template-2023</Template>
  <TotalTime>0</TotalTime>
  <Words>868</Words>
  <Application>Microsoft Macintosh PowerPoint</Application>
  <PresentationFormat>Widescreen</PresentationFormat>
  <Paragraphs>168</Paragraphs>
  <Slides>21</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-apple-system</vt:lpstr>
      <vt:lpstr>Google Sans</vt:lpstr>
      <vt:lpstr>Apple Symbols</vt:lpstr>
      <vt:lpstr>Arial</vt:lpstr>
      <vt:lpstr>Calibri</vt:lpstr>
      <vt:lpstr>Libre Baskerville</vt:lpstr>
      <vt:lpstr>Wingdings</vt:lpstr>
      <vt:lpstr>Front End Logo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Maurantonio Caprolu</dc:creator>
  <cp:lastModifiedBy>Danish Vasan</cp:lastModifiedBy>
  <cp:revision>2</cp:revision>
  <dcterms:created xsi:type="dcterms:W3CDTF">2023-12-14T12:37:01Z</dcterms:created>
  <dcterms:modified xsi:type="dcterms:W3CDTF">2025-02-14T10:18:20Z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0x01010074ACE40C9316844097EABA1DB01D050D</vt:lpwstr>
  </property>
  <property fmtid="{D5CDD505-2E9C-101B-9397-08002B2CF9AE}" pid="3" name="MediaServiceImageTags">
    <vt:lpwstr/>
  </property>
</Properties>
</file>