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18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9144000" cy="6858000"/>
          </a:xfrm>
        </p:grpSpPr>
        <p:pic>
          <p:nvPicPr>
            <p:cNvPr id="7" name="Picture 6" descr="S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25780"/>
              <a:ext cx="1664208" cy="612648"/>
            </a:xfrm>
            <a:prstGeom prst="rect">
              <a:avLst/>
            </a:prstGeom>
          </p:spPr>
        </p:pic>
        <p:pic>
          <p:nvPicPr>
            <p:cNvPr id="14" name="Picture 13"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719572"/>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6/30/2024</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83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6590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6682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9463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7226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9614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7"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7730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840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744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1602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084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162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151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286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4386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170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70"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907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44000" cy="6858001"/>
            <a:chOff x="0" y="0"/>
            <a:chExt cx="9144000" cy="6858001"/>
          </a:xfrm>
        </p:grpSpPr>
        <p:pic>
          <p:nvPicPr>
            <p:cNvPr id="8" name="Picture 7" descr="S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39689"/>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6211888"/>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6/30/2024</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5446517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1934" y="2019681"/>
            <a:ext cx="5308866" cy="1515533"/>
          </a:xfrm>
        </p:spPr>
        <p:txBody>
          <a:bodyPr>
            <a:noAutofit/>
          </a:bodyPr>
          <a:lstStyle/>
          <a:p>
            <a:r>
              <a:rPr sz="4000" dirty="0"/>
              <a:t>Key Insights from Lok Sabha Election Results 2024</a:t>
            </a:r>
          </a:p>
        </p:txBody>
      </p:sp>
      <p:sp>
        <p:nvSpPr>
          <p:cNvPr id="3" name="Subtitle 2"/>
          <p:cNvSpPr>
            <a:spLocks noGrp="1"/>
          </p:cNvSpPr>
          <p:nvPr>
            <p:ph type="subTitle" idx="1"/>
          </p:nvPr>
        </p:nvSpPr>
        <p:spPr/>
        <p:txBody>
          <a:bodyPr/>
          <a:lstStyle/>
          <a:p>
            <a:r>
              <a:rPr dirty="0"/>
              <a:t>An analysis of the recent election outcomes</a:t>
            </a:r>
            <a:r>
              <a:rPr lang="en-IN"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 9</a:t>
            </a:r>
          </a:p>
        </p:txBody>
      </p:sp>
      <p:sp>
        <p:nvSpPr>
          <p:cNvPr id="3" name="Content Placeholder 2"/>
          <p:cNvSpPr>
            <a:spLocks noGrp="1"/>
          </p:cNvSpPr>
          <p:nvPr>
            <p:ph idx="1"/>
          </p:nvPr>
        </p:nvSpPr>
        <p:spPr/>
        <p:txBody>
          <a:bodyPr/>
          <a:lstStyle/>
          <a:p>
            <a:r>
              <a:t>New Entrants: New political entities like the Aazad Samaj Party (Kanshi Ram) (ASPKR) also made their presence felt by winning a seat, indicating a shift in voter preferences in certain areas.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 10</a:t>
            </a:r>
          </a:p>
        </p:txBody>
      </p:sp>
      <p:sp>
        <p:nvSpPr>
          <p:cNvPr id="3" name="Content Placeholder 2"/>
          <p:cNvSpPr>
            <a:spLocks noGrp="1"/>
          </p:cNvSpPr>
          <p:nvPr>
            <p:ph idx="1"/>
          </p:nvPr>
        </p:nvSpPr>
        <p:spPr/>
        <p:txBody>
          <a:bodyPr/>
          <a:lstStyle/>
          <a:p>
            <a:r>
              <a:t>State-wise Variations: There were significant state-wise variations in party performance. For example, in Tamil Nadu, the DMK-led alliance won the majority of seats, while in Uttar Pradesh, the BJP maintained a strong presence.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 1</a:t>
            </a:r>
          </a:p>
        </p:txBody>
      </p:sp>
      <p:sp>
        <p:nvSpPr>
          <p:cNvPr id="3" name="Content Placeholder 2"/>
          <p:cNvSpPr>
            <a:spLocks noGrp="1"/>
          </p:cNvSpPr>
          <p:nvPr>
            <p:ph idx="1"/>
          </p:nvPr>
        </p:nvSpPr>
        <p:spPr/>
        <p:txBody>
          <a:bodyPr/>
          <a:lstStyle/>
          <a:p>
            <a:r>
              <a:t>BJP's Dominance: The Bharatiya Janata Party (BJP) emerged as the dominant party, winning 240 out of 543 seats. This strong performance underscores their continued influence across various states.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 2</a:t>
            </a:r>
          </a:p>
        </p:txBody>
      </p:sp>
      <p:sp>
        <p:nvSpPr>
          <p:cNvPr id="3" name="Content Placeholder 2"/>
          <p:cNvSpPr>
            <a:spLocks noGrp="1"/>
          </p:cNvSpPr>
          <p:nvPr>
            <p:ph idx="1"/>
          </p:nvPr>
        </p:nvSpPr>
        <p:spPr/>
        <p:txBody>
          <a:bodyPr/>
          <a:lstStyle/>
          <a:p>
            <a:r>
              <a:t>Congress Performance: The Indian National Congress (INC) secured 99 seats, making it the second-largest party in the Lok Sabha. Despite their efforts, they lag significantly behind the BJP.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 3</a:t>
            </a:r>
          </a:p>
        </p:txBody>
      </p:sp>
      <p:sp>
        <p:nvSpPr>
          <p:cNvPr id="3" name="Content Placeholder 2"/>
          <p:cNvSpPr>
            <a:spLocks noGrp="1"/>
          </p:cNvSpPr>
          <p:nvPr>
            <p:ph idx="1"/>
          </p:nvPr>
        </p:nvSpPr>
        <p:spPr/>
        <p:txBody>
          <a:bodyPr/>
          <a:lstStyle/>
          <a:p>
            <a:r>
              <a:t>Regional Strongholds: Regional parties performed well in their respective strongholds. For example, the Dravida Munnetra Kazhagam (DMK) won 22 seats in Tamil Nadu, while the Janata Dal (United) (JD(U)) and BJP both won 12 seats each in Bihar.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 4</a:t>
            </a:r>
          </a:p>
        </p:txBody>
      </p:sp>
      <p:sp>
        <p:nvSpPr>
          <p:cNvPr id="3" name="Content Placeholder 2"/>
          <p:cNvSpPr>
            <a:spLocks noGrp="1"/>
          </p:cNvSpPr>
          <p:nvPr>
            <p:ph idx="1"/>
          </p:nvPr>
        </p:nvSpPr>
        <p:spPr/>
        <p:txBody>
          <a:bodyPr/>
          <a:lstStyle/>
          <a:p>
            <a:r>
              <a:t>Emergence of Smaller Parties: Smaller parties like the Lok Janshakti Party (Ram Vilas) (LJPRV), which won 5 seats, and the Communist Party of India (Marxist-Leninist) (CPI(ML)(L)), which won 2 seats, showcased their influence in specific regions.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 5</a:t>
            </a:r>
          </a:p>
        </p:txBody>
      </p:sp>
      <p:sp>
        <p:nvSpPr>
          <p:cNvPr id="3" name="Content Placeholder 2"/>
          <p:cNvSpPr>
            <a:spLocks noGrp="1"/>
          </p:cNvSpPr>
          <p:nvPr>
            <p:ph idx="1"/>
          </p:nvPr>
        </p:nvSpPr>
        <p:spPr/>
        <p:txBody>
          <a:bodyPr/>
          <a:lstStyle/>
          <a:p>
            <a:r>
              <a:t>Performance in Kerala: The INC dominated in Kerala, winning 14 out of 20 seats. The Indian Union Muslim League (IUML) won 2 seats, while the Communist Party of India (Marxist) (CPI(M)), BJP, Kerala Congress (KEC), and Revolutionary Socialist Party (RSP) each won 1 seat.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 6</a:t>
            </a:r>
          </a:p>
        </p:txBody>
      </p:sp>
      <p:sp>
        <p:nvSpPr>
          <p:cNvPr id="3" name="Content Placeholder 2"/>
          <p:cNvSpPr>
            <a:spLocks noGrp="1"/>
          </p:cNvSpPr>
          <p:nvPr>
            <p:ph idx="1"/>
          </p:nvPr>
        </p:nvSpPr>
        <p:spPr/>
        <p:txBody>
          <a:bodyPr/>
          <a:lstStyle/>
          <a:p>
            <a:r>
              <a:t>NCT of Delhi Results: In Delhi, the BJP swept all 7 seats, highlighting their strong urban support base.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 7</a:t>
            </a:r>
          </a:p>
        </p:txBody>
      </p:sp>
      <p:sp>
        <p:nvSpPr>
          <p:cNvPr id="3" name="Content Placeholder 2"/>
          <p:cNvSpPr>
            <a:spLocks noGrp="1"/>
          </p:cNvSpPr>
          <p:nvPr>
            <p:ph idx="1"/>
          </p:nvPr>
        </p:nvSpPr>
        <p:spPr/>
        <p:txBody>
          <a:bodyPr/>
          <a:lstStyle/>
          <a:p>
            <a:r>
              <a:t>Diverse Representation: The election results indicate a diverse representation with multiple parties securing seats, including regional parties like the All India Trinamool Congress (AITC) with 29 seats, and the Yuvajana Sramika Rythu Congress Party (YSRCP) with 4 seats.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 8</a:t>
            </a:r>
          </a:p>
        </p:txBody>
      </p:sp>
      <p:sp>
        <p:nvSpPr>
          <p:cNvPr id="3" name="Content Placeholder 2"/>
          <p:cNvSpPr>
            <a:spLocks noGrp="1"/>
          </p:cNvSpPr>
          <p:nvPr>
            <p:ph idx="1"/>
          </p:nvPr>
        </p:nvSpPr>
        <p:spPr/>
        <p:txBody>
          <a:bodyPr/>
          <a:lstStyle/>
          <a:p>
            <a:r>
              <a:t>Key Constituencies: High-profile candidates also performed well, such as Rahul Gandhi of the INC who won the Wayanad constituency in Kerala with a significant margin, securing nearly 60% of the votes.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707</TotalTime>
  <Words>451</Words>
  <Application>Microsoft Office PowerPoint</Application>
  <PresentationFormat>On-screen Show (4:3)</PresentationFormat>
  <Paragraphs>22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Key Insights from Lok Sabha Election Results 2024</vt:lpstr>
      <vt:lpstr>Insight 1</vt:lpstr>
      <vt:lpstr>Insight 2</vt:lpstr>
      <vt:lpstr>Insight 3</vt:lpstr>
      <vt:lpstr>Insight 4</vt:lpstr>
      <vt:lpstr>Insight 5</vt:lpstr>
      <vt:lpstr>Insight 6</vt:lpstr>
      <vt:lpstr>Insight 7</vt:lpstr>
      <vt:lpstr>Insight 8</vt:lpstr>
      <vt:lpstr>Insight 9</vt:lpstr>
      <vt:lpstr>Insight 10</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Asus</dc:creator>
  <cp:keywords/>
  <dc:description>generated using python-pptx</dc:description>
  <cp:lastModifiedBy>kaustubh shatdhar</cp:lastModifiedBy>
  <cp:revision>2</cp:revision>
  <dcterms:created xsi:type="dcterms:W3CDTF">2013-01-27T09:14:16Z</dcterms:created>
  <dcterms:modified xsi:type="dcterms:W3CDTF">2024-06-30T09:43:57Z</dcterms:modified>
  <cp:category/>
</cp:coreProperties>
</file>