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28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0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5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0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LEAVE MANAGEMENT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18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613" y="0"/>
            <a:ext cx="8596667" cy="42920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SCHEMA DIAGRAM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6414"/>
          <a:stretch>
            <a:fillRect/>
          </a:stretch>
        </p:blipFill>
        <p:spPr>
          <a:xfrm>
            <a:off x="212436" y="366640"/>
            <a:ext cx="9009844" cy="6332538"/>
          </a:xfrm>
        </p:spPr>
      </p:pic>
      <p:cxnSp>
        <p:nvCxnSpPr>
          <p:cNvPr id="20" name="Straight Connector 19"/>
          <p:cNvCxnSpPr/>
          <p:nvPr/>
        </p:nvCxnSpPr>
        <p:spPr>
          <a:xfrm flipH="1">
            <a:off x="2142836" y="1967345"/>
            <a:ext cx="1357746" cy="1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42836" y="1976581"/>
            <a:ext cx="0" cy="226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42836" y="4239491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49236" y="2955636"/>
            <a:ext cx="951346" cy="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76945" y="2964873"/>
            <a:ext cx="27710" cy="1136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49236" y="4110182"/>
            <a:ext cx="95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50909" y="4368800"/>
            <a:ext cx="18473" cy="6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35418" y="4987636"/>
            <a:ext cx="273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26182" y="4987636"/>
            <a:ext cx="18473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06" y="0"/>
            <a:ext cx="8596667" cy="42718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 smtClean="0">
                <a:solidFill>
                  <a:srgbClr val="000000"/>
                </a:solidFill>
              </a:rPr>
              <a:t>ER DIAGRAM</a:t>
            </a:r>
            <a:endParaRPr lang="en-US" sz="2800" u="sng" dirty="0">
              <a:solidFill>
                <a:srgbClr val="000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r="3742"/>
          <a:stretch>
            <a:fillRect/>
          </a:stretch>
        </p:blipFill>
        <p:spPr>
          <a:xfrm>
            <a:off x="198653" y="566739"/>
            <a:ext cx="11831638" cy="614045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58861" y="5341938"/>
            <a:ext cx="8596667" cy="674024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2945" y="1951182"/>
            <a:ext cx="147782" cy="11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7745" y="1960418"/>
            <a:ext cx="18473" cy="46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650182" y="1951182"/>
            <a:ext cx="27709" cy="110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576291" y="1951182"/>
            <a:ext cx="73891" cy="55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48218" y="2357582"/>
            <a:ext cx="332509" cy="12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80727" y="2357582"/>
            <a:ext cx="0" cy="12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770254" y="1960418"/>
            <a:ext cx="36946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770254" y="1951182"/>
            <a:ext cx="184728" cy="110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970982" y="5341938"/>
            <a:ext cx="1034472" cy="414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961745" y="5451764"/>
            <a:ext cx="1043709" cy="77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793018" y="5470236"/>
            <a:ext cx="462510" cy="960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9394073" y="5451764"/>
            <a:ext cx="239454" cy="67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9919854" y="5451764"/>
            <a:ext cx="55418" cy="9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02782" y="4666673"/>
            <a:ext cx="250074" cy="295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975272" y="4749800"/>
            <a:ext cx="203200" cy="177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506"/>
          </a:xfrm>
        </p:spPr>
        <p:txBody>
          <a:bodyPr>
            <a:normAutofit/>
          </a:bodyPr>
          <a:lstStyle/>
          <a:p>
            <a:pPr marL="571500" indent="-571500">
              <a:buSzPct val="95000"/>
              <a:buFont typeface="Wingdings" panose="05000000000000000000" pitchFamily="2" charset="2"/>
              <a:buChar char="v"/>
            </a:pPr>
            <a:r>
              <a:rPr lang="en-US" sz="2400" u="sng" dirty="0" smtClean="0">
                <a:solidFill>
                  <a:schemeClr val="tx1"/>
                </a:solidFill>
              </a:rPr>
              <a:t>Advantages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8468"/>
            <a:ext cx="8596668" cy="5400135"/>
          </a:xfrm>
        </p:spPr>
        <p:txBody>
          <a:bodyPr/>
          <a:lstStyle/>
          <a:p>
            <a:pPr lvl="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Leave Management System maintains the leave records of faculty.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It reduces the paper work and manual work done by the </a:t>
            </a:r>
            <a:r>
              <a:rPr lang="en-US" dirty="0" smtClean="0"/>
              <a:t>faculty .Thus </a:t>
            </a:r>
            <a:r>
              <a:rPr lang="en-US" dirty="0"/>
              <a:t>making </a:t>
            </a:r>
            <a:r>
              <a:rPr lang="en-US" dirty="0" smtClean="0"/>
              <a:t>it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dirty="0" smtClean="0"/>
              <a:t>      </a:t>
            </a:r>
            <a:r>
              <a:rPr lang="en-US" dirty="0"/>
              <a:t>easier to maintain records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higher authorities can view the leave records. They can accept or reject </a:t>
            </a:r>
            <a:r>
              <a:rPr lang="en-US" dirty="0" smtClean="0"/>
              <a:t>the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 leaves </a:t>
            </a:r>
            <a:r>
              <a:rPr lang="en-US" dirty="0"/>
              <a:t>requested by faculty. Thus the system maintains the excess amount of </a:t>
            </a:r>
            <a:r>
              <a:rPr lang="en-US" dirty="0" smtClean="0"/>
              <a:t>job 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 smtClean="0"/>
              <a:t>       </a:t>
            </a:r>
            <a:r>
              <a:rPr lang="en-US" dirty="0"/>
              <a:t>done by the college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SzPct val="152000"/>
              <a:buFont typeface="Arial" panose="020B0604020202020204" pitchFamily="34" charset="0"/>
              <a:buChar char="•"/>
            </a:pPr>
            <a:r>
              <a:rPr lang="en-US" dirty="0"/>
              <a:t>This software is supported to eliminate and in some cases reduce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     hardships faced by existing system so that their valuable                  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     data/information can be stored for longer period with easy   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     accessing and manipulation of same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Leave Management System, as described above can lead to error free , secure,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 reliable and fast </a:t>
            </a:r>
            <a:r>
              <a:rPr lang="en-US" smtClean="0"/>
              <a:t>management system.</a:t>
            </a:r>
            <a:endParaRPr lang="en-US" dirty="0" smtClean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Clr>
                <a:schemeClr val="tx1"/>
              </a:buClr>
              <a:buSzPct val="90000"/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SzPct val="90000"/>
              <a:buNone/>
            </a:pPr>
            <a:endParaRPr lang="en-US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TEAM MEMBERS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SAMPRADA.R (2KL16CS077)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VIDYA NARAYAN KAVADI (2KL16CS113)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0257"/>
            <a:ext cx="8596668" cy="388077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The “Leave Management System” has been developed to override the problems prevailing in the practicing manual system.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This software is supported to eliminate and in some cases reduce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 smtClean="0"/>
              <a:t>      hardships faced by existing system so that their valuable                  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</a:t>
            </a:r>
            <a:r>
              <a:rPr lang="en-US" dirty="0" smtClean="0"/>
              <a:t>     data/information can be stored for longer period with easy   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</a:t>
            </a:r>
            <a:r>
              <a:rPr lang="en-US" dirty="0" smtClean="0"/>
              <a:t>     accessing and manipulation of same.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It provides error messages while entering invalid data . No formal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</a:t>
            </a:r>
            <a:r>
              <a:rPr lang="en-US" dirty="0" smtClean="0"/>
              <a:t>     knowledge is needed for the user to use this system.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Leave Management System can lead to error free , secure ,reliable and fast 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dirty="0"/>
              <a:t> </a:t>
            </a:r>
            <a:r>
              <a:rPr lang="en-US" dirty="0" smtClean="0"/>
              <a:t>      management system</a:t>
            </a:r>
          </a:p>
          <a:p>
            <a:pPr marL="0" indent="0">
              <a:buClr>
                <a:schemeClr val="tx1"/>
              </a:buClr>
              <a:buSzPct val="90000"/>
              <a:buNone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2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OBJECTIVE</a:t>
            </a:r>
            <a:endParaRPr lang="en-US" u="sng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The objective of the project is to reduce the paper work and easier </a:t>
            </a:r>
            <a:r>
              <a:rPr lang="en-US" sz="2000" dirty="0" err="1" smtClean="0"/>
              <a:t>maintainence</a:t>
            </a:r>
            <a:r>
              <a:rPr lang="en-US" sz="2000" dirty="0" smtClean="0"/>
              <a:t> </a:t>
            </a:r>
            <a:r>
              <a:rPr lang="en-US" sz="2000" dirty="0"/>
              <a:t>of records of leaves of faculty.</a:t>
            </a:r>
          </a:p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Initially faculty had to submit their leaves manually to their higher </a:t>
            </a:r>
            <a:r>
              <a:rPr lang="en-US" sz="2000" dirty="0" smtClean="0"/>
              <a:t>authority.</a:t>
            </a:r>
          </a:p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This increases the paper work and makes </a:t>
            </a:r>
            <a:r>
              <a:rPr lang="en-US" sz="2000" dirty="0" smtClean="0"/>
              <a:t>it difficult </a:t>
            </a:r>
            <a:r>
              <a:rPr lang="en-US" sz="2000" dirty="0"/>
              <a:t>to maintain the </a:t>
            </a:r>
            <a:r>
              <a:rPr lang="en-US" sz="2000" dirty="0" smtClean="0"/>
              <a:t>records</a:t>
            </a:r>
            <a:r>
              <a:rPr lang="en-US" sz="2000" dirty="0"/>
              <a:t>.</a:t>
            </a:r>
            <a:endParaRPr lang="en-US" sz="2000" dirty="0" smtClean="0"/>
          </a:p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project is totally built at administrative end and thus only the administrator is guaranteed the access</a:t>
            </a:r>
            <a:r>
              <a:rPr lang="en-US" sz="2000" dirty="0" smtClean="0"/>
              <a:t>.</a:t>
            </a:r>
          </a:p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000" dirty="0" smtClean="0"/>
              <a:t>The purpose of Leave Management System is to automate the existing manual system by the help of computerized </a:t>
            </a:r>
            <a:r>
              <a:rPr lang="en-US" sz="2000" dirty="0" err="1" smtClean="0"/>
              <a:t>equipments</a:t>
            </a:r>
            <a:r>
              <a:rPr lang="en-US" sz="2000" dirty="0" smtClean="0"/>
              <a:t> and full-fledged computer software , fulfilling their requirements.</a:t>
            </a:r>
          </a:p>
          <a:p>
            <a:pPr marL="0" lvl="0" indent="0">
              <a:buClr>
                <a:schemeClr val="tx1"/>
              </a:buClr>
              <a:buSzPct val="90000"/>
              <a:buNone/>
            </a:pPr>
            <a:endParaRPr lang="en-US" dirty="0"/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1" y="267419"/>
            <a:ext cx="8596668" cy="6590581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u="sng" dirty="0"/>
              <a:t>MODULES:</a:t>
            </a:r>
          </a:p>
          <a:p>
            <a:pPr marL="342900" lvl="1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The project contains </a:t>
            </a:r>
            <a:r>
              <a:rPr lang="en-US" sz="1800" dirty="0" smtClean="0"/>
              <a:t>four </a:t>
            </a:r>
            <a:r>
              <a:rPr lang="en-US" sz="1800" dirty="0" smtClean="0"/>
              <a:t>modules</a:t>
            </a:r>
            <a:r>
              <a:rPr lang="en-US" sz="1800" dirty="0"/>
              <a:t>:</a:t>
            </a:r>
          </a:p>
          <a:p>
            <a:pPr algn="just">
              <a:buClr>
                <a:schemeClr val="tx1"/>
              </a:buClr>
              <a:buSzPct val="95000"/>
              <a:buFont typeface="+mj-lt"/>
              <a:buAutoNum type="arabicParenR"/>
            </a:pPr>
            <a:r>
              <a:rPr lang="en-US" dirty="0"/>
              <a:t>Faculty</a:t>
            </a:r>
          </a:p>
          <a:p>
            <a:pPr algn="just">
              <a:buClr>
                <a:schemeClr val="tx1"/>
              </a:buClr>
              <a:buSzPct val="95000"/>
              <a:buFont typeface="+mj-lt"/>
              <a:buAutoNum type="arabicParenR"/>
            </a:pPr>
            <a:r>
              <a:rPr lang="en-US" dirty="0" smtClean="0"/>
              <a:t>HOD</a:t>
            </a:r>
          </a:p>
          <a:p>
            <a:pPr algn="just">
              <a:buClr>
                <a:schemeClr val="tx1"/>
              </a:buClr>
              <a:buSzPct val="95000"/>
              <a:buFont typeface="+mj-lt"/>
              <a:buAutoNum type="arabicParenR"/>
            </a:pPr>
            <a:r>
              <a:rPr lang="en-US" dirty="0"/>
              <a:t>Principal</a:t>
            </a:r>
          </a:p>
          <a:p>
            <a:pPr algn="just">
              <a:buClr>
                <a:schemeClr val="tx1"/>
              </a:buClr>
              <a:buSzPct val="95000"/>
              <a:buFont typeface="+mj-lt"/>
              <a:buAutoNum type="arabicParenR"/>
            </a:pPr>
            <a:r>
              <a:rPr lang="en-US" dirty="0" smtClean="0"/>
              <a:t>Administrator</a:t>
            </a:r>
            <a:endParaRPr lang="en-US" u="sng" dirty="0" smtClean="0"/>
          </a:p>
          <a:p>
            <a:pPr marL="0" indent="0" algn="just">
              <a:buClr>
                <a:schemeClr val="tx1"/>
              </a:buClr>
              <a:buSzPct val="150000"/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1.</a:t>
            </a:r>
            <a:r>
              <a:rPr lang="en-US" u="sng" dirty="0"/>
              <a:t>Faculty </a:t>
            </a:r>
            <a:r>
              <a:rPr lang="en-US" u="sng" dirty="0" smtClean="0"/>
              <a:t>Module</a:t>
            </a:r>
          </a:p>
          <a:p>
            <a:pPr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Initially Faculty logins into in account by entering username and password.</a:t>
            </a:r>
          </a:p>
          <a:p>
            <a:pPr lvl="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View leave </a:t>
            </a:r>
            <a:r>
              <a:rPr lang="en-US" dirty="0" smtClean="0"/>
              <a:t>details and Class Adjustment Details</a:t>
            </a:r>
          </a:p>
          <a:p>
            <a:pPr marL="0" lv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faculty can view the leave </a:t>
            </a:r>
            <a:r>
              <a:rPr lang="en-US" dirty="0" smtClean="0"/>
              <a:t>details.</a:t>
            </a:r>
          </a:p>
          <a:p>
            <a:pPr marL="0" lv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 The classes adjusted by him/her and also the classes adjusted to him/her.  </a:t>
            </a:r>
            <a:endParaRPr lang="en-US" dirty="0"/>
          </a:p>
          <a:p>
            <a:pPr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smtClean="0"/>
              <a:t>Leave</a:t>
            </a:r>
          </a:p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The faculty can apply for leave by sending an application to higher authority </a:t>
            </a:r>
            <a:r>
              <a:rPr lang="en-US" dirty="0" smtClean="0"/>
              <a:t>with a </a:t>
            </a:r>
            <a:r>
              <a:rPr lang="en-US" dirty="0"/>
              <a:t>reason </a:t>
            </a:r>
            <a:r>
              <a:rPr lang="en-US" dirty="0" smtClean="0"/>
              <a:t>           for  </a:t>
            </a:r>
            <a:r>
              <a:rPr lang="en-US" dirty="0"/>
              <a:t>leave and number of days of </a:t>
            </a:r>
            <a:r>
              <a:rPr lang="en-US" dirty="0" smtClean="0"/>
              <a:t>leave , start </a:t>
            </a:r>
            <a:r>
              <a:rPr lang="en-US" dirty="0"/>
              <a:t>date and end date</a:t>
            </a:r>
          </a:p>
          <a:p>
            <a:pPr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Cancel Leave</a:t>
            </a:r>
          </a:p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Faculty can cancel the leave , applied by him/her.</a:t>
            </a:r>
          </a:p>
          <a:p>
            <a:pPr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Logout</a:t>
            </a:r>
          </a:p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dirty="0"/>
              <a:t> </a:t>
            </a:r>
            <a:r>
              <a:rPr lang="en-US" dirty="0" smtClean="0"/>
              <a:t>      faculty can logout and go back to welcome page.</a:t>
            </a:r>
            <a:endParaRPr lang="en-US" dirty="0"/>
          </a:p>
          <a:p>
            <a:pPr marL="0" lvl="0" indent="0" algn="just">
              <a:buClr>
                <a:schemeClr val="tx1"/>
              </a:buClr>
              <a:buSzPct val="150000"/>
              <a:buNone/>
            </a:pPr>
            <a:r>
              <a:rPr lang="en-US" sz="2000" u="sng" dirty="0" smtClean="0"/>
              <a:t>      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000" u="sng" dirty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32" y="207035"/>
            <a:ext cx="8596668" cy="6452557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1900" dirty="0"/>
              <a:t>2.</a:t>
            </a:r>
            <a:r>
              <a:rPr lang="en-US" sz="1900" u="sng" dirty="0"/>
              <a:t>HOD Module</a:t>
            </a:r>
          </a:p>
          <a:p>
            <a:pPr lvl="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View leave details and Class Adjustment Details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     	</a:t>
            </a:r>
            <a:r>
              <a:rPr lang="en-US" sz="2000" dirty="0" smtClean="0"/>
              <a:t>HOD </a:t>
            </a:r>
            <a:r>
              <a:rPr lang="en-US" sz="2000" dirty="0"/>
              <a:t>can view the leave details.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      The classes adjusted by him/her and also the classes adjusted to him/her.  </a:t>
            </a:r>
            <a:endParaRPr lang="en-US" sz="2000" dirty="0" smtClean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Apply Leave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     The faculty can apply for leave by sending an application to higher authority with a </a:t>
            </a:r>
            <a:r>
              <a:rPr lang="en-US" sz="2000" dirty="0" smtClean="0"/>
              <a:t> reason     for  </a:t>
            </a:r>
            <a:r>
              <a:rPr lang="en-US" sz="2000" dirty="0"/>
              <a:t>leave and number of days of leave , start date and end </a:t>
            </a:r>
            <a:r>
              <a:rPr lang="en-US" sz="2000" dirty="0" smtClean="0"/>
              <a:t>date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Approve leave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HOD </a:t>
            </a:r>
            <a:r>
              <a:rPr lang="en-US" sz="2000" dirty="0"/>
              <a:t>can view the leave applications of the faculty of a department and either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approve </a:t>
            </a:r>
            <a:r>
              <a:rPr lang="en-US" sz="2000" dirty="0"/>
              <a:t>or reject the </a:t>
            </a:r>
            <a:r>
              <a:rPr lang="en-US" sz="2000" dirty="0" smtClean="0"/>
              <a:t>leaves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View Faculty Leave Details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HOD can view the Faculties who are on leave from and to date and reason.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Change Password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HOD can reset </a:t>
            </a:r>
            <a:r>
              <a:rPr lang="en-US" sz="2000" dirty="0" err="1" smtClean="0"/>
              <a:t>i.e</a:t>
            </a:r>
            <a:r>
              <a:rPr lang="en-US" sz="2000" dirty="0" smtClean="0"/>
              <a:t> change his/her password 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Logout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200" dirty="0"/>
              <a:t>  </a:t>
            </a:r>
            <a:r>
              <a:rPr lang="en-US" sz="2200" dirty="0" smtClean="0"/>
              <a:t>     HOD can </a:t>
            </a:r>
            <a:r>
              <a:rPr lang="en-US" sz="2200" dirty="0"/>
              <a:t>logout and go back to welcome page.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sz="2400" u="sng" dirty="0"/>
              <a:t>      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1900" dirty="0" smtClean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SzPct val="15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3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3299"/>
            <a:ext cx="8596668" cy="5748064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3. </a:t>
            </a:r>
            <a:r>
              <a:rPr lang="en-US" u="sng" dirty="0"/>
              <a:t>Principal Module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This module is the highest authority for </a:t>
            </a:r>
            <a:r>
              <a:rPr lang="en-US" dirty="0" smtClean="0"/>
              <a:t>all.</a:t>
            </a:r>
            <a:endParaRPr lang="en-US" dirty="0"/>
          </a:p>
          <a:p>
            <a:pPr lvl="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View leave details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        Principal can view the leave records of all faculty for a given </a:t>
            </a:r>
            <a:r>
              <a:rPr lang="en-US" dirty="0" smtClean="0"/>
              <a:t>period.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View Faculty Leave Details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      </a:t>
            </a:r>
            <a:r>
              <a:rPr lang="en-US" dirty="0" smtClean="0"/>
              <a:t>Principal </a:t>
            </a:r>
            <a:r>
              <a:rPr lang="en-US" dirty="0"/>
              <a:t>can view the Faculties who are on leave from and to date and </a:t>
            </a:r>
            <a:r>
              <a:rPr lang="en-US" dirty="0" smtClean="0"/>
              <a:t>reason.</a:t>
            </a:r>
            <a:endParaRPr lang="en-US" u="sng" dirty="0"/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Approve leaves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dirty="0"/>
              <a:t>      Principal can approve or reject the leave applications of all faculty once it has been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dirty="0"/>
              <a:t>      approved by the </a:t>
            </a:r>
            <a:r>
              <a:rPr lang="en-US" dirty="0" smtClean="0"/>
              <a:t>HODs.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Change Password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/>
              <a:t>      </a:t>
            </a:r>
            <a:r>
              <a:rPr lang="en-US" dirty="0" smtClean="0"/>
              <a:t> Principal can </a:t>
            </a:r>
            <a:r>
              <a:rPr lang="en-US" dirty="0"/>
              <a:t>reset </a:t>
            </a:r>
            <a:r>
              <a:rPr lang="en-US" dirty="0" err="1"/>
              <a:t>i.e</a:t>
            </a:r>
            <a:r>
              <a:rPr lang="en-US" dirty="0"/>
              <a:t> change his/her password 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 Logout</a:t>
            </a:r>
          </a:p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 Principal can </a:t>
            </a:r>
            <a:r>
              <a:rPr lang="en-US" sz="2000" dirty="0"/>
              <a:t>logout and go back to welcome page.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r>
              <a:rPr lang="en-US" sz="2000" u="sng" dirty="0"/>
              <a:t>      </a:t>
            </a:r>
          </a:p>
          <a:p>
            <a:pPr marL="0" lvl="0" indent="0">
              <a:buClr>
                <a:schemeClr val="tx1"/>
              </a:buClr>
              <a:buSzPct val="15000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28" y="202393"/>
            <a:ext cx="8596668" cy="6491705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50000"/>
              <a:buNone/>
            </a:pPr>
            <a:r>
              <a:rPr lang="en-US" dirty="0" smtClean="0"/>
              <a:t>4. </a:t>
            </a:r>
            <a:r>
              <a:rPr lang="en-US" u="sng" dirty="0" smtClean="0"/>
              <a:t>Administrator    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Administrator plays important role in Leave Management System.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Administrator after logging into his account ,he has the authority to register faculty.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He can update the details of the faculty working for the department.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He can remove the faculty details.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He can change password for his login page , as well as logout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12271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03"/>
            <a:ext cx="8596668" cy="64611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</a:pPr>
            <a:r>
              <a:rPr lang="en-US" sz="2000" u="sng" dirty="0" smtClean="0"/>
              <a:t>Problem Statement</a:t>
            </a:r>
          </a:p>
          <a:p>
            <a:pPr marL="0" indent="0">
              <a:buClr>
                <a:schemeClr val="tx1"/>
              </a:buClr>
              <a:buSzPct val="95000"/>
              <a:buNone/>
            </a:pPr>
            <a:r>
              <a:rPr lang="en-US" sz="2400" dirty="0" smtClean="0"/>
              <a:t>     </a:t>
            </a:r>
            <a:r>
              <a:rPr lang="en-US" dirty="0"/>
              <a:t>It is a Web based application where a faculty and </a:t>
            </a:r>
            <a:r>
              <a:rPr lang="en-US" dirty="0" err="1"/>
              <a:t>hod</a:t>
            </a:r>
            <a:r>
              <a:rPr lang="en-US" dirty="0"/>
              <a:t> can apply leave. </a:t>
            </a:r>
            <a:r>
              <a:rPr lang="en-US" dirty="0" err="1"/>
              <a:t>Hod</a:t>
            </a:r>
            <a:r>
              <a:rPr lang="en-US" dirty="0"/>
              <a:t> or the faculty can also adjust his or her classes to another faculty, when he or she is on leave. First the leave has to be approved by the </a:t>
            </a:r>
            <a:r>
              <a:rPr lang="en-US" dirty="0" err="1"/>
              <a:t>hod</a:t>
            </a:r>
            <a:r>
              <a:rPr lang="en-US" dirty="0"/>
              <a:t> then followed by the principal, then only the leave will be granted to the faculty or </a:t>
            </a:r>
            <a:r>
              <a:rPr lang="en-US" dirty="0" err="1"/>
              <a:t>hod</a:t>
            </a:r>
            <a:r>
              <a:rPr lang="en-US" dirty="0"/>
              <a:t>.</a:t>
            </a:r>
            <a:endParaRPr lang="en-US" dirty="0"/>
          </a:p>
          <a:p>
            <a:pPr marL="0" indent="0">
              <a:buClr>
                <a:schemeClr val="tx1"/>
              </a:buClr>
              <a:buSzPct val="95000"/>
              <a:buNone/>
            </a:pPr>
            <a:endParaRPr lang="en-US" dirty="0"/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</a:pPr>
            <a:r>
              <a:rPr lang="en-US" sz="2000" u="sng" dirty="0" smtClean="0"/>
              <a:t>Software Requirements</a:t>
            </a:r>
            <a:endParaRPr lang="en-US" sz="2000" u="sng" dirty="0"/>
          </a:p>
          <a:p>
            <a:pPr lvl="0"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Oracle </a:t>
            </a:r>
            <a:r>
              <a:rPr lang="en-US" dirty="0" smtClean="0"/>
              <a:t>11g:Database</a:t>
            </a:r>
          </a:p>
          <a:p>
            <a:pPr lvl="0"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NetBeans 8.2 IDE</a:t>
            </a:r>
          </a:p>
          <a:p>
            <a:pPr lvl="0"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Tomcat server</a:t>
            </a:r>
          </a:p>
          <a:p>
            <a:pPr lvl="0"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Clr>
                <a:schemeClr val="tx1"/>
              </a:buClr>
              <a:buSzPct val="95000"/>
              <a:buNone/>
            </a:pPr>
            <a:endParaRPr lang="en-US" dirty="0"/>
          </a:p>
          <a:p>
            <a:pPr lvl="0"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</a:pPr>
            <a:r>
              <a:rPr lang="en-US" u="sng" dirty="0"/>
              <a:t>HARDWARE </a:t>
            </a:r>
            <a:r>
              <a:rPr lang="en-US" u="sng" dirty="0" smtClean="0"/>
              <a:t>REQUIREMENTS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RAM:4GB</a:t>
            </a:r>
          </a:p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Hard </a:t>
            </a:r>
            <a:r>
              <a:rPr lang="en-US" dirty="0" smtClean="0"/>
              <a:t>Disk: 3GB</a:t>
            </a:r>
            <a:endParaRPr lang="en-US" dirty="0"/>
          </a:p>
          <a:p>
            <a:pPr marL="0" lvl="0" indent="0">
              <a:buClr>
                <a:schemeClr val="tx1"/>
              </a:buClr>
              <a:buSzPct val="150000"/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SzPct val="95000"/>
              <a:buNone/>
            </a:pP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690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719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Wingdings 3</vt:lpstr>
      <vt:lpstr>Facet</vt:lpstr>
      <vt:lpstr>LEAVE MANAGEMENT SYSTEM</vt:lpstr>
      <vt:lpstr>TEAM MEMBERS</vt:lpstr>
      <vt:lpstr>INTRODUCTION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 DIAGRAM</vt:lpstr>
      <vt:lpstr>ER DIAGRAM</vt:lpstr>
      <vt:lpstr>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SYSTEM</dc:title>
  <dc:creator>Windows User</dc:creator>
  <cp:lastModifiedBy>Windows User</cp:lastModifiedBy>
  <cp:revision>36</cp:revision>
  <dcterms:created xsi:type="dcterms:W3CDTF">2018-11-09T08:39:24Z</dcterms:created>
  <dcterms:modified xsi:type="dcterms:W3CDTF">2020-04-14T14:58:05Z</dcterms:modified>
</cp:coreProperties>
</file>