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3:53:49.289"/>
    </inkml:context>
    <inkml:brush xml:id="br0">
      <inkml:brushProperty name="width" value="0.05" units="cm"/>
      <inkml:brushProperty name="height" value="0.05" units="cm"/>
      <inkml:brushProperty name="color" value="#AB008B"/>
    </inkml:brush>
  </inkml:definitions>
  <inkml:trace contextRef="#ctx0" brushRef="#br0">39 1571 18161,'-4'38'-201,"3"-18"-551,0 1 1,1 0-1,2-1 0,6 39 0,-3-45-250,0 0-1,1 0 0,0-1 1,2 0-1,13 21 1,-19-32 820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11:26.574"/>
    </inkml:context>
    <inkml:brush xml:id="br0">
      <inkml:brushProperty name="width" value="0.05" units="cm"/>
      <inkml:brushProperty name="height" value="0.05" units="cm"/>
      <inkml:brushProperty name="color" value="#AB008B"/>
    </inkml:brush>
  </inkml:definitions>
  <inkml:trace contextRef="#ctx0" brushRef="#br0">60 15 12662,'0'0'1553,"-7"-15"-1553,-13 15 0,7 0-33,0 0-15,6 3-192,7 3-1456</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4:18:57.873"/>
    </inkml:context>
    <inkml:brush xml:id="br0">
      <inkml:brushProperty name="width" value="0.05" units="cm"/>
      <inkml:brushProperty name="height" value="0.05" units="cm"/>
      <inkml:brushProperty name="color" value="#AB008B"/>
    </inkml:brush>
  </inkml:definitions>
  <inkml:trace contextRef="#ctx0" brushRef="#br0">0 0 784,'0'0'0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4:18:58.234"/>
    </inkml:context>
    <inkml:brush xml:id="br0">
      <inkml:brushProperty name="width" value="0.05" units="cm"/>
      <inkml:brushProperty name="height" value="0.05" units="cm"/>
      <inkml:brushProperty name="color" value="#AB008B"/>
    </inkml:brush>
  </inkml:definitions>
  <inkml:trace contextRef="#ctx0" brushRef="#br0">0 0 3922,'0'0'1200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4:20:22.959"/>
    </inkml:context>
    <inkml:brush xml:id="br0">
      <inkml:brushProperty name="width" value="0.05" units="cm"/>
      <inkml:brushProperty name="height" value="0.05" units="cm"/>
      <inkml:brushProperty name="color" value="#AB008B"/>
    </inkml:brush>
  </inkml:definitions>
  <inkml:trace contextRef="#ctx0" brushRef="#br0">1 1 768,'0'0'0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11:27.007"/>
    </inkml:context>
    <inkml:brush xml:id="br0">
      <inkml:brushProperty name="width" value="0.05" units="cm"/>
      <inkml:brushProperty name="height" value="0.05" units="cm"/>
      <inkml:brushProperty name="color" value="#AB008B"/>
    </inkml:brush>
  </inkml:definitions>
  <inkml:trace contextRef="#ctx0" brushRef="#br0">0 48 160,'0'0'12294,"7"-9"-11222,-7 6-1056,3 3-16,4 0-48,3 0-96,16-3-304,15-9-785,5-9-4994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11:27.578"/>
    </inkml:context>
    <inkml:brush xml:id="br0">
      <inkml:brushProperty name="width" value="0.05" units="cm"/>
      <inkml:brushProperty name="height" value="0.05" units="cm"/>
      <inkml:brushProperty name="color" value="#AB008B"/>
    </inkml:brush>
  </inkml:definitions>
  <inkml:trace contextRef="#ctx0" brushRef="#br0">0 37 12438,'0'0'5698,"8"-7"-7611,6-3-1726,8-9-3871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11:27.934"/>
    </inkml:context>
    <inkml:brush xml:id="br0">
      <inkml:brushProperty name="width" value="0.05" units="cm"/>
      <inkml:brushProperty name="height" value="0.05" units="cm"/>
      <inkml:brushProperty name="color" value="#AB008B"/>
    </inkml:brush>
  </inkml:definitions>
  <inkml:trace contextRef="#ctx0" brushRef="#br0">31 13 12678,'0'0'2001,"-7"0"-1921,-3 0-1505,-4-12-7523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08:15.311"/>
    </inkml:context>
    <inkml:brush xml:id="br0">
      <inkml:brushProperty name="width" value="0.05" units="cm"/>
      <inkml:brushProperty name="height" value="0.05" units="cm"/>
      <inkml:brushProperty name="color" value="#AB008B"/>
    </inkml:brush>
  </inkml:definitions>
  <inkml:trace contextRef="#ctx0" brushRef="#br0">532 357 16755,'2'-4'4,"2"-6"3,-1 5-4</inkml:trace>
  <inkml:trace contextRef="#ctx0" brushRef="#br0">541 338 18044,'16'26'-1,"-41"-33"211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08:22.481"/>
    </inkml:context>
    <inkml:brush xml:id="br0">
      <inkml:brushProperty name="width" value="0.05" units="cm"/>
      <inkml:brushProperty name="height" value="0.05" units="cm"/>
      <inkml:brushProperty name="color" value="#AB008B"/>
    </inkml:brush>
  </inkml:definitions>
  <inkml:trace contextRef="#ctx0" brushRef="#br0">1052 52 16137,'7'-2'57,"-6"2"16,0-1-1,0 0 1,0 1 0,0-1-1,0 0 1,0 1-1,0-1 1,-1 0 0,1 0-1,0 0 1,0 0-1,-1 0 1,1 0 0,-1 0-1,1 0 1,-1 0-1,1 0 1,-1 0 0,0 0-1,1 0 1,-1 0-1,0 0 1,0 0 0,0 0-1,0-1 1,0 0 0,0 1-57,0 0 1,0 0 0,0 1 0,0-1 0,-1 0 0,1 0 0,0 1 0,0-1-1,-1 0 1,1 0 0,0 1 0,-1-1 0,1 0 0,-1 1 0,1-1 0,-1 0 0,1 1-1,-1-1 1,1 1 0,-1-1 0,0 1 0,1-1 0,-1 1 0,0-1 0,1 1-1,-1 0 1,0-1 0,0 1 0,0 0 0,1 0 0,-1-1 0,0 1 0,-1 0 0,2 1-22,-1-1 0,1 1 0,-1-1 0,1 1 0,0 0 1,-1-1-1,1 1 0,0 0 0,-1-1 0,1 1 1,0 0-1,0-1 0,0 1 0,0 0 0,0 0 0,0-1 1,0 1-1,0 0 0,0 0 0,0-1 0,0 1 0,1 1 1,-1 3-11,0 7 11,-1 1-13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09:07.409"/>
    </inkml:context>
    <inkml:brush xml:id="br0">
      <inkml:brushProperty name="width" value="0.05" units="cm"/>
      <inkml:brushProperty name="height" value="0.05" units="cm"/>
      <inkml:brushProperty name="color" value="#AB008B"/>
    </inkml:brush>
  </inkml:definitions>
  <inkml:trace contextRef="#ctx0" brushRef="#br0">96 972 23485,'-2'32'-65,"2"-14"-326,1 0 0,1-1-1,0 1 1,1-1 0,1 1-1,1-1 1,0-1 0,1 1-1,1-1 1,0 0 0,2 0-1,0-1 1,11 15 0,5-1-2194,1-2 0,42 36 0,-67-62 2515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09:55.772"/>
    </inkml:context>
    <inkml:brush xml:id="br0">
      <inkml:brushProperty name="width" value="0.05" units="cm"/>
      <inkml:brushProperty name="height" value="0.05" units="cm"/>
      <inkml:brushProperty name="color" value="#AB008B"/>
    </inkml:brush>
  </inkml:definitions>
  <inkml:trace contextRef="#ctx0" brushRef="#br0">1840 474 7225,'113'76'-3344,"-112"-76"3321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09:28.183"/>
    </inkml:context>
    <inkml:brush xml:id="br0">
      <inkml:brushProperty name="width" value="0.05" units="cm"/>
      <inkml:brushProperty name="height" value="0.05" units="cm"/>
      <inkml:brushProperty name="color" value="#AB008B"/>
    </inkml:brush>
  </inkml:definitions>
  <inkml:trace contextRef="#ctx0" brushRef="#br0">73 141 19065,'0'0'517,"-12"-26"217,-2-3-540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09:28.525"/>
    </inkml:context>
    <inkml:brush xml:id="br0">
      <inkml:brushProperty name="width" value="0.05" units="cm"/>
      <inkml:brushProperty name="height" value="0.05" units="cm"/>
      <inkml:brushProperty name="color" value="#AB008B"/>
    </inkml:brush>
  </inkml:definitions>
  <inkml:trace contextRef="#ctx0" brushRef="#br0">51 533 5138,'-8'-27'8354,"-25"-92"-6252,30 110-1960,1 0 0,0-1 0,1 0 0,0 1 0,0-1 0,1 0 1,0 1-1,1-1 0,0 0 0,1 1 0,0-1 0,0 1 0,6-14 0,-3 13-46,1 1 0,1 0 0,-1 0 0,2 0 0,-1 1-1,1 0 1,0 0 0,1 1 0,0 0-61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3:55:01.076"/>
    </inkml:context>
    <inkml:brush xml:id="br0">
      <inkml:brushProperty name="width" value="0.05" units="cm"/>
      <inkml:brushProperty name="height" value="0.05" units="cm"/>
      <inkml:brushProperty name="color" value="#AB008B"/>
    </inkml:brush>
  </inkml:definitions>
  <inkml:trace contextRef="#ctx0" brushRef="#br0">727 590 9845,'0'0'4668,"-12"-2"-4297,-38-6-125,48 8-219,1-1 0,-1 0 0,0 0 0,1 1 0,-1-1 0,1 0 0,-1-1 0,1 1 1,0 0-1,-1 0 0,1-1 0,0 1 0,0-1 0,0 1 0,0-1 0,0 1 0,0-1 1,0 1-1,1-1 0,-2-2 0,-3-5 255,1 4-115,0 0 0,-1 0 0,1 1 0,-1 0 0,-1 0 0,1 0 0,0 0 0,-1 1 0,0 0 0,-6-3 0,3 3-22,-1 1-1,1 0 1,-1 0-1,1 1 1,-1 0-1,-12 1 1,2-1-32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09:30.070"/>
    </inkml:context>
    <inkml:brush xml:id="br0">
      <inkml:brushProperty name="width" value="0.05" units="cm"/>
      <inkml:brushProperty name="height" value="0.05" units="cm"/>
      <inkml:brushProperty name="color" value="#AB008B"/>
    </inkml:brush>
  </inkml:definitions>
  <inkml:trace contextRef="#ctx0" brushRef="#br0">913 102 14869,'0'-2'-2,"3"-8"-12,-1 0 1,0 0-1,1-18 0,-3 14 4,0-6 337,0 20-282,0-1-1,-1 1 0,1-1 1,0 1-1,0-1 0,-1 1 1,1 0-1,0-1 0,-1 1 1,1-1-1,0 1 0,-1 0 1,1-1-1,0 1 0,-1 0 1,1 0-1,-1-1 0,1 1 1,-1 0-1,1 0 0,-1 0 1,1-1-1,-1 1 0,1 0 1,-1 0-1,1 0 0,-1 0 1,1 0-1,-1 0 0,0 0 1,1 0-41,0 0 1,0 0 0,-1 0-1,1 0 1,0 0 0,0 0-1,0 0 1,0 0 0,0 0-1,-1 0 1,1 0 0,0 1-1,0-1 1,0 0 0,0 0-1,0 0 1,0 0 0,-1 0-1,1 0 1,0 0 0,0 0-1,0 1 1,0-1 0,0 0-1,0 0 1,0 0 0,0 0-1,0 0 1,0 0 0,0 1-1,0-1 1,-1 0 0,1 0-1,0 0 1,0 0 0,0 0-1,0 1 1,0-1 0,0 0-1,0 0 1,0 0 0,1 0-1,-1 1 1,-1 12-29,0 0 0,1 0 0,1 0 1,0 0-1,1 0 0,0-1 0,0-5 18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09:32.912"/>
    </inkml:context>
    <inkml:brush xml:id="br0">
      <inkml:brushProperty name="width" value="0.05" units="cm"/>
      <inkml:brushProperty name="height" value="0.05" units="cm"/>
      <inkml:brushProperty name="color" value="#AB008B"/>
    </inkml:brush>
  </inkml:definitions>
  <inkml:trace contextRef="#ctx0" brushRef="#br0">627 526 22071,'-2'-4'37,"0"-2"23,-1 1 0,-5-8 0,5 6-51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10:48.654"/>
    </inkml:context>
    <inkml:brush xml:id="br0">
      <inkml:brushProperty name="width" value="0.05" units="cm"/>
      <inkml:brushProperty name="height" value="0.05" units="cm"/>
      <inkml:brushProperty name="color" value="#AB008B"/>
    </inkml:brush>
  </inkml:definitions>
  <inkml:trace contextRef="#ctx0" brushRef="#br0">2 0 14150,'0'0'5742,"-1"3"-5505,1-1-224,0-1-21,0-1 1,-1 1 0,1-1 0,0 1 0,0-1 0,0 0-1,0 1 1,0-1 0,0 1 0,0-1 0,0 1-1,0-1 1,0 1 0,0-1 0,0 1 0,1-1-1,-1 0 1,0 1 0,0-1 0,0 1 0,1 0-1,9 1-4664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13:23.935"/>
    </inkml:context>
    <inkml:brush xml:id="br0">
      <inkml:brushProperty name="width" value="0.05" units="cm"/>
      <inkml:brushProperty name="height" value="0.05" units="cm"/>
      <inkml:brushProperty name="color" value="#AB008B"/>
    </inkml:brush>
  </inkml:definitions>
  <inkml:trace contextRef="#ctx0" brushRef="#br0">0 0 2817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11:57.285"/>
    </inkml:context>
    <inkml:brush xml:id="br0">
      <inkml:brushProperty name="width" value="0.05" units="cm"/>
      <inkml:brushProperty name="height" value="0.05" units="cm"/>
      <inkml:brushProperty name="color" value="#AB008B"/>
    </inkml:brush>
  </inkml:definitions>
  <inkml:trace contextRef="#ctx0" brushRef="#br0">37 0 17912,'0'0'2121,"-4"3"-1446,-9 7-211,3 8 2618,10-15-3032,-10-1-7946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12:32.990"/>
    </inkml:context>
    <inkml:brush xml:id="br0">
      <inkml:brushProperty name="width" value="0.05" units="cm"/>
      <inkml:brushProperty name="height" value="0.05" units="cm"/>
      <inkml:brushProperty name="color" value="#AB008B"/>
    </inkml:brush>
  </inkml:definitions>
  <inkml:trace contextRef="#ctx0" brushRef="#br0">1688 79 13414,'0'0'198,"-39"-12"-41,-2 0-116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12:43.627"/>
    </inkml:context>
    <inkml:brush xml:id="br0">
      <inkml:brushProperty name="width" value="0.05" units="cm"/>
      <inkml:brushProperty name="height" value="0.05" units="cm"/>
      <inkml:brushProperty name="color" value="#AB008B"/>
    </inkml:brush>
  </inkml:definitions>
  <inkml:trace contextRef="#ctx0" brushRef="#br0">791 529 1649,'0'0'7187,"-12"-26"-5378,-49-87-705,54 102-949,0 1 0,-1 0 0,-1 0 0,0 0 0,0 1-1,-1 1 1,-19-15 0,8 11 105,-1 0 0,-32-12 0,52 23-248,-15-5 94,0-1 0,10 5-63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14:02.736"/>
    </inkml:context>
    <inkml:brush xml:id="br0">
      <inkml:brushProperty name="width" value="0.05" units="cm"/>
      <inkml:brushProperty name="height" value="0.05" units="cm"/>
      <inkml:brushProperty name="color" value="#AB008B"/>
    </inkml:brush>
  </inkml:definitions>
  <inkml:trace contextRef="#ctx0" brushRef="#br0">20 30 3169,'0'0'5526,"11"-3"-3808,34-12 272,-34 10 5767,-1-2-3194,-4 7-4304,-5 0-491,-7 3-1027,-28 15-2957,-30 12-3758</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43:46.468"/>
    </inkml:context>
    <inkml:brush xml:id="br0">
      <inkml:brushProperty name="width" value="0.05" units="cm"/>
      <inkml:brushProperty name="height" value="0.05" units="cm"/>
      <inkml:brushProperty name="color" value="#AB008B"/>
    </inkml:brush>
  </inkml:definitions>
  <inkml:trace contextRef="#ctx0" brushRef="#br0">1499 277 15495,'0'0'1137,"0"-31"-388,0-67-255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13:03.857"/>
    </inkml:context>
    <inkml:brush xml:id="br0">
      <inkml:brushProperty name="width" value="0.05" units="cm"/>
      <inkml:brushProperty name="height" value="0.05" units="cm"/>
      <inkml:brushProperty name="color" value="#AB008B"/>
    </inkml:brush>
  </inkml:definitions>
  <inkml:trace contextRef="#ctx0" brushRef="#br0">0 30 14567,'0'0'1744,"0"-30"-1487,20 30-2578,4 3-3666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06:04.891"/>
    </inkml:context>
    <inkml:brush xml:id="br0">
      <inkml:brushProperty name="width" value="0.05" units="cm"/>
      <inkml:brushProperty name="height" value="0.05" units="cm"/>
      <inkml:brushProperty name="color" value="#AB008B"/>
    </inkml:brush>
  </inkml:definitions>
  <inkml:trace contextRef="#ctx0" brushRef="#br0">170 48 592,'0'0'6227,"-80"-6"-6227,70 6-32,0 0 0,-3 0-112,3-3-400,-4-9-145,1 0-703,-7-3-721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13:04.262"/>
    </inkml:context>
    <inkml:brush xml:id="br0">
      <inkml:brushProperty name="width" value="0.05" units="cm"/>
      <inkml:brushProperty name="height" value="0.05" units="cm"/>
      <inkml:brushProperty name="color" value="#AB008B"/>
    </inkml:brush>
  </inkml:definitions>
  <inkml:trace contextRef="#ctx0" brushRef="#br0">0 3 11621,'0'0'8724,"0"-3"-8724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13:05.313"/>
    </inkml:context>
    <inkml:brush xml:id="br0">
      <inkml:brushProperty name="width" value="0.05" units="cm"/>
      <inkml:brushProperty name="height" value="0.05" units="cm"/>
      <inkml:brushProperty name="color" value="#AB008B"/>
    </inkml:brush>
  </inkml:definitions>
  <inkml:trace contextRef="#ctx0" brushRef="#br0">3 0 12294,'0'0'16,"-3"6"-2738,3 0 481,0 0-320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13:36.195"/>
    </inkml:context>
    <inkml:brush xml:id="br0">
      <inkml:brushProperty name="width" value="0.05" units="cm"/>
      <inkml:brushProperty name="height" value="0.05" units="cm"/>
      <inkml:brushProperty name="color" value="#AB008B"/>
    </inkml:brush>
  </inkml:definitions>
  <inkml:trace contextRef="#ctx0" brushRef="#br0">0 0 3922,'0'0'0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14:36.531"/>
    </inkml:context>
    <inkml:brush xml:id="br0">
      <inkml:brushProperty name="width" value="0.05" units="cm"/>
      <inkml:brushProperty name="height" value="0.05" units="cm"/>
      <inkml:brushProperty name="color" value="#AB008B"/>
    </inkml:brush>
  </inkml:definitions>
  <inkml:trace contextRef="#ctx0" brushRef="#br0">0 0 17128,'0'0'400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15:22.195"/>
    </inkml:context>
    <inkml:brush xml:id="br0">
      <inkml:brushProperty name="width" value="0.05" units="cm"/>
      <inkml:brushProperty name="height" value="0.05" units="cm"/>
      <inkml:brushProperty name="color" value="#AB008B"/>
    </inkml:brush>
  </inkml:definitions>
  <inkml:trace contextRef="#ctx0" brushRef="#br0">0 0 4258,'0'0'1873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15:22.659"/>
    </inkml:context>
    <inkml:brush xml:id="br0">
      <inkml:brushProperty name="width" value="0.05" units="cm"/>
      <inkml:brushProperty name="height" value="0.05" units="cm"/>
      <inkml:brushProperty name="color" value="#AB008B"/>
    </inkml:brush>
  </inkml:definitions>
  <inkml:trace contextRef="#ctx0" brushRef="#br0">13 0 8708,'0'0'64,"-13"6"-80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15:23.232"/>
    </inkml:context>
    <inkml:brush xml:id="br0">
      <inkml:brushProperty name="width" value="0.05" units="cm"/>
      <inkml:brushProperty name="height" value="0.05" units="cm"/>
      <inkml:brushProperty name="color" value="#AB008B"/>
    </inkml:brush>
  </inkml:definitions>
  <inkml:trace contextRef="#ctx0" brushRef="#br0">41 0 12214,'0'0'122,"-5"2"20,3-2-127,0 1 0,0-1-1,0 1 1,1 0 0,-1 0 0,0 0 0,0 0 0,1 0 0,-1 1 0,0-1 0,1 0 0,-1 1 0,1-1 0,0 1 0,-1-1-1,1 1 1,0 0 0,0 0 0,0-1 0,0 1 0,0 0 0,1 0 0,-1 0 0,1 0 0,-1 0 0,1 0 0,0 0 0,-1 0-1,1 0 1,0 0 0,1 3 0,-1 56-756</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15:59.845"/>
    </inkml:context>
    <inkml:brush xml:id="br0">
      <inkml:brushProperty name="width" value="0.05" units="cm"/>
      <inkml:brushProperty name="height" value="0.05" units="cm"/>
      <inkml:brushProperty name="color" value="#AB008B"/>
    </inkml:brush>
  </inkml:definitions>
  <inkml:trace contextRef="#ctx0" brushRef="#br0">0 0 17864,'0'0'96</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17:07.149"/>
    </inkml:context>
    <inkml:brush xml:id="br0">
      <inkml:brushProperty name="width" value="0.05" units="cm"/>
      <inkml:brushProperty name="height" value="0.05" units="cm"/>
      <inkml:brushProperty name="color" value="#AB008B"/>
    </inkml:brush>
  </inkml:definitions>
  <inkml:trace contextRef="#ctx0" brushRef="#br0">137 25 18280,'0'0'-152,"-18"32"102,-55 109 44,71-134 6,-1-1 0,1 1 0,0 0 0,1 0 0,-1 0 1,2 0-1,-1 1 0,1-1 0,0 0 0,0 0 0,1 0 0,-1-6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17:13.692"/>
    </inkml:context>
    <inkml:brush xml:id="br0">
      <inkml:brushProperty name="width" value="0.05" units="cm"/>
      <inkml:brushProperty name="height" value="0.05" units="cm"/>
      <inkml:brushProperty name="color" value="#AB008B"/>
    </inkml:brush>
  </inkml:definitions>
  <inkml:trace contextRef="#ctx0" brushRef="#br0">0 0 14615,'0'0'544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06:06.902"/>
    </inkml:context>
    <inkml:brush xml:id="br0">
      <inkml:brushProperty name="width" value="0.05" units="cm"/>
      <inkml:brushProperty name="height" value="0.05" units="cm"/>
      <inkml:brushProperty name="color" value="#AB008B"/>
    </inkml:brush>
  </inkml:definitions>
  <inkml:trace contextRef="#ctx0" brushRef="#br0">110 111 5394,'0'0'5000,"-12"-17"-3685,-38-50 81,48 64-971,-1 0 0,1 0 0,0 0 1,-1 1-1,0-1 0,0 0 0,-5-3 1,7 6-238,1 0 1,-1 0-1,0-1 0,1 1 1,-1 0-1,0 0 1,1 0-1,-1 0 1,0 0-1,0 0 0,1 0 1,-1 0-1,0 0 1,1 1-1,-1-1 1,0 0-1,1 0 1,-1 1-1,0-1 0,0 1 1,0-1-185,1 0 14,0 0 1,-1 1-1,1-1 1,-1 0-1,1 0 0,0 1 1,-1-1-1,1 0 1,0 1-1,-1-1 0,1 0 1,0 1-1,0-1 0,-1 0 1,1 1-1,0-1 1,0 1-1,0-1 0,-1 0 1,1 1-1,0-1 1,0 1-1,0-1 0,0 1 1,0-1-1,0 1 0,0-1 1,0 0-1,0 1 1,0-1-1,0 1 0,0-1 1,0 1-1,1-1 1,-1 1-1,0-1 0,0 0 1,0 1-1,1-1 0,-1 0 1,0 1-1,0-1 1,1 1-1,0-1 0,0 2 27,0-1-1,0 1 0,1-1 0,-1 1 0,0-1 1,1 0-1,0 0 0,-1 0 0,1 0 1,-1 0-1,3 1 0,29 6 415,-28-7-394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17:28.914"/>
    </inkml:context>
    <inkml:brush xml:id="br0">
      <inkml:brushProperty name="width" value="0.05" units="cm"/>
      <inkml:brushProperty name="height" value="0.05" units="cm"/>
      <inkml:brushProperty name="color" value="#AB008B"/>
    </inkml:brush>
  </inkml:definitions>
  <inkml:trace contextRef="#ctx0" brushRef="#br0">337 1837 7881,'115'41'-5512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48:36.926"/>
    </inkml:context>
    <inkml:brush xml:id="br0">
      <inkml:brushProperty name="width" value="0.05" units="cm"/>
      <inkml:brushProperty name="height" value="0.05" units="cm"/>
      <inkml:brushProperty name="color" value="#AB008B"/>
    </inkml:brush>
  </inkml:definitions>
  <inkml:trace contextRef="#ctx0" brushRef="#br0">0 0 20810,'0'0'0,"47"27"-5091,-24-27-303</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49:17.510"/>
    </inkml:context>
    <inkml:brush xml:id="br0">
      <inkml:brushProperty name="width" value="0.05" units="cm"/>
      <inkml:brushProperty name="height" value="0.05" units="cm"/>
      <inkml:brushProperty name="color" value="#AB008B"/>
    </inkml:brush>
  </inkml:definitions>
  <inkml:trace contextRef="#ctx0" brushRef="#br0">317 26 20452,'-2'0'3,"-12"4"11,1 0 0,0 1 0,-21 11 0,16-5-9,0 0 0,17-10-5</inkml:trace>
  <inkml:trace contextRef="#ctx0" brushRef="#br0">317 26 15821,'-1'-2'78,"0"0"16,0 0 1,0 0-1,-1 0 1,1 0-1,-1 0 0,1 0 1,-1 1-1,1-1 0,-1 1 1,-2-2-1,2 2-2,0 1-1,0-1 0,0 1 1,1-1-1,-1 1 0,0 0 1,0 0-1,0 0 1,0 0-1,0 0 0,0 1 1,0-1-1,-2 1 0,-3 0-112,4 0 22,1 0 0,-1 0 1,1 0-1,0 0 0,-1 0 0,1 1 0,0-1 0,-1 1 1,1-1-1,0 1 0,0 0 0,0 0 0,1 0 1,-1 0-1,0 0 0,1 0 0,-1 0 0,1 1 0,-1 2 1,-5 8-5,2 0 1,0 0 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5:31:44.156"/>
    </inkml:context>
    <inkml:brush xml:id="br0">
      <inkml:brushProperty name="width" value="0.05" units="cm"/>
      <inkml:brushProperty name="height" value="0.05" units="cm"/>
      <inkml:brushProperty name="color" value="#AB008B"/>
    </inkml:brush>
  </inkml:definitions>
  <inkml:trace contextRef="#ctx0" brushRef="#br0">318 30 5523,'-42'25'541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51:41.502"/>
    </inkml:context>
    <inkml:brush xml:id="br0">
      <inkml:brushProperty name="width" value="0.05" units="cm"/>
      <inkml:brushProperty name="height" value="0.05" units="cm"/>
      <inkml:brushProperty name="color" value="#AB008B"/>
    </inkml:brush>
  </inkml:definitions>
  <inkml:trace contextRef="#ctx0" brushRef="#br0">0 15 12470,'0'0'2193,"7"-15"-13094</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52:50.312"/>
    </inkml:context>
    <inkml:brush xml:id="br0">
      <inkml:brushProperty name="width" value="0.05" units="cm"/>
      <inkml:brushProperty name="height" value="0.05" units="cm"/>
      <inkml:brushProperty name="color" value="#AB008B"/>
    </inkml:brush>
  </inkml:definitions>
  <inkml:trace contextRef="#ctx0" brushRef="#br0">0 12 13862,'0'0'662,"2"9"3300,1-9-4010,-2 0-124,1 0-1,-1 0 0,0 0 1,1 0-1,-1 0 0,0 0 1,1 0-1,-1-1 1,1 1-1,-1 0 0,0-1 1,3 0-1,14-17-3807</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53:07.714"/>
    </inkml:context>
    <inkml:brush xml:id="br0">
      <inkml:brushProperty name="width" value="0.05" units="cm"/>
      <inkml:brushProperty name="height" value="0.05" units="cm"/>
      <inkml:brushProperty name="color" value="#AB008B"/>
    </inkml:brush>
  </inkml:definitions>
  <inkml:trace contextRef="#ctx0" brushRef="#br0">7 15 10741,'0'0'48,"-7"0"-464,40 0 320,8 0-785,-1-15-5858</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53:08.098"/>
    </inkml:context>
    <inkml:brush xml:id="br0">
      <inkml:brushProperty name="width" value="0.05" units="cm"/>
      <inkml:brushProperty name="height" value="0.05" units="cm"/>
      <inkml:brushProperty name="color" value="#AB008B"/>
    </inkml:brush>
  </inkml:definitions>
  <inkml:trace contextRef="#ctx0" brushRef="#br0">0 0 9780,'0'0'705,"0"3"-465,3-3-1233,4 0-1872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53:42.707"/>
    </inkml:context>
    <inkml:brush xml:id="br0">
      <inkml:brushProperty name="width" value="0.05" units="cm"/>
      <inkml:brushProperty name="height" value="0.05" units="cm"/>
      <inkml:brushProperty name="color" value="#AB008B"/>
    </inkml:brush>
  </inkml:definitions>
  <inkml:trace contextRef="#ctx0" brushRef="#br0">112 1071 17439,'12'2'-1988,"0"0"-222,1 0-1,25-1 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54:26.017"/>
    </inkml:context>
    <inkml:brush xml:id="br0">
      <inkml:brushProperty name="width" value="0.05" units="cm"/>
      <inkml:brushProperty name="height" value="0.05" units="cm"/>
      <inkml:brushProperty name="color" value="#AB008B"/>
    </inkml:brush>
  </inkml:definitions>
  <inkml:trace contextRef="#ctx0" brushRef="#br0">74 0 8660,'0'0'2369,"-2"0"-2422,-5 0-6,5 0 1297,1 13 6459,-8-9-6025,-25 13-6049,15-6 788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06:16.671"/>
    </inkml:context>
    <inkml:brush xml:id="br0">
      <inkml:brushProperty name="width" value="0.05" units="cm"/>
      <inkml:brushProperty name="height" value="0.05" units="cm"/>
      <inkml:brushProperty name="color" value="#AB008B"/>
    </inkml:brush>
  </inkml:definitions>
  <inkml:trace contextRef="#ctx0" brushRef="#br0">0 0 14391,'0'0'0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55:33.695"/>
    </inkml:context>
    <inkml:brush xml:id="br0">
      <inkml:brushProperty name="width" value="0.05" units="cm"/>
      <inkml:brushProperty name="height" value="0.05" units="cm"/>
      <inkml:brushProperty name="color" value="#AB008B"/>
    </inkml:brush>
  </inkml:definitions>
  <inkml:trace contextRef="#ctx0" brushRef="#br0">0 0 144,'0'0'16</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55:48.695"/>
    </inkml:context>
    <inkml:brush xml:id="br0">
      <inkml:brushProperty name="width" value="0.05" units="cm"/>
      <inkml:brushProperty name="height" value="0.05" units="cm"/>
      <inkml:brushProperty name="color" value="#AB008B"/>
    </inkml:brush>
  </inkml:definitions>
  <inkml:trace contextRef="#ctx0" brushRef="#br0">130 1 8516,'0'0'2897,"-5"1"-2038,-18 5-133,22-5-357,-1-1 0,1 1-1,-1 0 1,1 0 0,-1-1 0,1 1 0,0 0-1,-1 0 1,1 1 0,-2 0 0,3-1-325,0-1 1,-1 1-1,1-1 1,0 0-1,-1 1 1,1-1-1,0 0 1,-1 1-1,1-1 1,0 0-1,-1 1 1,1-1-1,-1 0 1,1 0-1,-1 1 1,1-1-1,-1 0 1,1 0-1,-1 0 1,1 0-1,-1 0 1,1 0-1,-1 1 1,1-1-1,-1 0 1,1-1-1,-1 1 1,1 0-1,-1 0 1,1 0-1,-1 0 1,1 0-1,-1 0 1,1-1-1,0 1 1,-1 0-1,1 0 1,-1-1-1,1 1 1,-1 0-1,1-1 1,0 1-1,-1 0 1,1-1-1,0 1 1,-1 0-1,1-1 1,0 1-1,0-1 1,-1 1-1,1-1 1,0 1-1,0-1 1,-1 0-1,0-1-74,0 1 32,1 0 1,-1 0-1,1 0 1,-1 0 0,1 1-1,-1-1 1,0 0-1,1 0 1,-1 1 0,0-1-1,0 1 1,0-1-1,1 0 1,-1 1 0,0 0-1,0-1 1,0 1 0,0-1-1,0 1 1,0 0-1,-1 0 1,1 0 157,-2-1-137,3 1-133,-1 0 0,1 0 0,0 0 0,0 0 1,0 0-1,-1 0 0,1 0 0,0 0 1,0 0-1,-1 0 0,1 0 0,0 0 1,0 0-1,0 0 0,-1 1 0,1-1 1,0 0-1,0 0 0,0 0 0,-1 0 1,1 0-1,0 0 0,0 1 0,0-1 1,0 0-1,-1 0 0,1 0 0,0 1 1,0-1-1,0 0 0,0 0 0,0 0 1,0 1-1,0-1 0,0 0 0,0 0 1,-1 1-1,1-1 0,0 1-19,1-1 0,-1 1 0,0-1-1,0 1 1,-1-1 0,1 1 0,0-1 0,0 0-1,0 1 1,0-1 0,0 1 0,0-1 0,-1 1-1,1-1 1,0 1 0,0-1 0,-1 0 0,1 1 0,0-1-1,-1 1 1,1-1 0,0 0 0,-1 1 0,1-1-1,-1 1 1,-27 4-7461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55:54.507"/>
    </inkml:context>
    <inkml:brush xml:id="br0">
      <inkml:brushProperty name="width" value="0.05" units="cm"/>
      <inkml:brushProperty name="height" value="0.05" units="cm"/>
      <inkml:brushProperty name="color" value="#AB008B"/>
    </inkml:brush>
  </inkml:definitions>
  <inkml:trace contextRef="#ctx0" brushRef="#br0">0 0 960,'0'0'4082,"0"3"-4098,0 0-384,0 0 288,0 0 16,0 0-320,7-3-1121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55:55.770"/>
    </inkml:context>
    <inkml:brush xml:id="br0">
      <inkml:brushProperty name="width" value="0.05" units="cm"/>
      <inkml:brushProperty name="height" value="0.05" units="cm"/>
      <inkml:brushProperty name="color" value="#AB008B"/>
    </inkml:brush>
  </inkml:definitions>
  <inkml:trace contextRef="#ctx0" brushRef="#br0">0 0 3201,'0'0'0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55:58.013"/>
    </inkml:context>
    <inkml:brush xml:id="br0">
      <inkml:brushProperty name="width" value="0.05" units="cm"/>
      <inkml:brushProperty name="height" value="0.05" units="cm"/>
      <inkml:brushProperty name="color" value="#AB008B"/>
    </inkml:brush>
  </inkml:definitions>
  <inkml:trace contextRef="#ctx0" brushRef="#br0">0 0 2065,'0'0'2721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57:15.807"/>
    </inkml:context>
    <inkml:brush xml:id="br0">
      <inkml:brushProperty name="width" value="0.05" units="cm"/>
      <inkml:brushProperty name="height" value="0.05" units="cm"/>
      <inkml:brushProperty name="color" value="#AB008B"/>
    </inkml:brush>
  </inkml:definitions>
  <inkml:trace contextRef="#ctx0" brushRef="#br0">10 30 6707,'0'0'9877,"-2"-4"-9018,-6-19 1083,8 22-1650,0 0-268,17 0-6647</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57:16.249"/>
    </inkml:context>
    <inkml:brush xml:id="br0">
      <inkml:brushProperty name="width" value="0.05" units="cm"/>
      <inkml:brushProperty name="height" value="0.05" units="cm"/>
      <inkml:brushProperty name="color" value="#AB008B"/>
    </inkml:brush>
  </inkml:definitions>
  <inkml:trace contextRef="#ctx0" brushRef="#br0">30 0 11573,'0'0'3714,"-5"0"-3327,-20 0 373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56:52.952"/>
    </inkml:context>
    <inkml:brush xml:id="br0">
      <inkml:brushProperty name="width" value="0.05" units="cm"/>
      <inkml:brushProperty name="height" value="0.05" units="cm"/>
      <inkml:brushProperty name="color" value="#AB008B"/>
    </inkml:brush>
  </inkml:definitions>
  <inkml:trace contextRef="#ctx0" brushRef="#br0">0 0 5939,'1'1'9235,"13"1"-9586,40-2-2675,-33 0-1392</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56:54.143"/>
    </inkml:context>
    <inkml:brush xml:id="br0">
      <inkml:brushProperty name="width" value="0.05" units="cm"/>
      <inkml:brushProperty name="height" value="0.05" units="cm"/>
      <inkml:brushProperty name="color" value="#AB008B"/>
    </inkml:brush>
  </inkml:definitions>
  <inkml:trace contextRef="#ctx0" brushRef="#br0">27 45 3906,'0'0'5816,"-4"1"-4592,-16 1 4808,20-2-5871,-2 0-127,1 0-159,2-2-668,9-14-2235,19-14-2804</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57:29.028"/>
    </inkml:context>
    <inkml:brush xml:id="br0">
      <inkml:brushProperty name="width" value="0.05" units="cm"/>
      <inkml:brushProperty name="height" value="0.05" units="cm"/>
      <inkml:brushProperty name="color" value="#AB008B"/>
    </inkml:brush>
  </inkml:definitions>
  <inkml:trace contextRef="#ctx0" brushRef="#br0">709 53 16295,'0'0'1009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06:17.336"/>
    </inkml:context>
    <inkml:brush xml:id="br0">
      <inkml:brushProperty name="width" value="0.05" units="cm"/>
      <inkml:brushProperty name="height" value="0.05" units="cm"/>
      <inkml:brushProperty name="color" value="#AB008B"/>
    </inkml:brush>
  </inkml:definitions>
  <inkml:trace contextRef="#ctx0" brushRef="#br0">0 0 6531,'0'0'3249,"20"6"-3937,-7-3-945,1-3-5634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57:46.554"/>
    </inkml:context>
    <inkml:brush xml:id="br0">
      <inkml:brushProperty name="width" value="0.05" units="cm"/>
      <inkml:brushProperty name="height" value="0.05" units="cm"/>
      <inkml:brushProperty name="color" value="#AB008B"/>
    </inkml:brush>
  </inkml:definitions>
  <inkml:trace contextRef="#ctx0" brushRef="#br0">0 0 15367,'0'0'0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5:00:18.896"/>
    </inkml:context>
    <inkml:brush xml:id="br0">
      <inkml:brushProperty name="width" value="0.05" units="cm"/>
      <inkml:brushProperty name="height" value="0.05" units="cm"/>
      <inkml:brushProperty name="color" value="#AB008B"/>
    </inkml:brush>
  </inkml:definitions>
  <inkml:trace contextRef="#ctx0" brushRef="#br0">0 0 5218,'0'0'0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5:00:27.287"/>
    </inkml:context>
    <inkml:brush xml:id="br0">
      <inkml:brushProperty name="width" value="0.05" units="cm"/>
      <inkml:brushProperty name="height" value="0.05" units="cm"/>
      <inkml:brushProperty name="color" value="#AB008B"/>
    </inkml:brush>
  </inkml:definitions>
  <inkml:trace contextRef="#ctx0" brushRef="#br0">20 60 6563,'-4'1'13899,"-12"5"-9688,16-4-4185,0-2 30,0-9-2121,1-14-1219,5-14-1587</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5:00:34.250"/>
    </inkml:context>
    <inkml:brush xml:id="br0">
      <inkml:brushProperty name="width" value="0.05" units="cm"/>
      <inkml:brushProperty name="height" value="0.05" units="cm"/>
      <inkml:brushProperty name="color" value="#AB008B"/>
    </inkml:brush>
  </inkml:definitions>
  <inkml:trace contextRef="#ctx0" brushRef="#br0">27 27 6979,'0'0'9709,"-5"-1"-8898,-13-5 77,14 4 1535,5-8-1537,-1 9-1133,0 1 0,0 0 0,0-1 0,1 1 0,-1 0 0,0-1 0,2 0-1482,-2 1 1482,1-1 0,-1 1 0,0 0 0,1 0 0,-1 0 0,0 0 0,1 0 0,-1 0 0,0 0 0,1-1 0,-1 1 0,1 0 0,-1 1 0,8-4-4672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3:51:28.280"/>
    </inkml:context>
    <inkml:brush xml:id="br0">
      <inkml:brushProperty name="width" value="0.05" units="cm"/>
      <inkml:brushProperty name="height" value="0.05" units="cm"/>
      <inkml:brushProperty name="color" value="#AB008B"/>
    </inkml:brush>
  </inkml:definitions>
  <inkml:trace contextRef="#ctx0" brushRef="#br0">0 0 10389,'0'0'3826</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3:53:04.147"/>
    </inkml:context>
    <inkml:brush xml:id="br0">
      <inkml:brushProperty name="width" value="0.05" units="cm"/>
      <inkml:brushProperty name="height" value="0.05" units="cm"/>
      <inkml:brushProperty name="color" value="#AB008B"/>
    </inkml:brush>
  </inkml:definitions>
  <inkml:trace contextRef="#ctx0" brushRef="#br0">874 1149 23119,'18'-7'10,"26"-13"16,-1-3 0,-1-1-1,-18 8-10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3:53:19.178"/>
    </inkml:context>
    <inkml:brush xml:id="br0">
      <inkml:brushProperty name="width" value="0.05" units="cm"/>
      <inkml:brushProperty name="height" value="0.05" units="cm"/>
      <inkml:brushProperty name="color" value="#AB008B"/>
    </inkml:brush>
  </inkml:definitions>
  <inkml:trace contextRef="#ctx0" brushRef="#br0">985 1374 25134,'1'-1'0,"2"-8"-5,2-16-1,-1-4-995,-1 0 0,-2-45 0,-1 51-176,0-68-4399</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3:54:16.292"/>
    </inkml:context>
    <inkml:brush xml:id="br0">
      <inkml:brushProperty name="width" value="0.05" units="cm"/>
      <inkml:brushProperty name="height" value="0.05" units="cm"/>
      <inkml:brushProperty name="color" value="#AB008B"/>
    </inkml:brush>
  </inkml:definitions>
  <inkml:trace contextRef="#ctx0" brushRef="#br0">1913 5330 26443,'161'274'127</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3:53:30.785"/>
    </inkml:context>
    <inkml:brush xml:id="br0">
      <inkml:brushProperty name="width" value="0.05" units="cm"/>
      <inkml:brushProperty name="height" value="0.05" units="cm"/>
      <inkml:brushProperty name="color" value="#AB008B"/>
    </inkml:brush>
  </inkml:definitions>
  <inkml:trace contextRef="#ctx0" brushRef="#br0">1150 1106 22551,'20'-14'6,"16"-13"33</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4:03:01.329"/>
    </inkml:context>
    <inkml:brush xml:id="br0">
      <inkml:brushProperty name="width" value="0.05" units="cm"/>
      <inkml:brushProperty name="height" value="0.05" units="cm"/>
      <inkml:brushProperty name="color" value="#AB008B"/>
    </inkml:brush>
  </inkml:definitions>
  <inkml:trace contextRef="#ctx0" brushRef="#br0">828 945 24543,'18'-9'2</inkml:trace>
  <inkml:trace contextRef="#ctx0" brushRef="#br0">1108 724 24855,'16'-10'1,"-11"7"-1</inkml:trace>
  <inkml:trace contextRef="#ctx0" brushRef="#br0">828 945 24678,'13'-8'0</inkml:trace>
  <inkml:trace contextRef="#ctx0" brushRef="#br0">616 1022 24793,'-9'5'0</inkml:trace>
  <inkml:trace contextRef="#ctx0" brushRef="#br0">1129 711 24732,'35'-20'1</inkml:trace>
  <inkml:trace contextRef="#ctx0" brushRef="#br0">616 1022 24673,'-14'7'2</inkml:trace>
  <inkml:trace contextRef="#ctx0" brushRef="#br0">643 1013 24619,'-41'16'7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06:17.707"/>
    </inkml:context>
    <inkml:brush xml:id="br0">
      <inkml:brushProperty name="width" value="0.05" units="cm"/>
      <inkml:brushProperty name="height" value="0.05" units="cm"/>
      <inkml:brushProperty name="color" value="#AB008B"/>
    </inkml:brush>
  </inkml:definitions>
  <inkml:trace contextRef="#ctx0" brushRef="#br0">3 0 11333,'0'0'496,"-3"3"-624,3 0-1696</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4:03:45.192"/>
    </inkml:context>
    <inkml:brush xml:id="br0">
      <inkml:brushProperty name="width" value="0.05" units="cm"/>
      <inkml:brushProperty name="height" value="0.05" units="cm"/>
      <inkml:brushProperty name="color" value="#AB008B"/>
    </inkml:brush>
  </inkml:definitions>
  <inkml:trace contextRef="#ctx0" brushRef="#br0">1205 1311 25290,'15'-8'24,"8"-7"-10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3:56:11.341"/>
    </inkml:context>
    <inkml:brush xml:id="br0">
      <inkml:brushProperty name="width" value="0.05" units="cm"/>
      <inkml:brushProperty name="height" value="0.05" units="cm"/>
      <inkml:brushProperty name="color" value="#AB008B"/>
    </inkml:brush>
  </inkml:definitions>
  <inkml:trace contextRef="#ctx0" brushRef="#br0">15 0 19346,'10'4'2,"21"6"0,-29-9 81,-8-1 72,-35 0-116</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3:56:12.149"/>
    </inkml:context>
    <inkml:brush xml:id="br0">
      <inkml:brushProperty name="width" value="0.05" units="cm"/>
      <inkml:brushProperty name="height" value="0.05" units="cm"/>
      <inkml:brushProperty name="color" value="#AB008B"/>
    </inkml:brush>
  </inkml:definitions>
  <inkml:trace contextRef="#ctx0" brushRef="#br0">0 0 17848,'0'0'3826</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3:58:11.988"/>
    </inkml:context>
    <inkml:brush xml:id="br0">
      <inkml:brushProperty name="width" value="0.05" units="cm"/>
      <inkml:brushProperty name="height" value="0.05" units="cm"/>
      <inkml:brushProperty name="color" value="#AB008B"/>
    </inkml:brush>
  </inkml:definitions>
  <inkml:trace contextRef="#ctx0" brushRef="#br0">0 0 16968,'0'0'96</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3:58:08.640"/>
    </inkml:context>
    <inkml:brush xml:id="br0">
      <inkml:brushProperty name="width" value="0.05" units="cm"/>
      <inkml:brushProperty name="height" value="0.05" units="cm"/>
      <inkml:brushProperty name="color" value="#AB008B"/>
    </inkml:brush>
  </inkml:definitions>
  <inkml:trace contextRef="#ctx0" brushRef="#br0">0 0 16936,'0'0'416</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4:01:58.042"/>
    </inkml:context>
    <inkml:brush xml:id="br0">
      <inkml:brushProperty name="width" value="0.05" units="cm"/>
      <inkml:brushProperty name="height" value="0.05" units="cm"/>
      <inkml:brushProperty name="color" value="#AB008B"/>
    </inkml:brush>
  </inkml:definitions>
  <inkml:trace contextRef="#ctx0" brushRef="#br0">6 262 13069,'0'1'-165,"1"1"-222,2 2 1,1-1-1162,0-1 1,0 1-1,0-1 0,1 0 1,-1 0-1,9 2 1,-11-4 1113</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4:03:32.442"/>
    </inkml:context>
    <inkml:brush xml:id="br0">
      <inkml:brushProperty name="width" value="0.05" units="cm"/>
      <inkml:brushProperty name="height" value="0.05" units="cm"/>
      <inkml:brushProperty name="color" value="#AB008B"/>
    </inkml:brush>
  </inkml:definitions>
  <inkml:trace contextRef="#ctx0" brushRef="#br0">0 0 12070,'0'0'0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4:04:22.476"/>
    </inkml:context>
    <inkml:brush xml:id="br0">
      <inkml:brushProperty name="width" value="0.05" units="cm"/>
      <inkml:brushProperty name="height" value="0.05" units="cm"/>
      <inkml:brushProperty name="color" value="#AB008B"/>
    </inkml:brush>
  </inkml:definitions>
  <inkml:trace contextRef="#ctx0" brushRef="#br0">0 0 12758,'0'0'432,"0"12"-288,7-12-2161,3 0-1248</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4:05:27.580"/>
    </inkml:context>
    <inkml:brush xml:id="br0">
      <inkml:brushProperty name="width" value="0.05" units="cm"/>
      <inkml:brushProperty name="height" value="0.05" units="cm"/>
      <inkml:brushProperty name="color" value="#AB008B"/>
    </inkml:brush>
  </inkml:definitions>
  <inkml:trace contextRef="#ctx0" brushRef="#br0">1132 716 2849,'0'0'7025,"7"-2"-6097,23-8 10662,-38 10-11204,-136 0 831,143 0-1206,0 0 0,-1 0-1,1 0 1,0 0 0,0 0 0,-1 0 0,1-1-1,0 1 1,0 0 0,-1-1 0,1 1 0,0-1-1,0 1 1,0-1 0,0 1 0,0-1 0,0 0-1,0 0 1,-2-1 0,-20-9 323</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4:05:32.356"/>
    </inkml:context>
    <inkml:brush xml:id="br0">
      <inkml:brushProperty name="width" value="0.05" units="cm"/>
      <inkml:brushProperty name="height" value="0.05" units="cm"/>
      <inkml:brushProperty name="color" value="#AB008B"/>
    </inkml:brush>
  </inkml:definitions>
  <inkml:trace contextRef="#ctx0" brushRef="#br0">1105 556 8868,'0'0'1065,"-4"-6"-857,-9-19-3,13 24 43,-1 1-1,1-1 1,0 1-1,-1-1 1,1 1-1,-1-1 1,1 1-1,-1-1 1,1 1 0,-1-1-1,1 1 1,-1-1-1,1 1 1,-1 0-1,1-1 1,-1 1-1,0 0 1,0-1 0,-11 3 977,-8 13-1725,18-13 948,-10 8 167,-1 1 0,0-2-1,-1 1 1,-20 9 0,16-16 3510,16-3-4099,0 0 1,-1 0-1,1-1 1,1 1-16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11:25.755"/>
    </inkml:context>
    <inkml:brush xml:id="br0">
      <inkml:brushProperty name="width" value="0.05" units="cm"/>
      <inkml:brushProperty name="height" value="0.05" units="cm"/>
      <inkml:brushProperty name="color" value="#AB008B"/>
    </inkml:brush>
  </inkml:definitions>
  <inkml:trace contextRef="#ctx0" brushRef="#br0">10 18 12198,'0'0'1245,"0"-3"-764,0 0-599,0 3 207,0-1-1,1 1 0,-1 0 0,0-1 0,0 1 1,0 0-1,0-1 0,0 1 0,0-1 0,0 1 1,0 0-1,0-1 0,0 1 0,-1-1 1,1 1-1,0 0 0,0-1 0,0 1 0,0 0 1,0-1-1,-1 1 0,1 0 0,0-1 0,0 1 1,-1 0-1,1-1 0,0 1 0,0 0 1,-1 0-1,1-1 0,-7 0 5925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4:05:44.349"/>
    </inkml:context>
    <inkml:brush xml:id="br0">
      <inkml:brushProperty name="width" value="0.05" units="cm"/>
      <inkml:brushProperty name="height" value="0.05" units="cm"/>
      <inkml:brushProperty name="color" value="#AB008B"/>
    </inkml:brush>
  </inkml:definitions>
  <inkml:trace contextRef="#ctx0" brushRef="#br0">0 31 6067,'0'0'1985,"0"-4"-1759,1-15-63,-1 19-152,0-1 0,0 1 0,0-1 0,1 1-1,-1 0 1,0-1 0,0 1 0,0-1 0,1 1 0,-1 0-1,0-1 1,1 1 0,-1 0 0,0-1 0,1 1 0,-1 0 0,0-1-1,1 1 1,-1 0 0,0 0 0,1 0 0,-1-1 0,1 1-1,-1 0 1,1 0 0,-1 0 0,0 0 0,1 0 0,-1 0 0,1 0-1,-1 0 1,1 0 0,-1 0 0,1 0 0,-1 0 0,0 0-1,1 0 1,-1 0 0,1 0 0,-1 1 0,1-1 0,-1 0-1,4 8 2531,-4-7-2717</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4:06:00.565"/>
    </inkml:context>
    <inkml:brush xml:id="br0">
      <inkml:brushProperty name="width" value="0.05" units="cm"/>
      <inkml:brushProperty name="height" value="0.05" units="cm"/>
      <inkml:brushProperty name="color" value="#AB008B"/>
    </inkml:brush>
  </inkml:definitions>
  <inkml:trace contextRef="#ctx0" brushRef="#br0">4724 90 26234,'1'0'24,"1"-1"-1,-1 1 1,0 0 0,1 0-1,-1 0 1,0 0 0,1 0-1,-1 0 1,0 0 0,3 1-1,-1-1 20,34 0 59,-24 0-280,-27 0-943,-22 0-1147,-1 0-2268</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4:06:02.133"/>
    </inkml:context>
    <inkml:brush xml:id="br0">
      <inkml:brushProperty name="width" value="0.05" units="cm"/>
      <inkml:brushProperty name="height" value="0.05" units="cm"/>
      <inkml:brushProperty name="color" value="#AB008B"/>
    </inkml:brush>
  </inkml:definitions>
  <inkml:trace contextRef="#ctx0" brushRef="#br0">0 0 4418,'0'0'0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4:05:33.733"/>
    </inkml:context>
    <inkml:brush xml:id="br0">
      <inkml:brushProperty name="width" value="0.05" units="cm"/>
      <inkml:brushProperty name="height" value="0.05" units="cm"/>
      <inkml:brushProperty name="color" value="#AB008B"/>
    </inkml:brush>
  </inkml:definitions>
  <inkml:trace contextRef="#ctx0" brushRef="#br0">356 2 5987,'0'0'5226,"-15"0"-4332,-121 0 2673,95-1-2489,18 0-393,1 1-1,-44 5 1,62-4-617,0 0 1,1 0 0,-1 0-1,0 1 1,0-1-1,1 1 1,-1 0-1,1 0 1,0 0-1,-1 0 1,1 1-1,-4 3 1,6-3 11,1-1 0,-1 1-1,1-1 1,-1 1 0,1-1 0,0 0 0,0 1-1,0-1 1,0 1 0,1 3 0,0 0 99</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4:05:34.568"/>
    </inkml:context>
    <inkml:brush xml:id="br0">
      <inkml:brushProperty name="width" value="0.05" units="cm"/>
      <inkml:brushProperty name="height" value="0.05" units="cm"/>
      <inkml:brushProperty name="color" value="#AB008B"/>
    </inkml:brush>
  </inkml:definitions>
  <inkml:trace contextRef="#ctx0" brushRef="#br0">107 122 16087,'0'0'3695,"-19"-19"-3236,-56-60-157,62 61-207,13 18-93,0 0-1,0-1 1,0 1 0,0 0-1,0 0 1,0 0-1,0 0 1,0 0 0,0-1-1,0 1 1,0 0-1,0 0 1,0 0 0,0 0-1,0 0-1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4:06:09.132"/>
    </inkml:context>
    <inkml:brush xml:id="br0">
      <inkml:brushProperty name="width" value="0.05" units="cm"/>
      <inkml:brushProperty name="height" value="0.05" units="cm"/>
      <inkml:brushProperty name="color" value="#AB008B"/>
    </inkml:brush>
  </inkml:definitions>
  <inkml:trace contextRef="#ctx0" brushRef="#br0">10 0 12822,'0'0'2396,"-10"0"-1964</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4:07:03.065"/>
    </inkml:context>
    <inkml:brush xml:id="br0">
      <inkml:brushProperty name="width" value="0.05" units="cm"/>
      <inkml:brushProperty name="height" value="0.05" units="cm"/>
      <inkml:brushProperty name="color" value="#AB008B"/>
    </inkml:brush>
  </inkml:definitions>
  <inkml:trace contextRef="#ctx0" brushRef="#br0">61 148 10709,'0'0'480,"-60"-93"-512,60 78 16,0-3-464,0-3-2834</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4:07:17.700"/>
    </inkml:context>
    <inkml:brush xml:id="br0">
      <inkml:brushProperty name="width" value="0.05" units="cm"/>
      <inkml:brushProperty name="height" value="0.05" units="cm"/>
      <inkml:brushProperty name="color" value="#AB008B"/>
    </inkml:brush>
  </inkml:definitions>
  <inkml:trace contextRef="#ctx0" brushRef="#br0">111 1060 8580,'0'0'0,"-97"-208"0,84 79-16,13-10-144,10-2-96,40-3-593,13-4-543,14-2-753</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4:07:53.490"/>
    </inkml:context>
    <inkml:brush xml:id="br0">
      <inkml:brushProperty name="width" value="0.05" units="cm"/>
      <inkml:brushProperty name="height" value="0.05" units="cm"/>
      <inkml:brushProperty name="color" value="#AB008B"/>
    </inkml:brush>
  </inkml:definitions>
  <inkml:trace contextRef="#ctx0" brushRef="#br0">0 81 8340,'0'0'9684,"0"3"-9172,0-15-431,7-9-81,9 0-177,8 6-719,-1 3-1457,4 9-1649,0 3-3986</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4:11:01.407"/>
    </inkml:context>
    <inkml:brush xml:id="br0">
      <inkml:brushProperty name="width" value="0.05" units="cm"/>
      <inkml:brushProperty name="height" value="0.05" units="cm"/>
      <inkml:brushProperty name="color" value="#AB008B"/>
    </inkml:brush>
  </inkml:definitions>
  <inkml:trace contextRef="#ctx0" brushRef="#br0">37 0 5250,'0'0'982,"31"9"-590,103 25-42,-124-32-287,1 1 0,-1-2 0,1 1 0,0-1 0,17-1 0,-11-1 39,-14 1-94,1 0-1,0 0 1,0-1-1,0 1 1,-1-1 0,1 0-1,0 0 1,-1 0-1,1-1 1,3-1 0,-6 2-25,1 0 1,-1 0-1,0 0 1,1 0-1,-1 0 1,0-1-1,1 1 1,-1-1-1,0 1 1,0 0-1,0-1 1,0 0-1,-1 1 1,1-1-1,0 1 1,-1-1-1,1 0 1,-1 0-1,1 1 1,-1-1-1,0 0 1,0 0-1,0-1 1,-3 2-77,-4 1 87,0 1 0,0 0 0,0 0 0,0 0 1,1 1-1,-1 0 0,0 0 0,1 0 0,-1 1 0,1 0 1,0 1-1,0-1 0,0 1 0,1 0 0,-1 1 1,-5 5-1,-22 25 94,1 0 0,2 3 0,2 0 0,-28 50 0,-11 20 699,66-107-702,41-3-1,-1-1 0,63-15 0,-52 9-245,118-8-250,-137 15 374,6 2-1449,-33 0-627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9T14:11:26.204"/>
    </inkml:context>
    <inkml:brush xml:id="br0">
      <inkml:brushProperty name="width" value="0.05" units="cm"/>
      <inkml:brushProperty name="height" value="0.05" units="cm"/>
      <inkml:brushProperty name="color" value="#AB008B"/>
    </inkml:brush>
  </inkml:definitions>
  <inkml:trace contextRef="#ctx0" brushRef="#br0">0 0 8356,'0'0'192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4:11:39.837"/>
    </inkml:context>
    <inkml:brush xml:id="br0">
      <inkml:brushProperty name="width" value="0.05" units="cm"/>
      <inkml:brushProperty name="height" value="0.05" units="cm"/>
      <inkml:brushProperty name="color" value="#AB008B"/>
    </inkml:brush>
  </inkml:definitions>
  <inkml:trace contextRef="#ctx0" brushRef="#br0">7 45 3298,'0'0'560,"-7"-45"-640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4:08:32.964"/>
    </inkml:context>
    <inkml:brush xml:id="br0">
      <inkml:brushProperty name="width" value="0.05" units="cm"/>
      <inkml:brushProperty name="height" value="0.05" units="cm"/>
      <inkml:brushProperty name="color" value="#AB008B"/>
    </inkml:brush>
  </inkml:definitions>
  <inkml:trace contextRef="#ctx0" brushRef="#br0">0 0 15895,'0'0'16,"33"6"-9188</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4:09:14.247"/>
    </inkml:context>
    <inkml:brush xml:id="br0">
      <inkml:brushProperty name="width" value="0.05" units="cm"/>
      <inkml:brushProperty name="height" value="0.05" units="cm"/>
      <inkml:brushProperty name="color" value="#AB008B"/>
    </inkml:brush>
  </inkml:definitions>
  <inkml:trace contextRef="#ctx0" brushRef="#br0">354 101 5410,'0'0'14871,"-14"-17"-14204,5 5-590,3 4-36,-1 0 0,0 0 0,0 0 0,-13-9 0,16 14-32,0 0 1,0 1 0,-1 0-1,1-1 1,-1 1-1,1 1 1,-1-1-1,1 1 1,-1 0 0,0 0-1,0 0 1,0 0-1,1 1 1,-1 0 0,-8 1-1,1 1-8,0 0 0,0 0 0,1 2-1,-1-1 1,1 2 0,0-1 0,0 2-1,0-1 1,0 1 0,-11 10 0,16-12-7,1 0 0,0 1 0,0 0 0,0 0 0,1 0 0,-1 0 0,1 1 0,1 0 0,-1 0-1,1 0 1,0 0 0,0 0 0,0 1 0,1-1 0,0 1 0,1 0 0,-1 0 0,1-1 0,0 9 0,1-13 2,0 0 1,0 0-1,0 0 0,0 0 0,1 0 0,-1-1 1,1 1-1,-1 0 0,1 0 0,-1 0 1,1-1-1,0 1 0,0 0 0,0-1 0,0 1 1,0-1-1,0 1 0,1-1 0,-1 1 1,0-1-1,1 0 0,1 2 0,3 0 2,0 0 0,-1-1 1,1 0-1,0 0 0,10 2 0,-8-3-1,37 8-161,1-3 1,0-2 0,56-2-1,46 5-1343,-140-7 1352,0 1 0,0 0-1,0 1 1,0 0 0,-1 0 0,1 1 0,13 6 0,-20-8 144,1 0 0,0 0 0,-1 0 0,1 1 0,-1-1 1,0 1-1,1-1 0,-1 1 0,0-1 0,0 1 0,0 0 0,0-1 0,0 1 0,0 0 0,-1 0 1,1 0-1,0 0 0,-1-1 0,0 1 0,1 0 0,-1 0 0,0 0 0,0 0 0,0 0 1,0 0-1,0 0 0,-1 0 0,1 0 0,-1 0 0,1 0 0,-1 0 0,0 0 0,1 0 1,-2 1-1,0 1 36,0 0 1,-1-1-1,1 1 1,0-1-1,-1 0 1,0 1-1,0-1 1,0-1-1,0 1 1,0 0 0,-4 2-1,-42 21 456,27-17-239,0-1 1,-1-1-1,0-1 1,0-2-1,-1 0 1,0-1-1,1-2 1,-1 0-1,-33-4 1,55 3-244,0 0 0,0 0 1,0 0-1,0-1 1,1 1-1,-1-1 0,0 1 1,0-1-1,0 0 0,1 1 1,-1-1-1,0 0 1,1 0-1,-1-1 0,1 1 1,-1 0-1,1 0 0,0-1 1,-1 1-1,1-1 0,0 1 1,0-1-1,0 1 1,0-1-1,0 0 0,1 1 1,-1-1-1,0-2 0,0-1-210,0 1-1,1 0 0,-1-1 1,1 1-1,0 0 0,0-1 1,1 1-1,-1 0 0,1-1 1,0 1-1,3-7 0,-1 3-905,1 1 0,0 0-1,1 0 1,7-10 0</inkml:trace>
  <inkml:trace contextRef="#ctx0" brushRef="#br0" timeOffset="1">1063 254 18488,'0'0'2610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4:11:49.547"/>
    </inkml:context>
    <inkml:brush xml:id="br0">
      <inkml:brushProperty name="width" value="0.05" units="cm"/>
      <inkml:brushProperty name="height" value="0.05" units="cm"/>
      <inkml:brushProperty name="color" value="#AB008B"/>
    </inkml:brush>
  </inkml:definitions>
  <inkml:trace contextRef="#ctx0" brushRef="#br0">0 45 8900,'0'0'1265,"0"-4"-964,0-37 622</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4:12:16.568"/>
    </inkml:context>
    <inkml:brush xml:id="br0">
      <inkml:brushProperty name="width" value="0.05" units="cm"/>
      <inkml:brushProperty name="height" value="0.05" units="cm"/>
      <inkml:brushProperty name="color" value="#AB008B"/>
    </inkml:brush>
  </inkml:definitions>
  <inkml:trace contextRef="#ctx0" brushRef="#br0">97 66 14279,'0'0'3844,"-8"-1"-3222,-21-3-166,22 3 2433,7 0-2924,0 0 0,0 0 0,0 0 0,0-1-1,0 1 1,0 0 0,0 0 0,-1-1 0,1 1 0,0 0 0,-1 0-1,1 0 1,-1 0 0,1 0 0,-1 0 0,0 0 0,1 0 0,-1 0-1,0 0 1,0 0 0,0 0 0,0 0 0,0 0 0,0 1 0,0-1-1,0 0 1,0 1 0,-2-2 0,-12-8-1915,-5-10-1708</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4:15:31.990"/>
    </inkml:context>
    <inkml:brush xml:id="br0">
      <inkml:brushProperty name="width" value="0.05" units="cm"/>
      <inkml:brushProperty name="height" value="0.05" units="cm"/>
      <inkml:brushProperty name="color" value="#AB008B"/>
    </inkml:brush>
  </inkml:definitions>
  <inkml:trace contextRef="#ctx0" brushRef="#br0">88 156 6931,'0'0'2729,"0"8"-952,0 28 1078,0-72-1647,0 35-1129,0-1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4:16:32.341"/>
    </inkml:context>
    <inkml:brush xml:id="br0">
      <inkml:brushProperty name="width" value="0.05" units="cm"/>
      <inkml:brushProperty name="height" value="0.05" units="cm"/>
      <inkml:brushProperty name="color" value="#AB008B"/>
    </inkml:brush>
  </inkml:definitions>
  <inkml:trace contextRef="#ctx0" brushRef="#br0">0 0 4786,'0'0'0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4:16:34.822"/>
    </inkml:context>
    <inkml:brush xml:id="br0">
      <inkml:brushProperty name="width" value="0.05" units="cm"/>
      <inkml:brushProperty name="height" value="0.05" units="cm"/>
      <inkml:brushProperty name="color" value="#AB008B"/>
    </inkml:brush>
  </inkml:definitions>
  <inkml:trace contextRef="#ctx0" brushRef="#br0">0 1 3153,'0'0'0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4:16:49.329"/>
    </inkml:context>
    <inkml:brush xml:id="br0">
      <inkml:brushProperty name="width" value="0.05" units="cm"/>
      <inkml:brushProperty name="height" value="0.05" units="cm"/>
      <inkml:brushProperty name="color" value="#AB008B"/>
    </inkml:brush>
  </inkml:definitions>
  <inkml:trace contextRef="#ctx0" brushRef="#br0">231 1 2801,'0'0'1233,"-177"30"-1313,157-27-16,3 0-1153,0-3-464</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2T14:18:45.442"/>
    </inkml:context>
    <inkml:brush xml:id="br0">
      <inkml:brushProperty name="width" value="0.05" units="cm"/>
      <inkml:brushProperty name="height" value="0.05" units="cm"/>
      <inkml:brushProperty name="color" value="#AB008B"/>
    </inkml:brush>
  </inkml:definitions>
  <inkml:trace contextRef="#ctx0" brushRef="#br0">37 12 10117,'0'0'32,"-37"-6"-64,51 3-1345,6 0-1808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6EDCC7-1695-4EAF-A3B9-904E84BFEB76}" type="datetimeFigureOut">
              <a:rPr lang="en-IN" smtClean="0"/>
              <a:t>21-06-2023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7F8BC4-9293-4F88-AF15-74879162DB16}" type="slidenum">
              <a:rPr lang="en-IN" smtClean="0"/>
              <a:t>‹#›</a:t>
            </a:fld>
            <a:endParaRPr lang="en-IN"/>
          </a:p>
        </p:txBody>
      </p:sp>
    </p:spTree>
    <p:extLst>
      <p:ext uri="{BB962C8B-B14F-4D97-AF65-F5344CB8AC3E}">
        <p14:creationId xmlns:p14="http://schemas.microsoft.com/office/powerpoint/2010/main" val="1095367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0EA4-B4DC-326E-6D5D-5E2D139A0452}"/>
              </a:ext>
            </a:extLst>
          </p:cNvPr>
          <p:cNvSpPr>
            <a:spLocks noGrp="1"/>
          </p:cNvSpPr>
          <p:nvPr>
            <p:ph type="ctrTitle"/>
          </p:nvPr>
        </p:nvSpPr>
        <p:spPr>
          <a:xfrm>
            <a:off x="1524000" y="159988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4939C0-40CA-89E4-C146-B212E439D280}"/>
              </a:ext>
            </a:extLst>
          </p:cNvPr>
          <p:cNvSpPr>
            <a:spLocks noGrp="1"/>
          </p:cNvSpPr>
          <p:nvPr>
            <p:ph type="subTitle" idx="1"/>
          </p:nvPr>
        </p:nvSpPr>
        <p:spPr>
          <a:xfrm>
            <a:off x="1524000" y="407955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5" name="Footer Placeholder 4">
            <a:extLst>
              <a:ext uri="{FF2B5EF4-FFF2-40B4-BE49-F238E27FC236}">
                <a16:creationId xmlns:a16="http://schemas.microsoft.com/office/drawing/2014/main" id="{0B16BB94-0024-A1B1-676D-3344605E1A33}"/>
              </a:ext>
            </a:extLst>
          </p:cNvPr>
          <p:cNvSpPr>
            <a:spLocks noGrp="1"/>
          </p:cNvSpPr>
          <p:nvPr>
            <p:ph type="ftr" sz="quarter" idx="11"/>
          </p:nvPr>
        </p:nvSpPr>
        <p:spPr>
          <a:xfrm>
            <a:off x="492760" y="6356350"/>
            <a:ext cx="2743200" cy="365125"/>
          </a:xfrm>
        </p:spPr>
        <p:style>
          <a:lnRef idx="2">
            <a:schemeClr val="dk1"/>
          </a:lnRef>
          <a:fillRef idx="1">
            <a:schemeClr val="lt1"/>
          </a:fillRef>
          <a:effectRef idx="0">
            <a:schemeClr val="dk1"/>
          </a:effectRef>
          <a:fontRef idx="minor">
            <a:schemeClr val="dk1"/>
          </a:fontRef>
        </p:style>
        <p:txBody>
          <a:bodyPr/>
          <a:lstStyle>
            <a:lvl1pPr>
              <a:defRPr sz="1400" b="1">
                <a:solidFill>
                  <a:srgbClr val="FF8B37"/>
                </a:solidFill>
              </a:defRPr>
            </a:lvl1pPr>
          </a:lstStyle>
          <a:p>
            <a:r>
              <a:rPr lang="en-IN" dirty="0"/>
              <a:t>ICT Academy</a:t>
            </a:r>
          </a:p>
        </p:txBody>
      </p:sp>
      <p:sp>
        <p:nvSpPr>
          <p:cNvPr id="6" name="Slide Number Placeholder 5">
            <a:extLst>
              <a:ext uri="{FF2B5EF4-FFF2-40B4-BE49-F238E27FC236}">
                <a16:creationId xmlns:a16="http://schemas.microsoft.com/office/drawing/2014/main" id="{62F97940-2C58-1613-E123-6DDD0303A770}"/>
              </a:ext>
            </a:extLst>
          </p:cNvPr>
          <p:cNvSpPr>
            <a:spLocks noGrp="1"/>
          </p:cNvSpPr>
          <p:nvPr>
            <p:ph type="sldNum" sz="quarter" idx="12"/>
          </p:nvPr>
        </p:nvSpPr>
        <p:spPr/>
        <p:txBody>
          <a:bodyPr/>
          <a:lstStyle/>
          <a:p>
            <a:fld id="{FACB5482-D393-4E2D-8FB7-B68A06B80F1E}" type="slidenum">
              <a:rPr lang="en-IN" smtClean="0"/>
              <a:t>‹#›</a:t>
            </a:fld>
            <a:endParaRPr lang="en-IN" dirty="0"/>
          </a:p>
        </p:txBody>
      </p:sp>
      <p:pic>
        <p:nvPicPr>
          <p:cNvPr id="8" name="Picture 7" descr="A picture containing text, clipart&#10;&#10;Description automatically generated">
            <a:extLst>
              <a:ext uri="{FF2B5EF4-FFF2-40B4-BE49-F238E27FC236}">
                <a16:creationId xmlns:a16="http://schemas.microsoft.com/office/drawing/2014/main" id="{71AEE35B-EB9C-00F8-69E3-A61AB35E6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20" y="114905"/>
            <a:ext cx="2194560" cy="906840"/>
          </a:xfrm>
          <a:prstGeom prst="rect">
            <a:avLst/>
          </a:prstGeom>
        </p:spPr>
      </p:pic>
      <p:sp>
        <p:nvSpPr>
          <p:cNvPr id="9" name="TextBox 8">
            <a:extLst>
              <a:ext uri="{FF2B5EF4-FFF2-40B4-BE49-F238E27FC236}">
                <a16:creationId xmlns:a16="http://schemas.microsoft.com/office/drawing/2014/main" id="{A1F7F60E-D9C1-03D4-79DD-717DE0406607}"/>
              </a:ext>
            </a:extLst>
          </p:cNvPr>
          <p:cNvSpPr txBox="1"/>
          <p:nvPr/>
        </p:nvSpPr>
        <p:spPr>
          <a:xfrm>
            <a:off x="5602275" y="1157754"/>
            <a:ext cx="987450" cy="369332"/>
          </a:xfrm>
          <a:prstGeom prst="rect">
            <a:avLst/>
          </a:prstGeom>
          <a:noFill/>
        </p:spPr>
        <p:txBody>
          <a:bodyPr wrap="none" rtlCol="0">
            <a:spAutoFit/>
          </a:bodyPr>
          <a:lstStyle/>
          <a:p>
            <a:r>
              <a:rPr lang="en-IN" dirty="0"/>
              <a:t>Presents</a:t>
            </a:r>
          </a:p>
        </p:txBody>
      </p:sp>
    </p:spTree>
    <p:extLst>
      <p:ext uri="{BB962C8B-B14F-4D97-AF65-F5344CB8AC3E}">
        <p14:creationId xmlns:p14="http://schemas.microsoft.com/office/powerpoint/2010/main" val="276576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50074-28FB-BB92-1334-D3199538B1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A4B89C-E1B4-11C7-BD5F-12CEA1E62A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9A6FC-871A-08A2-36CE-71B509CE4E6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86AC8DD-F950-5BE5-E4E7-121D5941CAB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9B2A425-3FF3-3365-D49E-BBDD426BB6E6}"/>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08996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931A1-7258-F68D-94DD-E74D7DE1AD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476F33-C629-F305-B184-04006A27F3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8B77F6-1334-F1B2-C639-554A293C717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F3B7234-63D7-35A5-7F62-FDC4F3FDC76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F5979070-1721-11B6-98C9-21898196A390}"/>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73802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1408-42B5-048B-604E-DC3C6B5F7E5E}"/>
              </a:ext>
            </a:extLst>
          </p:cNvPr>
          <p:cNvSpPr>
            <a:spLocks noGrp="1"/>
          </p:cNvSpPr>
          <p:nvPr>
            <p:ph type="title"/>
          </p:nvPr>
        </p:nvSpPr>
        <p:spPr>
          <a:xfrm>
            <a:off x="558800" y="320675"/>
            <a:ext cx="9616440" cy="1325563"/>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920C93-6881-5562-8115-9DE448BA7000}"/>
              </a:ext>
            </a:extLst>
          </p:cNvPr>
          <p:cNvSpPr>
            <a:spLocks noGrp="1"/>
          </p:cNvSpPr>
          <p:nvPr>
            <p:ph idx="1"/>
          </p:nvPr>
        </p:nvSpPr>
        <p:spPr>
          <a:xfrm>
            <a:off x="548640" y="1825625"/>
            <a:ext cx="110947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4B05E45B-4B06-4607-CA1B-D8C33E810558}"/>
              </a:ext>
            </a:extLst>
          </p:cNvPr>
          <p:cNvSpPr>
            <a:spLocks noGrp="1"/>
          </p:cNvSpPr>
          <p:nvPr>
            <p:ph type="ftr" sz="quarter" idx="11"/>
          </p:nvPr>
        </p:nvSpPr>
        <p:spPr>
          <a:xfrm>
            <a:off x="523240" y="6356350"/>
            <a:ext cx="4114800" cy="365125"/>
          </a:xfrm>
        </p:spPr>
        <p:txBody>
          <a:bodyPr/>
          <a:lstStyle/>
          <a:p>
            <a:r>
              <a:rPr lang="en-IN"/>
              <a:t>ICT Academy</a:t>
            </a:r>
          </a:p>
        </p:txBody>
      </p:sp>
      <p:sp>
        <p:nvSpPr>
          <p:cNvPr id="6" name="Slide Number Placeholder 5">
            <a:extLst>
              <a:ext uri="{FF2B5EF4-FFF2-40B4-BE49-F238E27FC236}">
                <a16:creationId xmlns:a16="http://schemas.microsoft.com/office/drawing/2014/main" id="{F03C3F43-42D4-B0E8-A909-EC0F0B5B2331}"/>
              </a:ext>
            </a:extLst>
          </p:cNvPr>
          <p:cNvSpPr>
            <a:spLocks noGrp="1"/>
          </p:cNvSpPr>
          <p:nvPr>
            <p:ph type="sldNum" sz="quarter" idx="12"/>
          </p:nvPr>
        </p:nvSpPr>
        <p:spPr>
          <a:xfrm>
            <a:off x="8925560" y="6356350"/>
            <a:ext cx="2743200" cy="365125"/>
          </a:xfrm>
        </p:spPr>
        <p:txBody>
          <a:bodyPr/>
          <a:lstStyle/>
          <a:p>
            <a:fld id="{FACB5482-D393-4E2D-8FB7-B68A06B80F1E}" type="slidenum">
              <a:rPr lang="en-IN" smtClean="0"/>
              <a:t>‹#›</a:t>
            </a:fld>
            <a:endParaRPr lang="en-IN"/>
          </a:p>
        </p:txBody>
      </p:sp>
      <p:pic>
        <p:nvPicPr>
          <p:cNvPr id="7" name="Picture 6" descr="A picture containing text, clipart&#10;&#10;Description automatically generated">
            <a:extLst>
              <a:ext uri="{FF2B5EF4-FFF2-40B4-BE49-F238E27FC236}">
                <a16:creationId xmlns:a16="http://schemas.microsoft.com/office/drawing/2014/main" id="{5AE49820-F2D7-5F64-EE38-DAED2F98C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360" y="136525"/>
            <a:ext cx="1432560" cy="591965"/>
          </a:xfrm>
          <a:prstGeom prst="rect">
            <a:avLst/>
          </a:prstGeom>
        </p:spPr>
      </p:pic>
    </p:spTree>
    <p:extLst>
      <p:ext uri="{BB962C8B-B14F-4D97-AF65-F5344CB8AC3E}">
        <p14:creationId xmlns:p14="http://schemas.microsoft.com/office/powerpoint/2010/main" val="410917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1C01-395F-0777-13F4-257E0B9481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E7DE9F-7CBA-439C-6B80-6036E8D25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87F607-5560-B262-0980-239ED914E1A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A924DA0A-3FC5-EC03-EB3D-6E41FF0745D1}"/>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6A1EE97-89F1-FB29-A042-AF9AAEA7C3D4}"/>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8496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BADA-87CE-8C82-A87F-E40CB4E7FA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96624C-BA87-CDB7-A54D-F3635CF6F2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EB491A-1D4C-EDC8-35EA-36A836E66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264F77-6485-9B9C-9BB6-031600B7952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47510FCC-33DA-9C94-2C67-618F3BD03657}"/>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AE31E08E-556D-B996-60C8-4004DAA726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11959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5D2A-9AEC-B95C-116A-99221D76A7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5DDD43-B53A-07CB-E3C2-7A806D8DD6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FE2DD3-82F2-97CE-4807-2951B90E26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3B666C-DB33-0BF1-8383-35658C760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1B0222-CDCC-4628-176F-B52242F8EA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50D6F2-EFA7-E2F6-CB2E-56F0C496B54E}"/>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C713E863-FA2F-7C51-6233-113BBF33933A}"/>
              </a:ext>
            </a:extLst>
          </p:cNvPr>
          <p:cNvSpPr>
            <a:spLocks noGrp="1"/>
          </p:cNvSpPr>
          <p:nvPr>
            <p:ph type="ftr" sz="quarter" idx="11"/>
          </p:nvPr>
        </p:nvSpPr>
        <p:spPr/>
        <p:txBody>
          <a:bodyPr/>
          <a:lstStyle/>
          <a:p>
            <a:r>
              <a:rPr lang="en-IN"/>
              <a:t>ICT Academy</a:t>
            </a:r>
          </a:p>
        </p:txBody>
      </p:sp>
      <p:sp>
        <p:nvSpPr>
          <p:cNvPr id="9" name="Slide Number Placeholder 8">
            <a:extLst>
              <a:ext uri="{FF2B5EF4-FFF2-40B4-BE49-F238E27FC236}">
                <a16:creationId xmlns:a16="http://schemas.microsoft.com/office/drawing/2014/main" id="{CFF579E7-B028-BF1C-EEDB-48CC0DF4EC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76729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1336-CDC4-2B09-0BBE-738425B4F2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0DBFDC-32AD-FCFE-AFE0-B95ED378E075}"/>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64F93E42-47F8-70CA-3B8C-187F13E76D32}"/>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F0542204-51A6-1E03-1A7A-EED6ED83FF68}"/>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89128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E1783-8682-6B7B-B009-6F3B4DD29A14}"/>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633FD71-F38D-ECAA-3A7F-1D6ED3265C0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193E9B6-9ED3-33BD-3C54-48982C952C07}"/>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08216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80EE-C9E7-60CA-3BC1-FED7806FD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C81F3A-97E7-7BD6-9FB6-E79EDEC7E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AA2157-2739-28BD-8068-C2D99C853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D990E-7E5B-77EC-526B-BEAF7563116D}"/>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1ECC717D-5870-155A-BA04-A9CF7CF553EF}"/>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57BC93C4-4A4B-B56C-0E1A-8A69E28C2EFD}"/>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80229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9C30-A057-B64F-B977-A0576D772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E253BF-90DF-4AA4-DDCE-2599092725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7F2A5480-4AE3-D1FE-0E7D-F4D446FDA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01B69-F137-A5F2-F200-D7C195C910E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9A7EE1A-8167-8271-E341-3AB393354911}"/>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14415E91-D591-0EAF-EE9B-D9D7FF77B62A}"/>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05130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0B398-F915-5505-94AD-921630506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308474-9A63-8164-7B1F-EBD2D248E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98716F-C3C6-E5B9-1F33-4B5C86ACB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23734610-798B-63E0-7549-3F2DB92C5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ICT Academy</a:t>
            </a:r>
          </a:p>
        </p:txBody>
      </p:sp>
      <p:sp>
        <p:nvSpPr>
          <p:cNvPr id="6" name="Slide Number Placeholder 5">
            <a:extLst>
              <a:ext uri="{FF2B5EF4-FFF2-40B4-BE49-F238E27FC236}">
                <a16:creationId xmlns:a16="http://schemas.microsoft.com/office/drawing/2014/main" id="{E2EA51D3-7D0E-183B-C878-0D8222E9E1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B5482-D393-4E2D-8FB7-B68A06B80F1E}" type="slidenum">
              <a:rPr lang="en-IN" smtClean="0"/>
              <a:t>‹#›</a:t>
            </a:fld>
            <a:endParaRPr lang="en-IN"/>
          </a:p>
        </p:txBody>
      </p:sp>
    </p:spTree>
    <p:extLst>
      <p:ext uri="{BB962C8B-B14F-4D97-AF65-F5344CB8AC3E}">
        <p14:creationId xmlns:p14="http://schemas.microsoft.com/office/powerpoint/2010/main" val="1477458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31.xml"/><Relationship Id="rId13" Type="http://schemas.openxmlformats.org/officeDocument/2006/relationships/customXml" Target="../ink/ink34.xml"/><Relationship Id="rId7" Type="http://schemas.openxmlformats.org/officeDocument/2006/relationships/image" Target="../media/image33.png"/><Relationship Id="rId12" Type="http://schemas.openxmlformats.org/officeDocument/2006/relationships/customXml" Target="../ink/ink33.xml"/><Relationship Id="rId38" Type="http://schemas.openxmlformats.org/officeDocument/2006/relationships/customXml" Target="../ink/ink35.xml"/><Relationship Id="rId108" Type="http://schemas.openxmlformats.org/officeDocument/2006/relationships/customXml" Target="../ink/ink37.xml"/><Relationship Id="rId2" Type="http://schemas.openxmlformats.org/officeDocument/2006/relationships/customXml" Target="../ink/ink29.xml"/><Relationship Id="rId107"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customXml" Target="../ink/ink30.xml"/><Relationship Id="rId11" Type="http://schemas.openxmlformats.org/officeDocument/2006/relationships/image" Target="../media/image31.png"/><Relationship Id="rId37" Type="http://schemas.openxmlformats.org/officeDocument/2006/relationships/image" Target="../media/image5.png"/><Relationship Id="rId5" Type="http://schemas.openxmlformats.org/officeDocument/2006/relationships/image" Target="../media/image32.png"/><Relationship Id="rId106" Type="http://schemas.openxmlformats.org/officeDocument/2006/relationships/customXml" Target="../ink/ink36.xml"/><Relationship Id="rId10" Type="http://schemas.openxmlformats.org/officeDocument/2006/relationships/customXml" Target="../ink/ink32.xml"/><Relationship Id="rId9" Type="http://schemas.openxmlformats.org/officeDocument/2006/relationships/image" Target="../media/image34.png"/><Relationship Id="rId105" Type="http://schemas.openxmlformats.org/officeDocument/2006/relationships/image" Target="../media/image80.png"/></Relationships>
</file>

<file path=ppt/slides/_rels/slide11.xml.rels><?xml version="1.0" encoding="UTF-8" standalone="yes"?>
<Relationships xmlns="http://schemas.openxmlformats.org/package/2006/relationships"><Relationship Id="rId3" Type="http://schemas.openxmlformats.org/officeDocument/2006/relationships/image" Target="../media/image125.png"/><Relationship Id="rId7" Type="http://schemas.openxmlformats.org/officeDocument/2006/relationships/image" Target="../media/image126.png"/><Relationship Id="rId2" Type="http://schemas.openxmlformats.org/officeDocument/2006/relationships/customXml" Target="../ink/ink38.xml"/><Relationship Id="rId1" Type="http://schemas.openxmlformats.org/officeDocument/2006/relationships/slideLayout" Target="../slideLayouts/slideLayout2.xml"/><Relationship Id="rId6" Type="http://schemas.openxmlformats.org/officeDocument/2006/relationships/customXml" Target="../ink/ink40.xml"/><Relationship Id="rId5" Type="http://schemas.openxmlformats.org/officeDocument/2006/relationships/image" Target="../media/image5.png"/><Relationship Id="rId4" Type="http://schemas.openxmlformats.org/officeDocument/2006/relationships/customXml" Target="../ink/ink3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43.xml"/><Relationship Id="rId3" Type="http://schemas.openxmlformats.org/officeDocument/2006/relationships/image" Target="../media/image35.png"/><Relationship Id="rId7" Type="http://schemas.openxmlformats.org/officeDocument/2006/relationships/image" Target="../media/image543.png"/><Relationship Id="rId2" Type="http://schemas.openxmlformats.org/officeDocument/2006/relationships/customXml" Target="../ink/ink41.xml"/><Relationship Id="rId1" Type="http://schemas.openxmlformats.org/officeDocument/2006/relationships/slideLayout" Target="../slideLayouts/slideLayout2.xml"/><Relationship Id="rId4" Type="http://schemas.openxmlformats.org/officeDocument/2006/relationships/customXml" Target="../ink/ink42.xml"/><Relationship Id="rId9"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customXml" Target="../ink/ink44.xml"/><Relationship Id="rId1" Type="http://schemas.openxmlformats.org/officeDocument/2006/relationships/slideLayout" Target="../slideLayouts/slideLayout2.xml"/><Relationship Id="rId5" Type="http://schemas.openxmlformats.org/officeDocument/2006/relationships/image" Target="../media/image561.png"/><Relationship Id="rId4" Type="http://schemas.openxmlformats.org/officeDocument/2006/relationships/customXml" Target="../ink/ink45.xml"/></Relationships>
</file>

<file path=ppt/slides/_rels/slide16.xml.rels><?xml version="1.0" encoding="UTF-8" standalone="yes"?>
<Relationships xmlns="http://schemas.openxmlformats.org/package/2006/relationships"><Relationship Id="rId8" Type="http://schemas.openxmlformats.org/officeDocument/2006/relationships/customXml" Target="../ink/ink49.xml"/><Relationship Id="rId3" Type="http://schemas.openxmlformats.org/officeDocument/2006/relationships/image" Target="../media/image562.png"/><Relationship Id="rId7" Type="http://schemas.openxmlformats.org/officeDocument/2006/relationships/image" Target="../media/image563.png"/><Relationship Id="rId2" Type="http://schemas.openxmlformats.org/officeDocument/2006/relationships/customXml" Target="../ink/ink46.xml"/><Relationship Id="rId1" Type="http://schemas.openxmlformats.org/officeDocument/2006/relationships/slideLayout" Target="../slideLayouts/slideLayout2.xml"/><Relationship Id="rId6" Type="http://schemas.openxmlformats.org/officeDocument/2006/relationships/customXml" Target="../ink/ink48.xml"/><Relationship Id="rId5" Type="http://schemas.openxmlformats.org/officeDocument/2006/relationships/image" Target="../media/image7.png"/><Relationship Id="rId4" Type="http://schemas.openxmlformats.org/officeDocument/2006/relationships/customXml" Target="../ink/ink47.xml"/><Relationship Id="rId9" Type="http://schemas.openxmlformats.org/officeDocument/2006/relationships/image" Target="../media/image564.png"/></Relationships>
</file>

<file path=ppt/slides/_rels/slide17.xml.rels><?xml version="1.0" encoding="UTF-8" standalone="yes"?>
<Relationships xmlns="http://schemas.openxmlformats.org/package/2006/relationships"><Relationship Id="rId8" Type="http://schemas.openxmlformats.org/officeDocument/2006/relationships/customXml" Target="../ink/ink53.xml"/><Relationship Id="rId13" Type="http://schemas.openxmlformats.org/officeDocument/2006/relationships/image" Target="../media/image568.png"/><Relationship Id="rId18" Type="http://schemas.openxmlformats.org/officeDocument/2006/relationships/customXml" Target="../ink/ink59.xml"/><Relationship Id="rId3" Type="http://schemas.openxmlformats.org/officeDocument/2006/relationships/image" Target="../media/image5.png"/><Relationship Id="rId7" Type="http://schemas.openxmlformats.org/officeDocument/2006/relationships/image" Target="../media/image566.png"/><Relationship Id="rId12" Type="http://schemas.openxmlformats.org/officeDocument/2006/relationships/customXml" Target="../ink/ink56.xml"/><Relationship Id="rId17" Type="http://schemas.openxmlformats.org/officeDocument/2006/relationships/image" Target="../media/image570.png"/><Relationship Id="rId2" Type="http://schemas.openxmlformats.org/officeDocument/2006/relationships/customXml" Target="../ink/ink50.xml"/><Relationship Id="rId16" Type="http://schemas.openxmlformats.org/officeDocument/2006/relationships/customXml" Target="../ink/ink58.xml"/><Relationship Id="rId1" Type="http://schemas.openxmlformats.org/officeDocument/2006/relationships/slideLayout" Target="../slideLayouts/slideLayout2.xml"/><Relationship Id="rId6" Type="http://schemas.openxmlformats.org/officeDocument/2006/relationships/customXml" Target="../ink/ink52.xml"/><Relationship Id="rId11" Type="http://schemas.openxmlformats.org/officeDocument/2006/relationships/image" Target="../media/image567.png"/><Relationship Id="rId5" Type="http://schemas.openxmlformats.org/officeDocument/2006/relationships/image" Target="../media/image565.png"/><Relationship Id="rId15" Type="http://schemas.openxmlformats.org/officeDocument/2006/relationships/image" Target="../media/image569.png"/><Relationship Id="rId10" Type="http://schemas.openxmlformats.org/officeDocument/2006/relationships/customXml" Target="../ink/ink55.xml"/><Relationship Id="rId19" Type="http://schemas.openxmlformats.org/officeDocument/2006/relationships/customXml" Target="../ink/ink60.xml"/><Relationship Id="rId4" Type="http://schemas.openxmlformats.org/officeDocument/2006/relationships/customXml" Target="../ink/ink51.xml"/><Relationship Id="rId9" Type="http://schemas.openxmlformats.org/officeDocument/2006/relationships/customXml" Target="../ink/ink54.xml"/><Relationship Id="rId14" Type="http://schemas.openxmlformats.org/officeDocument/2006/relationships/customXml" Target="../ink/ink5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572.png"/><Relationship Id="rId2" Type="http://schemas.openxmlformats.org/officeDocument/2006/relationships/customXml" Target="../ink/ink61.xml"/><Relationship Id="rId1" Type="http://schemas.openxmlformats.org/officeDocument/2006/relationships/slideLayout" Target="../slideLayouts/slideLayout2.xml"/><Relationship Id="rId6" Type="http://schemas.openxmlformats.org/officeDocument/2006/relationships/customXml" Target="../ink/ink63.xml"/><Relationship Id="rId5" Type="http://schemas.openxmlformats.org/officeDocument/2006/relationships/image" Target="../media/image571.png"/><Relationship Id="rId4" Type="http://schemas.openxmlformats.org/officeDocument/2006/relationships/customXml" Target="../ink/ink6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customXml" Target="../ink/ink6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customXml" Target="../ink/ink70.xml"/><Relationship Id="rId3" Type="http://schemas.openxmlformats.org/officeDocument/2006/relationships/customXml" Target="../ink/ink65.xml"/><Relationship Id="rId7" Type="http://schemas.openxmlformats.org/officeDocument/2006/relationships/customXml" Target="../ink/ink67.xml"/><Relationship Id="rId12" Type="http://schemas.openxmlformats.org/officeDocument/2006/relationships/image" Target="../media/image70.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customXml" Target="../ink/ink69.xml"/><Relationship Id="rId5" Type="http://schemas.openxmlformats.org/officeDocument/2006/relationships/customXml" Target="../ink/ink66.xml"/><Relationship Id="rId10" Type="http://schemas.openxmlformats.org/officeDocument/2006/relationships/image" Target="../media/image60.png"/><Relationship Id="rId4" Type="http://schemas.openxmlformats.org/officeDocument/2006/relationships/image" Target="../media/image310.png"/><Relationship Id="rId9" Type="http://schemas.openxmlformats.org/officeDocument/2006/relationships/customXml" Target="../ink/ink68.xml"/><Relationship Id="rId14" Type="http://schemas.openxmlformats.org/officeDocument/2006/relationships/image" Target="../media/image82.png"/></Relationships>
</file>

<file path=ppt/slides/_rels/slide22.xml.rels><?xml version="1.0" encoding="UTF-8" standalone="yes"?>
<Relationships xmlns="http://schemas.openxmlformats.org/package/2006/relationships"><Relationship Id="rId3" Type="http://schemas.openxmlformats.org/officeDocument/2006/relationships/customXml" Target="../ink/ink71.xml"/><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customXml" Target="../ink/ink72.xml"/><Relationship Id="rId4" Type="http://schemas.openxmlformats.org/officeDocument/2006/relationships/image" Target="../media/image100.png"/><Relationship Id="rId48" Type="http://schemas.openxmlformats.org/officeDocument/2006/relationships/image" Target="../media/image94.png"/></Relationships>
</file>

<file path=ppt/slides/_rels/slide23.xml.rels><?xml version="1.0" encoding="UTF-8" standalone="yes"?>
<Relationships xmlns="http://schemas.openxmlformats.org/package/2006/relationships"><Relationship Id="rId2" Type="http://schemas.openxmlformats.org/officeDocument/2006/relationships/customXml" Target="../ink/ink73.xml"/><Relationship Id="rId1" Type="http://schemas.openxmlformats.org/officeDocument/2006/relationships/slideLayout" Target="../slideLayouts/slideLayout2.xml"/><Relationship Id="rId6" Type="http://schemas.openxmlformats.org/officeDocument/2006/relationships/customXml" Target="../ink/ink74.xml"/><Relationship Id="rId5" Type="http://schemas.openxmlformats.org/officeDocument/2006/relationships/image" Target="../media/image94.png"/></Relationships>
</file>

<file path=ppt/slides/_rels/slide24.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customXml" Target="../ink/ink7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76.xml"/><Relationship Id="rId2" Type="http://schemas.openxmlformats.org/officeDocument/2006/relationships/image" Target="../media/image39.png"/><Relationship Id="rId16" Type="http://schemas.openxmlformats.org/officeDocument/2006/relationships/image" Target="../media/image130.png"/><Relationship Id="rId1" Type="http://schemas.openxmlformats.org/officeDocument/2006/relationships/slideLayout" Target="../slideLayouts/slideLayout2.xml"/><Relationship Id="rId15" Type="http://schemas.openxmlformats.org/officeDocument/2006/relationships/customXml" Target="../ink/ink77.xml"/><Relationship Id="rId14" Type="http://schemas.openxmlformats.org/officeDocument/2006/relationships/image" Target="../media/image94.png"/></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3" Type="http://schemas.openxmlformats.org/officeDocument/2006/relationships/customXml" Target="../ink/ink81.xml"/><Relationship Id="rId3" Type="http://schemas.openxmlformats.org/officeDocument/2006/relationships/customXml" Target="../ink/ink78.xml"/><Relationship Id="rId21" Type="http://schemas.openxmlformats.org/officeDocument/2006/relationships/customXml" Target="../ink/ink83.xml"/><Relationship Id="rId7" Type="http://schemas.openxmlformats.org/officeDocument/2006/relationships/customXml" Target="../ink/ink80.xml"/><Relationship Id="rId12" Type="http://schemas.openxmlformats.org/officeDocument/2006/relationships/image" Target="../media/image367.png"/><Relationship Id="rId25" Type="http://schemas.openxmlformats.org/officeDocument/2006/relationships/customXml" Target="../ink/ink85.xml"/><Relationship Id="rId2" Type="http://schemas.openxmlformats.org/officeDocument/2006/relationships/image" Target="../media/image41.png"/><Relationship Id="rId20"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170.png"/><Relationship Id="rId24" Type="http://schemas.openxmlformats.org/officeDocument/2006/relationships/image" Target="../media/image200.png"/><Relationship Id="rId5" Type="http://schemas.openxmlformats.org/officeDocument/2006/relationships/customXml" Target="../ink/ink79.xml"/><Relationship Id="rId15" Type="http://schemas.openxmlformats.org/officeDocument/2006/relationships/customXml" Target="../ink/ink82.xml"/><Relationship Id="rId23" Type="http://schemas.openxmlformats.org/officeDocument/2006/relationships/customXml" Target="../ink/ink84.xml"/><Relationship Id="rId36" Type="http://schemas.openxmlformats.org/officeDocument/2006/relationships/image" Target="../media/image378.png"/><Relationship Id="rId4" Type="http://schemas.openxmlformats.org/officeDocument/2006/relationships/image" Target="../media/image160.png"/><Relationship Id="rId14" Type="http://schemas.openxmlformats.org/officeDocument/2006/relationships/image" Target="../media/image180.png"/><Relationship Id="rId22" Type="http://schemas.openxmlformats.org/officeDocument/2006/relationships/image" Target="../media/image190.png"/></Relationships>
</file>

<file path=ppt/slides/_rels/slide28.xml.rels><?xml version="1.0" encoding="UTF-8" standalone="yes"?>
<Relationships xmlns="http://schemas.openxmlformats.org/package/2006/relationships"><Relationship Id="rId3" Type="http://schemas.openxmlformats.org/officeDocument/2006/relationships/customXml" Target="../ink/ink86.xml"/><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381.png"/><Relationship Id="rId5" Type="http://schemas.openxmlformats.org/officeDocument/2006/relationships/customXml" Target="../ink/ink87.xml"/><Relationship Id="rId4" Type="http://schemas.openxmlformats.org/officeDocument/2006/relationships/image" Target="../media/image380.png"/></Relationships>
</file>

<file path=ppt/slides/_rels/slide29.xml.rels><?xml version="1.0" encoding="UTF-8" standalone="yes"?>
<Relationships xmlns="http://schemas.openxmlformats.org/package/2006/relationships"><Relationship Id="rId3" Type="http://schemas.openxmlformats.org/officeDocument/2006/relationships/customXml" Target="../ink/ink88.xml"/><Relationship Id="rId7" Type="http://schemas.openxmlformats.org/officeDocument/2006/relationships/customXml" Target="../ink/ink90.xml"/><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customXml" Target="../ink/ink89.xml"/><Relationship Id="rId4" Type="http://schemas.openxmlformats.org/officeDocument/2006/relationships/image" Target="../media/image230.png"/><Relationship Id="rId134" Type="http://schemas.openxmlformats.org/officeDocument/2006/relationships/image" Target="../media/image447.png"/></Relationships>
</file>

<file path=ppt/slides/_rels/slide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customXml" Target="../ink/ink2.xml"/></Relationships>
</file>

<file path=ppt/slides/_rels/slide30.xml.rels><?xml version="1.0" encoding="UTF-8" standalone="yes"?>
<Relationships xmlns="http://schemas.openxmlformats.org/package/2006/relationships"><Relationship Id="rId8" Type="http://schemas.openxmlformats.org/officeDocument/2006/relationships/image" Target="../media/image453.png"/><Relationship Id="rId26" Type="http://schemas.openxmlformats.org/officeDocument/2006/relationships/image" Target="../media/image462.png"/><Relationship Id="rId3" Type="http://schemas.openxmlformats.org/officeDocument/2006/relationships/customXml" Target="../ink/ink91.xml"/><Relationship Id="rId2" Type="http://schemas.openxmlformats.org/officeDocument/2006/relationships/image" Target="../media/image44.png"/><Relationship Id="rId1" Type="http://schemas.openxmlformats.org/officeDocument/2006/relationships/slideLayout" Target="../slideLayouts/slideLayout2.xml"/><Relationship Id="rId9" Type="http://schemas.openxmlformats.org/officeDocument/2006/relationships/customXml" Target="../ink/ink92.xml"/></Relationships>
</file>

<file path=ppt/slides/_rels/slide31.xml.rels><?xml version="1.0" encoding="UTF-8" standalone="yes"?>
<Relationships xmlns="http://schemas.openxmlformats.org/package/2006/relationships"><Relationship Id="rId3" Type="http://schemas.openxmlformats.org/officeDocument/2006/relationships/customXml" Target="../ink/ink93.xml"/><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customXml" Target="../ink/ink94.xml"/><Relationship Id="rId4" Type="http://schemas.openxmlformats.org/officeDocument/2006/relationships/image" Target="../media/image470.png"/></Relationships>
</file>

<file path=ppt/slides/_rels/slide32.xml.rels><?xml version="1.0" encoding="UTF-8" standalone="yes"?>
<Relationships xmlns="http://schemas.openxmlformats.org/package/2006/relationships"><Relationship Id="rId3" Type="http://schemas.openxmlformats.org/officeDocument/2006/relationships/image" Target="../media/image280.png"/><Relationship Id="rId21" Type="http://schemas.openxmlformats.org/officeDocument/2006/relationships/image" Target="../media/image498.png"/><Relationship Id="rId7" Type="http://schemas.openxmlformats.org/officeDocument/2006/relationships/customXml" Target="../ink/ink98.xml"/><Relationship Id="rId2" Type="http://schemas.openxmlformats.org/officeDocument/2006/relationships/customXml" Target="../ink/ink95.xml"/><Relationship Id="rId1" Type="http://schemas.openxmlformats.org/officeDocument/2006/relationships/slideLayout" Target="../slideLayouts/slideLayout2.xml"/><Relationship Id="rId6" Type="http://schemas.openxmlformats.org/officeDocument/2006/relationships/customXml" Target="../ink/ink97.xml"/><Relationship Id="rId5" Type="http://schemas.openxmlformats.org/officeDocument/2006/relationships/image" Target="../media/image94.png"/><Relationship Id="rId4" Type="http://schemas.openxmlformats.org/officeDocument/2006/relationships/customXml" Target="../ink/ink96.xml"/></Relationships>
</file>

<file path=ppt/slides/_rels/slide33.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customXml" Target="../ink/ink9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ustomXml" Target="../ink/ink100.xml"/><Relationship Id="rId1" Type="http://schemas.openxmlformats.org/officeDocument/2006/relationships/slideLayout" Target="../slideLayouts/slideLayout2.xml"/><Relationship Id="rId6" Type="http://schemas.openxmlformats.org/officeDocument/2006/relationships/customXml" Target="../ink/ink101.xml"/><Relationship Id="rId5" Type="http://schemas.openxmlformats.org/officeDocument/2006/relationships/image" Target="../media/image94.png"/></Relationships>
</file>

<file path=ppt/slides/_rels/slide3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customXml" Target="../ink/ink10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media/image8.png"/><Relationship Id="rId18" Type="http://schemas.openxmlformats.org/officeDocument/2006/relationships/image" Target="../media/image10.png"/><Relationship Id="rId3" Type="http://schemas.openxmlformats.org/officeDocument/2006/relationships/image" Target="../media/image3.png"/><Relationship Id="rId21" Type="http://schemas.openxmlformats.org/officeDocument/2006/relationships/customXml" Target="../ink/ink13.xml"/><Relationship Id="rId7" Type="http://schemas.openxmlformats.org/officeDocument/2006/relationships/image" Target="../media/image5.png"/><Relationship Id="rId12" Type="http://schemas.openxmlformats.org/officeDocument/2006/relationships/customXml" Target="../ink/ink8.xml"/><Relationship Id="rId17" Type="http://schemas.openxmlformats.org/officeDocument/2006/relationships/customXml" Target="../ink/ink11.xml"/><Relationship Id="rId2" Type="http://schemas.openxmlformats.org/officeDocument/2006/relationships/customXml" Target="../ink/ink3.xml"/><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customXml" Target="../ink/ink5.xml"/><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customXml" Target="../ink/ink10.xml"/><Relationship Id="rId10" Type="http://schemas.openxmlformats.org/officeDocument/2006/relationships/customXml" Target="../ink/ink7.xml"/><Relationship Id="rId19" Type="http://schemas.openxmlformats.org/officeDocument/2006/relationships/customXml" Target="../ink/ink12.xml"/><Relationship Id="rId4" Type="http://schemas.openxmlformats.org/officeDocument/2006/relationships/customXml" Target="../ink/ink4.xml"/><Relationship Id="rId9" Type="http://schemas.openxmlformats.org/officeDocument/2006/relationships/image" Target="../media/image6.png"/><Relationship Id="rId14" Type="http://schemas.openxmlformats.org/officeDocument/2006/relationships/customXml" Target="../ink/ink9.xml"/><Relationship Id="rId22"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customXml" Target="../ink/ink16.xml"/><Relationship Id="rId5" Type="http://schemas.openxmlformats.org/officeDocument/2006/relationships/image" Target="../media/image14.png"/><Relationship Id="rId4" Type="http://schemas.openxmlformats.org/officeDocument/2006/relationships/customXml" Target="../ink/ink15.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customXml" Target="../ink/ink17.xml"/><Relationship Id="rId7" Type="http://schemas.openxmlformats.org/officeDocument/2006/relationships/customXml" Target="../ink/ink19.xml"/><Relationship Id="rId12"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customXml" Target="../ink/ink21.xml"/><Relationship Id="rId5" Type="http://schemas.openxmlformats.org/officeDocument/2006/relationships/customXml" Target="../ink/ink18.xml"/><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customXml" Target="../ink/ink20.xml"/></Relationships>
</file>

<file path=ppt/slides/_rels/slide8.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23.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customXml" Target="../ink/ink24.xml"/><Relationship Id="rId7" Type="http://schemas.openxmlformats.org/officeDocument/2006/relationships/customXml" Target="../ink/ink26.xml"/><Relationship Id="rId12"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customXml" Target="../ink/ink28.xml"/><Relationship Id="rId5" Type="http://schemas.openxmlformats.org/officeDocument/2006/relationships/customXml" Target="../ink/ink25.xml"/><Relationship Id="rId10" Type="http://schemas.openxmlformats.org/officeDocument/2006/relationships/image" Target="../media/image29.png"/><Relationship Id="rId4" Type="http://schemas.openxmlformats.org/officeDocument/2006/relationships/image" Target="../media/image26.png"/><Relationship Id="rId9" Type="http://schemas.openxmlformats.org/officeDocument/2006/relationships/customXml" Target="../ink/ink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94475-28D1-6F77-DE5F-D5F28B795191}"/>
              </a:ext>
            </a:extLst>
          </p:cNvPr>
          <p:cNvSpPr>
            <a:spLocks noGrp="1"/>
          </p:cNvSpPr>
          <p:nvPr>
            <p:ph type="ctrTitle"/>
          </p:nvPr>
        </p:nvSpPr>
        <p:spPr/>
        <p:txBody>
          <a:bodyPr/>
          <a:lstStyle/>
          <a:p>
            <a:r>
              <a:rPr lang="en-US" dirty="0"/>
              <a:t>Naive Bayes Algorithm and Support Vector Machine</a:t>
            </a:r>
            <a:endParaRPr lang="en-IN" dirty="0"/>
          </a:p>
        </p:txBody>
      </p:sp>
      <p:sp>
        <p:nvSpPr>
          <p:cNvPr id="4" name="Footer Placeholder 3">
            <a:extLst>
              <a:ext uri="{FF2B5EF4-FFF2-40B4-BE49-F238E27FC236}">
                <a16:creationId xmlns:a16="http://schemas.microsoft.com/office/drawing/2014/main" id="{44AB0328-DCDB-4A90-BD02-424DAEEB0B99}"/>
              </a:ext>
            </a:extLst>
          </p:cNvPr>
          <p:cNvSpPr>
            <a:spLocks noGrp="1"/>
          </p:cNvSpPr>
          <p:nvPr>
            <p:ph type="ftr" sz="quarter" idx="11"/>
          </p:nvPr>
        </p:nvSpPr>
        <p:spPr/>
        <p:txBody>
          <a:bodyPr/>
          <a:lstStyle/>
          <a:p>
            <a:r>
              <a:rPr lang="en-IN"/>
              <a:t>ICT Academy</a:t>
            </a:r>
            <a:endParaRPr lang="en-IN" dirty="0"/>
          </a:p>
        </p:txBody>
      </p:sp>
      <p:sp>
        <p:nvSpPr>
          <p:cNvPr id="5" name="Slide Number Placeholder 4">
            <a:extLst>
              <a:ext uri="{FF2B5EF4-FFF2-40B4-BE49-F238E27FC236}">
                <a16:creationId xmlns:a16="http://schemas.microsoft.com/office/drawing/2014/main" id="{443DC97D-0C02-9FDA-8BD3-E204CFF1E3FB}"/>
              </a:ext>
            </a:extLst>
          </p:cNvPr>
          <p:cNvSpPr>
            <a:spLocks noGrp="1"/>
          </p:cNvSpPr>
          <p:nvPr>
            <p:ph type="sldNum" sz="quarter" idx="12"/>
          </p:nvPr>
        </p:nvSpPr>
        <p:spPr/>
        <p:txBody>
          <a:bodyPr/>
          <a:lstStyle/>
          <a:p>
            <a:fld id="{FACB5482-D393-4E2D-8FB7-B68A06B80F1E}" type="slidenum">
              <a:rPr lang="en-IN" smtClean="0"/>
              <a:t>1</a:t>
            </a:fld>
            <a:endParaRPr lang="en-IN" dirty="0"/>
          </a:p>
        </p:txBody>
      </p:sp>
    </p:spTree>
    <p:extLst>
      <p:ext uri="{BB962C8B-B14F-4D97-AF65-F5344CB8AC3E}">
        <p14:creationId xmlns:p14="http://schemas.microsoft.com/office/powerpoint/2010/main" val="1835546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4DE41-6B99-A95F-6023-D0493D36A401}"/>
              </a:ext>
            </a:extLst>
          </p:cNvPr>
          <p:cNvSpPr>
            <a:spLocks noGrp="1"/>
          </p:cNvSpPr>
          <p:nvPr>
            <p:ph idx="1"/>
          </p:nvPr>
        </p:nvSpPr>
        <p:spPr>
          <a:xfrm>
            <a:off x="361950" y="704850"/>
            <a:ext cx="11458575" cy="6057900"/>
          </a:xfrm>
        </p:spPr>
        <p:txBody>
          <a:bodyPr>
            <a:normAutofit fontScale="92500" lnSpcReduction="20000"/>
          </a:bodyPr>
          <a:lstStyle/>
          <a:p>
            <a:pPr marL="0" indent="0">
              <a:buNone/>
            </a:pPr>
            <a:r>
              <a:rPr lang="en-IN" sz="22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Applying </a:t>
            </a:r>
            <a:r>
              <a:rPr lang="en-IN" sz="2200" dirty="0" err="1">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Bayes'theorem</a:t>
            </a:r>
            <a:r>
              <a:rPr lang="en-IN" sz="22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a:t>
            </a:r>
          </a:p>
          <a:p>
            <a:pPr marL="0" indent="0">
              <a:buNone/>
            </a:pPr>
            <a:endParaRPr lang="en-IN" dirty="0">
              <a:latin typeface="Georgia" panose="02040502050405020303" pitchFamily="18" charset="0"/>
            </a:endParaRPr>
          </a:p>
          <a:p>
            <a:pPr marL="0" indent="0">
              <a:buNone/>
            </a:pPr>
            <a:r>
              <a:rPr lang="en-IN" dirty="0">
                <a:latin typeface="Georgia" panose="02040502050405020303" pitchFamily="18" charset="0"/>
              </a:rPr>
              <a:t>P(</a:t>
            </a:r>
            <a:r>
              <a:rPr lang="en-IN" dirty="0" err="1">
                <a:latin typeface="Georgia" panose="02040502050405020303" pitchFamily="18" charset="0"/>
              </a:rPr>
              <a:t>Yes|Sunny</a:t>
            </a:r>
            <a:r>
              <a:rPr lang="en-IN" dirty="0">
                <a:latin typeface="Georgia" panose="02040502050405020303" pitchFamily="18" charset="0"/>
              </a:rPr>
              <a:t>)= P(</a:t>
            </a:r>
            <a:r>
              <a:rPr lang="en-IN" dirty="0" err="1">
                <a:latin typeface="Georgia" panose="02040502050405020303" pitchFamily="18" charset="0"/>
              </a:rPr>
              <a:t>Sunny|Yes</a:t>
            </a:r>
            <a:r>
              <a:rPr lang="en-IN" dirty="0">
                <a:latin typeface="Georgia" panose="02040502050405020303" pitchFamily="18" charset="0"/>
              </a:rPr>
              <a:t>)*P(Yes)/P(Sunny)</a:t>
            </a:r>
          </a:p>
          <a:p>
            <a:pPr marL="0" indent="0">
              <a:buNone/>
            </a:pPr>
            <a:endParaRPr lang="en-IN" dirty="0">
              <a:latin typeface="Georgia" panose="02040502050405020303" pitchFamily="18" charset="0"/>
            </a:endParaRPr>
          </a:p>
          <a:p>
            <a:pPr marL="0" indent="0">
              <a:buNone/>
            </a:pPr>
            <a:r>
              <a:rPr lang="en-IN" dirty="0">
                <a:latin typeface="Georgia" panose="02040502050405020303" pitchFamily="18" charset="0"/>
              </a:rPr>
              <a:t>P(</a:t>
            </a:r>
            <a:r>
              <a:rPr lang="en-IN" dirty="0" err="1">
                <a:latin typeface="Georgia" panose="02040502050405020303" pitchFamily="18" charset="0"/>
              </a:rPr>
              <a:t>Sunny|Yes</a:t>
            </a:r>
            <a:r>
              <a:rPr lang="en-IN" dirty="0">
                <a:latin typeface="Georgia" panose="02040502050405020303" pitchFamily="18" charset="0"/>
              </a:rPr>
              <a:t>)= 3/10= 0.3</a:t>
            </a:r>
          </a:p>
          <a:p>
            <a:pPr marL="0" indent="0">
              <a:buNone/>
            </a:pPr>
            <a:endParaRPr lang="en-IN" dirty="0">
              <a:latin typeface="Georgia" panose="02040502050405020303" pitchFamily="18" charset="0"/>
            </a:endParaRPr>
          </a:p>
          <a:p>
            <a:pPr marL="0" indent="0">
              <a:buNone/>
            </a:pPr>
            <a:r>
              <a:rPr lang="en-IN" dirty="0">
                <a:latin typeface="Georgia" panose="02040502050405020303" pitchFamily="18" charset="0"/>
              </a:rPr>
              <a:t>P(Sunny)= 0.35</a:t>
            </a:r>
          </a:p>
          <a:p>
            <a:pPr marL="0" indent="0">
              <a:buNone/>
            </a:pPr>
            <a:endParaRPr lang="en-IN" dirty="0">
              <a:latin typeface="Georgia" panose="02040502050405020303" pitchFamily="18" charset="0"/>
            </a:endParaRPr>
          </a:p>
          <a:p>
            <a:pPr marL="0" indent="0">
              <a:buNone/>
            </a:pPr>
            <a:r>
              <a:rPr lang="en-IN" dirty="0">
                <a:latin typeface="Georgia" panose="02040502050405020303" pitchFamily="18" charset="0"/>
              </a:rPr>
              <a:t>P(Yes)=0.71</a:t>
            </a:r>
          </a:p>
          <a:p>
            <a:pPr marL="0" indent="0">
              <a:buNone/>
            </a:pPr>
            <a:r>
              <a:rPr lang="en-IN" dirty="0">
                <a:latin typeface="Georgia" panose="02040502050405020303" pitchFamily="18" charset="0"/>
              </a:rPr>
              <a:t>So P(</a:t>
            </a:r>
            <a:r>
              <a:rPr lang="en-IN" dirty="0" err="1">
                <a:latin typeface="Georgia" panose="02040502050405020303" pitchFamily="18" charset="0"/>
              </a:rPr>
              <a:t>Yes|Sunny</a:t>
            </a:r>
            <a:r>
              <a:rPr lang="en-IN" dirty="0">
                <a:latin typeface="Georgia" panose="02040502050405020303" pitchFamily="18" charset="0"/>
              </a:rPr>
              <a:t>) = 0.3*0.71/0.35= 0.60</a:t>
            </a:r>
          </a:p>
          <a:p>
            <a:pPr marL="0" indent="0">
              <a:buNone/>
            </a:pPr>
            <a:endParaRPr lang="en-IN" dirty="0">
              <a:latin typeface="Georgia" panose="02040502050405020303" pitchFamily="18" charset="0"/>
            </a:endParaRPr>
          </a:p>
          <a:p>
            <a:pPr marL="0" indent="0">
              <a:buNone/>
            </a:pPr>
            <a:r>
              <a:rPr lang="en-IN" dirty="0">
                <a:latin typeface="Georgia" panose="02040502050405020303" pitchFamily="18" charset="0"/>
              </a:rPr>
              <a:t>P(</a:t>
            </a:r>
            <a:r>
              <a:rPr lang="en-IN" dirty="0" err="1">
                <a:latin typeface="Georgia" panose="02040502050405020303" pitchFamily="18" charset="0"/>
              </a:rPr>
              <a:t>No|Sunny</a:t>
            </a:r>
            <a:r>
              <a:rPr lang="en-IN" dirty="0">
                <a:latin typeface="Georgia" panose="02040502050405020303" pitchFamily="18" charset="0"/>
              </a:rPr>
              <a:t>)= P(</a:t>
            </a:r>
            <a:r>
              <a:rPr lang="en-IN" dirty="0" err="1">
                <a:latin typeface="Georgia" panose="02040502050405020303" pitchFamily="18" charset="0"/>
              </a:rPr>
              <a:t>Sunny|No</a:t>
            </a:r>
            <a:r>
              <a:rPr lang="en-IN" dirty="0">
                <a:latin typeface="Georgia" panose="02040502050405020303" pitchFamily="18" charset="0"/>
              </a:rPr>
              <a:t>)*P(No)/P(Sunny)</a:t>
            </a:r>
          </a:p>
          <a:p>
            <a:pPr marL="0" indent="0">
              <a:buNone/>
            </a:pPr>
            <a:endParaRPr lang="en-IN" dirty="0">
              <a:latin typeface="Georgia" panose="02040502050405020303" pitchFamily="18" charset="0"/>
            </a:endParaRPr>
          </a:p>
          <a:p>
            <a:pPr marL="0" indent="0">
              <a:buNone/>
            </a:pPr>
            <a:r>
              <a:rPr lang="en-IN" dirty="0">
                <a:latin typeface="Georgia" panose="02040502050405020303" pitchFamily="18" charset="0"/>
              </a:rPr>
              <a:t>P(</a:t>
            </a:r>
            <a:r>
              <a:rPr lang="en-IN" dirty="0" err="1">
                <a:latin typeface="Georgia" panose="02040502050405020303" pitchFamily="18" charset="0"/>
              </a:rPr>
              <a:t>Sunny|NO</a:t>
            </a:r>
            <a:r>
              <a:rPr lang="en-IN" dirty="0">
                <a:latin typeface="Georgia" panose="02040502050405020303" pitchFamily="18" charset="0"/>
              </a:rPr>
              <a:t>)= 2/4=0.5</a:t>
            </a:r>
          </a:p>
        </p:txBody>
      </p:sp>
      <p:grpSp>
        <p:nvGrpSpPr>
          <p:cNvPr id="7" name="Group 6">
            <a:extLst>
              <a:ext uri="{FF2B5EF4-FFF2-40B4-BE49-F238E27FC236}">
                <a16:creationId xmlns:a16="http://schemas.microsoft.com/office/drawing/2014/main" id="{DC546618-D6E5-2983-67AA-A51861865DA3}"/>
              </a:ext>
            </a:extLst>
          </p:cNvPr>
          <p:cNvGrpSpPr/>
          <p:nvPr/>
        </p:nvGrpSpPr>
        <p:grpSpPr>
          <a:xfrm>
            <a:off x="2623395" y="2037810"/>
            <a:ext cx="429840" cy="11160"/>
            <a:chOff x="2623395" y="2037810"/>
            <a:chExt cx="429840" cy="1116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01AB1564-5BE0-2468-0368-A1170AF9B3AB}"/>
                    </a:ext>
                  </a:extLst>
                </p14:cNvPr>
                <p14:cNvContentPartPr/>
                <p14:nvPr/>
              </p14:nvContentPartPr>
              <p14:xfrm>
                <a:off x="2623395" y="2037810"/>
                <a:ext cx="15840" cy="11160"/>
              </p14:xfrm>
            </p:contentPart>
          </mc:Choice>
          <mc:Fallback xmlns="">
            <p:pic>
              <p:nvPicPr>
                <p:cNvPr id="5" name="Ink 4">
                  <a:extLst>
                    <a:ext uri="{FF2B5EF4-FFF2-40B4-BE49-F238E27FC236}">
                      <a16:creationId xmlns:a16="http://schemas.microsoft.com/office/drawing/2014/main" id="{01AB1564-5BE0-2468-0368-A1170AF9B3AB}"/>
                    </a:ext>
                  </a:extLst>
                </p:cNvPr>
                <p:cNvPicPr/>
                <p:nvPr/>
              </p:nvPicPr>
              <p:blipFill>
                <a:blip r:embed="rId5"/>
                <a:stretch>
                  <a:fillRect/>
                </a:stretch>
              </p:blipFill>
              <p:spPr>
                <a:xfrm>
                  <a:off x="2614395" y="2029170"/>
                  <a:ext cx="3348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31A2EB4-8F91-9319-7BD2-3B11DCD99EF7}"/>
                    </a:ext>
                  </a:extLst>
                </p14:cNvPr>
                <p14:cNvContentPartPr/>
                <p14:nvPr/>
              </p14:nvContentPartPr>
              <p14:xfrm>
                <a:off x="3052875" y="2044290"/>
                <a:ext cx="360" cy="1440"/>
              </p14:xfrm>
            </p:contentPart>
          </mc:Choice>
          <mc:Fallback xmlns="">
            <p:pic>
              <p:nvPicPr>
                <p:cNvPr id="6" name="Ink 5">
                  <a:extLst>
                    <a:ext uri="{FF2B5EF4-FFF2-40B4-BE49-F238E27FC236}">
                      <a16:creationId xmlns:a16="http://schemas.microsoft.com/office/drawing/2014/main" id="{531A2EB4-8F91-9319-7BD2-3B11DCD99EF7}"/>
                    </a:ext>
                  </a:extLst>
                </p:cNvPr>
                <p:cNvPicPr/>
                <p:nvPr/>
              </p:nvPicPr>
              <p:blipFill>
                <a:blip r:embed="rId7"/>
                <a:stretch>
                  <a:fillRect/>
                </a:stretch>
              </p:blipFill>
              <p:spPr>
                <a:xfrm>
                  <a:off x="3043875" y="2035650"/>
                  <a:ext cx="18000" cy="19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699D14F-10B0-0A60-8125-B309AC7CEE9A}"/>
                  </a:ext>
                </a:extLst>
              </p14:cNvPr>
              <p14:cNvContentPartPr/>
              <p14:nvPr/>
            </p14:nvContentPartPr>
            <p14:xfrm>
              <a:off x="1760475" y="2936370"/>
              <a:ext cx="1440" cy="6840"/>
            </p14:xfrm>
          </p:contentPart>
        </mc:Choice>
        <mc:Fallback xmlns="">
          <p:pic>
            <p:nvPicPr>
              <p:cNvPr id="8" name="Ink 7">
                <a:extLst>
                  <a:ext uri="{FF2B5EF4-FFF2-40B4-BE49-F238E27FC236}">
                    <a16:creationId xmlns:a16="http://schemas.microsoft.com/office/drawing/2014/main" id="{3699D14F-10B0-0A60-8125-B309AC7CEE9A}"/>
                  </a:ext>
                </a:extLst>
              </p:cNvPr>
              <p:cNvPicPr/>
              <p:nvPr/>
            </p:nvPicPr>
            <p:blipFill>
              <a:blip r:embed="rId9"/>
              <a:stretch>
                <a:fillRect/>
              </a:stretch>
            </p:blipFill>
            <p:spPr>
              <a:xfrm>
                <a:off x="1751835" y="2927730"/>
                <a:ext cx="1908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B57AC132-EFDD-13BB-0AFB-512CDC621CBB}"/>
                  </a:ext>
                </a:extLst>
              </p14:cNvPr>
              <p14:cNvContentPartPr/>
              <p14:nvPr/>
            </p14:nvContentPartPr>
            <p14:xfrm>
              <a:off x="7671315" y="2697330"/>
              <a:ext cx="360" cy="360"/>
            </p14:xfrm>
          </p:contentPart>
        </mc:Choice>
        <mc:Fallback xmlns="">
          <p:pic>
            <p:nvPicPr>
              <p:cNvPr id="23" name="Ink 22">
                <a:extLst>
                  <a:ext uri="{FF2B5EF4-FFF2-40B4-BE49-F238E27FC236}">
                    <a16:creationId xmlns:a16="http://schemas.microsoft.com/office/drawing/2014/main" id="{B57AC132-EFDD-13BB-0AFB-512CDC621CBB}"/>
                  </a:ext>
                </a:extLst>
              </p:cNvPr>
              <p:cNvPicPr/>
              <p:nvPr/>
            </p:nvPicPr>
            <p:blipFill>
              <a:blip r:embed="rId11"/>
              <a:stretch>
                <a:fillRect/>
              </a:stretch>
            </p:blipFill>
            <p:spPr>
              <a:xfrm>
                <a:off x="7662315" y="268833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1" name="Ink 60">
                <a:extLst>
                  <a:ext uri="{FF2B5EF4-FFF2-40B4-BE49-F238E27FC236}">
                    <a16:creationId xmlns:a16="http://schemas.microsoft.com/office/drawing/2014/main" id="{23EFF3CD-2EFB-913B-09F4-A40678AC0585}"/>
                  </a:ext>
                </a:extLst>
              </p14:cNvPr>
              <p14:cNvContentPartPr/>
              <p14:nvPr/>
            </p14:nvContentPartPr>
            <p14:xfrm>
              <a:off x="9403635" y="4018170"/>
              <a:ext cx="360" cy="360"/>
            </p14:xfrm>
          </p:contentPart>
        </mc:Choice>
        <mc:Fallback xmlns="">
          <p:pic>
            <p:nvPicPr>
              <p:cNvPr id="61" name="Ink 60">
                <a:extLst>
                  <a:ext uri="{FF2B5EF4-FFF2-40B4-BE49-F238E27FC236}">
                    <a16:creationId xmlns:a16="http://schemas.microsoft.com/office/drawing/2014/main" id="{23EFF3CD-2EFB-913B-09F4-A40678AC0585}"/>
                  </a:ext>
                </a:extLst>
              </p:cNvPr>
              <p:cNvPicPr/>
              <p:nvPr/>
            </p:nvPicPr>
            <p:blipFill>
              <a:blip r:embed="rId11"/>
              <a:stretch>
                <a:fillRect/>
              </a:stretch>
            </p:blipFill>
            <p:spPr>
              <a:xfrm>
                <a:off x="9394635" y="4009170"/>
                <a:ext cx="18000" cy="18000"/>
              </a:xfrm>
              <a:prstGeom prst="rect">
                <a:avLst/>
              </a:prstGeom>
            </p:spPr>
          </p:pic>
        </mc:Fallback>
      </mc:AlternateContent>
      <p:grpSp>
        <p:nvGrpSpPr>
          <p:cNvPr id="71" name="Group 70">
            <a:extLst>
              <a:ext uri="{FF2B5EF4-FFF2-40B4-BE49-F238E27FC236}">
                <a16:creationId xmlns:a16="http://schemas.microsoft.com/office/drawing/2014/main" id="{682518B5-C3BC-C9F8-0E23-D169D0D567D1}"/>
              </a:ext>
            </a:extLst>
          </p:cNvPr>
          <p:cNvGrpSpPr/>
          <p:nvPr/>
        </p:nvGrpSpPr>
        <p:grpSpPr>
          <a:xfrm>
            <a:off x="2039835" y="5803410"/>
            <a:ext cx="424800" cy="12240"/>
            <a:chOff x="2039835" y="5803410"/>
            <a:chExt cx="424800" cy="12240"/>
          </a:xfrm>
        </p:grpSpPr>
        <mc:AlternateContent xmlns:mc="http://schemas.openxmlformats.org/markup-compatibility/2006" xmlns:p14="http://schemas.microsoft.com/office/powerpoint/2010/main">
          <mc:Choice Requires="p14">
            <p:contentPart p14:bwMode="auto" r:id="rId13">
              <p14:nvContentPartPr>
                <p14:cNvPr id="68" name="Ink 67">
                  <a:extLst>
                    <a:ext uri="{FF2B5EF4-FFF2-40B4-BE49-F238E27FC236}">
                      <a16:creationId xmlns:a16="http://schemas.microsoft.com/office/drawing/2014/main" id="{06CE7C98-7926-07FA-911F-9044535F83F3}"/>
                    </a:ext>
                  </a:extLst>
                </p14:cNvPr>
                <p14:cNvContentPartPr/>
                <p14:nvPr/>
              </p14:nvContentPartPr>
              <p14:xfrm>
                <a:off x="2039835" y="5803410"/>
                <a:ext cx="360" cy="360"/>
              </p14:xfrm>
            </p:contentPart>
          </mc:Choice>
          <mc:Fallback xmlns="">
            <p:pic>
              <p:nvPicPr>
                <p:cNvPr id="68" name="Ink 67">
                  <a:extLst>
                    <a:ext uri="{FF2B5EF4-FFF2-40B4-BE49-F238E27FC236}">
                      <a16:creationId xmlns:a16="http://schemas.microsoft.com/office/drawing/2014/main" id="{06CE7C98-7926-07FA-911F-9044535F83F3}"/>
                    </a:ext>
                  </a:extLst>
                </p:cNvPr>
                <p:cNvPicPr/>
                <p:nvPr/>
              </p:nvPicPr>
              <p:blipFill>
                <a:blip r:embed="rId37"/>
                <a:stretch>
                  <a:fillRect/>
                </a:stretch>
              </p:blipFill>
              <p:spPr>
                <a:xfrm>
                  <a:off x="2030835" y="579477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9" name="Ink 68">
                  <a:extLst>
                    <a:ext uri="{FF2B5EF4-FFF2-40B4-BE49-F238E27FC236}">
                      <a16:creationId xmlns:a16="http://schemas.microsoft.com/office/drawing/2014/main" id="{D47DB851-1B92-CBCF-D458-77BAA55E0138}"/>
                    </a:ext>
                  </a:extLst>
                </p14:cNvPr>
                <p14:cNvContentPartPr/>
                <p14:nvPr/>
              </p14:nvContentPartPr>
              <p14:xfrm>
                <a:off x="2459595" y="5813130"/>
                <a:ext cx="5040" cy="2520"/>
              </p14:xfrm>
            </p:contentPart>
          </mc:Choice>
          <mc:Fallback xmlns="">
            <p:pic>
              <p:nvPicPr>
                <p:cNvPr id="69" name="Ink 68">
                  <a:extLst>
                    <a:ext uri="{FF2B5EF4-FFF2-40B4-BE49-F238E27FC236}">
                      <a16:creationId xmlns:a16="http://schemas.microsoft.com/office/drawing/2014/main" id="{D47DB851-1B92-CBCF-D458-77BAA55E0138}"/>
                    </a:ext>
                  </a:extLst>
                </p:cNvPr>
                <p:cNvPicPr/>
                <p:nvPr/>
              </p:nvPicPr>
              <p:blipFill>
                <a:blip r:embed="rId105"/>
                <a:stretch>
                  <a:fillRect/>
                </a:stretch>
              </p:blipFill>
              <p:spPr>
                <a:xfrm>
                  <a:off x="2450955" y="5804490"/>
                  <a:ext cx="22680" cy="20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6">
            <p14:nvContentPartPr>
              <p14:cNvPr id="70" name="Ink 69">
                <a:extLst>
                  <a:ext uri="{FF2B5EF4-FFF2-40B4-BE49-F238E27FC236}">
                    <a16:creationId xmlns:a16="http://schemas.microsoft.com/office/drawing/2014/main" id="{88930D5F-2FB3-E431-FCB0-4EF668E777AA}"/>
                  </a:ext>
                </a:extLst>
              </p14:cNvPr>
              <p14:cNvContentPartPr/>
              <p14:nvPr/>
            </p14:nvContentPartPr>
            <p14:xfrm>
              <a:off x="2927595" y="5825370"/>
              <a:ext cx="14760" cy="41400"/>
            </p14:xfrm>
          </p:contentPart>
        </mc:Choice>
        <mc:Fallback xmlns="">
          <p:pic>
            <p:nvPicPr>
              <p:cNvPr id="70" name="Ink 69">
                <a:extLst>
                  <a:ext uri="{FF2B5EF4-FFF2-40B4-BE49-F238E27FC236}">
                    <a16:creationId xmlns:a16="http://schemas.microsoft.com/office/drawing/2014/main" id="{88930D5F-2FB3-E431-FCB0-4EF668E777AA}"/>
                  </a:ext>
                </a:extLst>
              </p:cNvPr>
              <p:cNvPicPr/>
              <p:nvPr/>
            </p:nvPicPr>
            <p:blipFill>
              <a:blip r:embed="rId107"/>
              <a:stretch>
                <a:fillRect/>
              </a:stretch>
            </p:blipFill>
            <p:spPr>
              <a:xfrm>
                <a:off x="2918595" y="5816370"/>
                <a:ext cx="3240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5" name="Ink 74">
                <a:extLst>
                  <a:ext uri="{FF2B5EF4-FFF2-40B4-BE49-F238E27FC236}">
                    <a16:creationId xmlns:a16="http://schemas.microsoft.com/office/drawing/2014/main" id="{88F2BDC0-7221-C082-5144-E5E20AA07FF1}"/>
                  </a:ext>
                </a:extLst>
              </p14:cNvPr>
              <p14:cNvContentPartPr/>
              <p14:nvPr/>
            </p14:nvContentPartPr>
            <p14:xfrm>
              <a:off x="3378675" y="6615570"/>
              <a:ext cx="360" cy="360"/>
            </p14:xfrm>
          </p:contentPart>
        </mc:Choice>
        <mc:Fallback xmlns="">
          <p:pic>
            <p:nvPicPr>
              <p:cNvPr id="75" name="Ink 74">
                <a:extLst>
                  <a:ext uri="{FF2B5EF4-FFF2-40B4-BE49-F238E27FC236}">
                    <a16:creationId xmlns:a16="http://schemas.microsoft.com/office/drawing/2014/main" id="{88F2BDC0-7221-C082-5144-E5E20AA07FF1}"/>
                  </a:ext>
                </a:extLst>
              </p:cNvPr>
              <p:cNvPicPr/>
              <p:nvPr/>
            </p:nvPicPr>
            <p:blipFill>
              <a:blip r:embed="rId11"/>
              <a:stretch>
                <a:fillRect/>
              </a:stretch>
            </p:blipFill>
            <p:spPr>
              <a:xfrm>
                <a:off x="3369675" y="6606570"/>
                <a:ext cx="18000" cy="18000"/>
              </a:xfrm>
              <a:prstGeom prst="rect">
                <a:avLst/>
              </a:prstGeom>
            </p:spPr>
          </p:pic>
        </mc:Fallback>
      </mc:AlternateContent>
      <p:sp>
        <p:nvSpPr>
          <p:cNvPr id="2" name="Footer Placeholder 1">
            <a:extLst>
              <a:ext uri="{FF2B5EF4-FFF2-40B4-BE49-F238E27FC236}">
                <a16:creationId xmlns:a16="http://schemas.microsoft.com/office/drawing/2014/main" id="{3A4A8F9F-EB3C-30CA-CB60-B0B6045A158D}"/>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1D2503F6-4C3B-EE7B-E289-E9469858B558}"/>
              </a:ext>
            </a:extLst>
          </p:cNvPr>
          <p:cNvSpPr>
            <a:spLocks noGrp="1"/>
          </p:cNvSpPr>
          <p:nvPr>
            <p:ph type="sldNum" sz="quarter" idx="12"/>
          </p:nvPr>
        </p:nvSpPr>
        <p:spPr/>
        <p:txBody>
          <a:bodyPr/>
          <a:lstStyle/>
          <a:p>
            <a:fld id="{FACB5482-D393-4E2D-8FB7-B68A06B80F1E}" type="slidenum">
              <a:rPr lang="en-IN" smtClean="0"/>
              <a:t>10</a:t>
            </a:fld>
            <a:endParaRPr lang="en-IN"/>
          </a:p>
        </p:txBody>
      </p:sp>
    </p:spTree>
    <p:extLst>
      <p:ext uri="{BB962C8B-B14F-4D97-AF65-F5344CB8AC3E}">
        <p14:creationId xmlns:p14="http://schemas.microsoft.com/office/powerpoint/2010/main" val="3781574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00D323-EADC-4211-0537-480C10AD59C6}"/>
              </a:ext>
            </a:extLst>
          </p:cNvPr>
          <p:cNvSpPr>
            <a:spLocks noGrp="1"/>
          </p:cNvSpPr>
          <p:nvPr>
            <p:ph idx="1"/>
          </p:nvPr>
        </p:nvSpPr>
        <p:spPr>
          <a:xfrm>
            <a:off x="352425" y="762000"/>
            <a:ext cx="11487149" cy="5848350"/>
          </a:xfrm>
        </p:spPr>
        <p:txBody>
          <a:bodyPr/>
          <a:lstStyle/>
          <a:p>
            <a:pPr marL="0" indent="0">
              <a:buNone/>
            </a:pPr>
            <a:r>
              <a:rPr lang="en-US" dirty="0">
                <a:latin typeface="Georgia" panose="02040502050405020303" pitchFamily="18" charset="0"/>
              </a:rPr>
              <a:t>P(No)= 0.29</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P(Sunny)= 0.35</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So P(</a:t>
            </a:r>
            <a:r>
              <a:rPr lang="en-US" dirty="0" err="1">
                <a:latin typeface="Georgia" panose="02040502050405020303" pitchFamily="18" charset="0"/>
              </a:rPr>
              <a:t>No|Sunny</a:t>
            </a:r>
            <a:r>
              <a:rPr lang="en-US" dirty="0">
                <a:latin typeface="Georgia" panose="02040502050405020303" pitchFamily="18" charset="0"/>
              </a:rPr>
              <a:t>)= 0.5*0.29/0.35 = 0.41</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So as we can see from the above calculation that P(</a:t>
            </a:r>
            <a:r>
              <a:rPr lang="en-US" dirty="0" err="1">
                <a:latin typeface="Georgia" panose="02040502050405020303" pitchFamily="18" charset="0"/>
              </a:rPr>
              <a:t>Yes|Sunny</a:t>
            </a:r>
            <a:r>
              <a:rPr lang="en-US" dirty="0">
                <a:latin typeface="Georgia" panose="02040502050405020303" pitchFamily="18" charset="0"/>
              </a:rPr>
              <a:t>)&gt;P(</a:t>
            </a:r>
            <a:r>
              <a:rPr lang="en-US" dirty="0" err="1">
                <a:latin typeface="Georgia" panose="02040502050405020303" pitchFamily="18" charset="0"/>
              </a:rPr>
              <a:t>No|Sunny</a:t>
            </a:r>
            <a:r>
              <a:rPr lang="en-US" dirty="0">
                <a:latin typeface="Georgia" panose="02040502050405020303" pitchFamily="18" charset="0"/>
              </a:rPr>
              <a:t>)</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Hence on a Sunny day, Player can play the game.</a:t>
            </a:r>
            <a:endParaRPr lang="en-IN" dirty="0">
              <a:latin typeface="Georgia" panose="02040502050405020303" pitchFamily="18" charset="0"/>
            </a:endParaRPr>
          </a:p>
        </p:txBody>
      </p:sp>
      <p:grpSp>
        <p:nvGrpSpPr>
          <p:cNvPr id="32" name="Group 31">
            <a:extLst>
              <a:ext uri="{FF2B5EF4-FFF2-40B4-BE49-F238E27FC236}">
                <a16:creationId xmlns:a16="http://schemas.microsoft.com/office/drawing/2014/main" id="{C73EDF73-1D33-B221-C458-4CA9AF80708D}"/>
              </a:ext>
            </a:extLst>
          </p:cNvPr>
          <p:cNvGrpSpPr/>
          <p:nvPr/>
        </p:nvGrpSpPr>
        <p:grpSpPr>
          <a:xfrm>
            <a:off x="1399035" y="3443970"/>
            <a:ext cx="6952320" cy="2072880"/>
            <a:chOff x="1399035" y="3443970"/>
            <a:chExt cx="6952320" cy="2072880"/>
          </a:xfrm>
        </p:grpSpPr>
        <mc:AlternateContent xmlns:mc="http://schemas.openxmlformats.org/markup-compatibility/2006" xmlns:p14="http://schemas.microsoft.com/office/powerpoint/2010/main">
          <mc:Choice Requires="p14">
            <p:contentPart p14:bwMode="auto" r:id="rId2">
              <p14:nvContentPartPr>
                <p14:cNvPr id="34" name="Ink 33">
                  <a:extLst>
                    <a:ext uri="{FF2B5EF4-FFF2-40B4-BE49-F238E27FC236}">
                      <a16:creationId xmlns:a16="http://schemas.microsoft.com/office/drawing/2014/main" id="{8EF51D00-B62F-1913-B93C-087ACA20609D}"/>
                    </a:ext>
                  </a:extLst>
                </p14:cNvPr>
                <p14:cNvContentPartPr/>
                <p14:nvPr/>
              </p14:nvContentPartPr>
              <p14:xfrm>
                <a:off x="5593035" y="3443970"/>
                <a:ext cx="38160" cy="93240"/>
              </p14:xfrm>
            </p:contentPart>
          </mc:Choice>
          <mc:Fallback xmlns="">
            <p:pic>
              <p:nvPicPr>
                <p:cNvPr id="34" name="Ink 33">
                  <a:extLst>
                    <a:ext uri="{FF2B5EF4-FFF2-40B4-BE49-F238E27FC236}">
                      <a16:creationId xmlns:a16="http://schemas.microsoft.com/office/drawing/2014/main" id="{8EF51D00-B62F-1913-B93C-087ACA20609D}"/>
                    </a:ext>
                  </a:extLst>
                </p:cNvPr>
                <p:cNvPicPr/>
                <p:nvPr/>
              </p:nvPicPr>
              <p:blipFill>
                <a:blip r:embed="rId3"/>
                <a:stretch>
                  <a:fillRect/>
                </a:stretch>
              </p:blipFill>
              <p:spPr>
                <a:xfrm>
                  <a:off x="5584395" y="3434970"/>
                  <a:ext cx="5580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6" name="Ink 25">
                  <a:extLst>
                    <a:ext uri="{FF2B5EF4-FFF2-40B4-BE49-F238E27FC236}">
                      <a16:creationId xmlns:a16="http://schemas.microsoft.com/office/drawing/2014/main" id="{B6A4A50C-D7B1-DBFD-24BD-DAE9CE31DBBD}"/>
                    </a:ext>
                  </a:extLst>
                </p14:cNvPr>
                <p14:cNvContentPartPr/>
                <p14:nvPr/>
              </p14:nvContentPartPr>
              <p14:xfrm>
                <a:off x="8350995" y="3487530"/>
                <a:ext cx="360" cy="360"/>
              </p14:xfrm>
            </p:contentPart>
          </mc:Choice>
          <mc:Fallback xmlns="">
            <p:pic>
              <p:nvPicPr>
                <p:cNvPr id="26" name="Ink 25">
                  <a:extLst>
                    <a:ext uri="{FF2B5EF4-FFF2-40B4-BE49-F238E27FC236}">
                      <a16:creationId xmlns:a16="http://schemas.microsoft.com/office/drawing/2014/main" id="{B6A4A50C-D7B1-DBFD-24BD-DAE9CE31DBBD}"/>
                    </a:ext>
                  </a:extLst>
                </p:cNvPr>
                <p:cNvPicPr/>
                <p:nvPr/>
              </p:nvPicPr>
              <p:blipFill>
                <a:blip r:embed="rId5"/>
                <a:stretch>
                  <a:fillRect/>
                </a:stretch>
              </p:blipFill>
              <p:spPr>
                <a:xfrm>
                  <a:off x="8341995" y="347853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3" name="Ink 32">
                  <a:extLst>
                    <a:ext uri="{FF2B5EF4-FFF2-40B4-BE49-F238E27FC236}">
                      <a16:creationId xmlns:a16="http://schemas.microsoft.com/office/drawing/2014/main" id="{0E9BE16D-5A14-634B-CAC3-6258C6900AEE}"/>
                    </a:ext>
                  </a:extLst>
                </p14:cNvPr>
                <p14:cNvContentPartPr/>
                <p14:nvPr/>
              </p14:nvContentPartPr>
              <p14:xfrm>
                <a:off x="1399035" y="5501730"/>
                <a:ext cx="41760" cy="15120"/>
              </p14:xfrm>
            </p:contentPart>
          </mc:Choice>
          <mc:Fallback xmlns="">
            <p:pic>
              <p:nvPicPr>
                <p:cNvPr id="33" name="Ink 32">
                  <a:extLst>
                    <a:ext uri="{FF2B5EF4-FFF2-40B4-BE49-F238E27FC236}">
                      <a16:creationId xmlns:a16="http://schemas.microsoft.com/office/drawing/2014/main" id="{0E9BE16D-5A14-634B-CAC3-6258C6900AEE}"/>
                    </a:ext>
                  </a:extLst>
                </p:cNvPr>
                <p:cNvPicPr/>
                <p:nvPr/>
              </p:nvPicPr>
              <p:blipFill>
                <a:blip r:embed="rId7"/>
                <a:stretch>
                  <a:fillRect/>
                </a:stretch>
              </p:blipFill>
              <p:spPr>
                <a:xfrm>
                  <a:off x="1390035" y="5493090"/>
                  <a:ext cx="59400" cy="32760"/>
                </a:xfrm>
                <a:prstGeom prst="rect">
                  <a:avLst/>
                </a:prstGeom>
              </p:spPr>
            </p:pic>
          </mc:Fallback>
        </mc:AlternateContent>
      </p:grpSp>
      <p:sp>
        <p:nvSpPr>
          <p:cNvPr id="2" name="Footer Placeholder 1">
            <a:extLst>
              <a:ext uri="{FF2B5EF4-FFF2-40B4-BE49-F238E27FC236}">
                <a16:creationId xmlns:a16="http://schemas.microsoft.com/office/drawing/2014/main" id="{5AB354E6-F676-6CDE-F993-1F90CF62BB95}"/>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16BFE1B4-A8BC-3CD6-9B0C-5566CC42A004}"/>
              </a:ext>
            </a:extLst>
          </p:cNvPr>
          <p:cNvSpPr>
            <a:spLocks noGrp="1"/>
          </p:cNvSpPr>
          <p:nvPr>
            <p:ph type="sldNum" sz="quarter" idx="12"/>
          </p:nvPr>
        </p:nvSpPr>
        <p:spPr/>
        <p:txBody>
          <a:bodyPr/>
          <a:lstStyle/>
          <a:p>
            <a:fld id="{FACB5482-D393-4E2D-8FB7-B68A06B80F1E}" type="slidenum">
              <a:rPr lang="en-IN" smtClean="0"/>
              <a:t>11</a:t>
            </a:fld>
            <a:endParaRPr lang="en-IN"/>
          </a:p>
        </p:txBody>
      </p:sp>
    </p:spTree>
    <p:extLst>
      <p:ext uri="{BB962C8B-B14F-4D97-AF65-F5344CB8AC3E}">
        <p14:creationId xmlns:p14="http://schemas.microsoft.com/office/powerpoint/2010/main" val="349152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64D34E-E611-A443-9522-03C5434FB6B3}"/>
              </a:ext>
            </a:extLst>
          </p:cNvPr>
          <p:cNvSpPr>
            <a:spLocks noGrp="1"/>
          </p:cNvSpPr>
          <p:nvPr>
            <p:ph idx="1"/>
          </p:nvPr>
        </p:nvSpPr>
        <p:spPr>
          <a:xfrm>
            <a:off x="123825" y="609601"/>
            <a:ext cx="12068175" cy="5981700"/>
          </a:xfrm>
        </p:spPr>
        <p:txBody>
          <a:bodyPr>
            <a:normAutofit fontScale="92500" lnSpcReduction="20000"/>
          </a:bodyPr>
          <a:lstStyle/>
          <a:p>
            <a:pPr marL="0" indent="0">
              <a:buNone/>
            </a:pPr>
            <a:r>
              <a:rPr lang="en-US" sz="22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Advantages of Naïve Bayes Classifier:</a:t>
            </a:r>
          </a:p>
          <a:p>
            <a:pPr>
              <a:buFont typeface="Wingdings" panose="05000000000000000000" pitchFamily="2" charset="2"/>
              <a:buChar char="q"/>
            </a:pPr>
            <a:r>
              <a:rPr lang="en-US" dirty="0">
                <a:latin typeface="Georgia" panose="02040502050405020303" pitchFamily="18" charset="0"/>
              </a:rPr>
              <a:t>Naïve Bayes is one of the fast and easy ML algorithms to predict a class of datasets.</a:t>
            </a:r>
          </a:p>
          <a:p>
            <a:pPr>
              <a:buFont typeface="Wingdings" panose="05000000000000000000" pitchFamily="2" charset="2"/>
              <a:buChar char="q"/>
            </a:pPr>
            <a:r>
              <a:rPr lang="en-US" dirty="0">
                <a:latin typeface="Georgia" panose="02040502050405020303" pitchFamily="18" charset="0"/>
              </a:rPr>
              <a:t>It can be used for Binary as well as Multi-class Classifications.</a:t>
            </a:r>
          </a:p>
          <a:p>
            <a:pPr>
              <a:buFont typeface="Wingdings" panose="05000000000000000000" pitchFamily="2" charset="2"/>
              <a:buChar char="q"/>
            </a:pPr>
            <a:r>
              <a:rPr lang="en-US" dirty="0">
                <a:latin typeface="Georgia" panose="02040502050405020303" pitchFamily="18" charset="0"/>
              </a:rPr>
              <a:t>It performs well in Multi-class predictions as compared to the other Algorithms.</a:t>
            </a:r>
          </a:p>
          <a:p>
            <a:pPr>
              <a:buFont typeface="Wingdings" panose="05000000000000000000" pitchFamily="2" charset="2"/>
              <a:buChar char="q"/>
            </a:pPr>
            <a:r>
              <a:rPr lang="en-US" dirty="0">
                <a:latin typeface="Georgia" panose="02040502050405020303" pitchFamily="18" charset="0"/>
              </a:rPr>
              <a:t>It is the most popular choice for text classification problems.</a:t>
            </a:r>
          </a:p>
          <a:p>
            <a:pPr marL="0" indent="0">
              <a:buNone/>
            </a:pPr>
            <a:r>
              <a:rPr lang="en-US" sz="22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Disadvantages of Naïve Bayes Classifier:</a:t>
            </a:r>
          </a:p>
          <a:p>
            <a:pPr>
              <a:buFont typeface="Wingdings" panose="05000000000000000000" pitchFamily="2" charset="2"/>
              <a:buChar char="q"/>
            </a:pPr>
            <a:r>
              <a:rPr lang="en-US" dirty="0">
                <a:latin typeface="Georgia" panose="02040502050405020303" pitchFamily="18" charset="0"/>
              </a:rPr>
              <a:t>Naive Bayes assumes that all features are independent or unrelated, so it cannot learn the relationship between features.</a:t>
            </a:r>
          </a:p>
          <a:p>
            <a:pPr marL="0" indent="0">
              <a:buNone/>
            </a:pPr>
            <a:r>
              <a:rPr lang="en-US" sz="22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Applications of Naïve Bayes Classifier:</a:t>
            </a:r>
          </a:p>
          <a:p>
            <a:pPr>
              <a:buFont typeface="Wingdings" panose="05000000000000000000" pitchFamily="2" charset="2"/>
              <a:buChar char="q"/>
            </a:pPr>
            <a:r>
              <a:rPr lang="en-US" dirty="0">
                <a:latin typeface="Georgia" panose="02040502050405020303" pitchFamily="18" charset="0"/>
              </a:rPr>
              <a:t>It is used for Credit Scoring.</a:t>
            </a:r>
          </a:p>
          <a:p>
            <a:pPr>
              <a:buFont typeface="Wingdings" panose="05000000000000000000" pitchFamily="2" charset="2"/>
              <a:buChar char="q"/>
            </a:pPr>
            <a:r>
              <a:rPr lang="en-US" dirty="0">
                <a:latin typeface="Georgia" panose="02040502050405020303" pitchFamily="18" charset="0"/>
              </a:rPr>
              <a:t>It is used in medical data classification.</a:t>
            </a:r>
          </a:p>
          <a:p>
            <a:pPr>
              <a:buFont typeface="Wingdings" panose="05000000000000000000" pitchFamily="2" charset="2"/>
              <a:buChar char="q"/>
            </a:pPr>
            <a:r>
              <a:rPr lang="en-US" dirty="0">
                <a:latin typeface="Georgia" panose="02040502050405020303" pitchFamily="18" charset="0"/>
              </a:rPr>
              <a:t>It can be used in real-time predictions because Naïve Bayes Classifier is an eager learner.</a:t>
            </a:r>
          </a:p>
          <a:p>
            <a:pPr>
              <a:buFont typeface="Wingdings" panose="05000000000000000000" pitchFamily="2" charset="2"/>
              <a:buChar char="q"/>
            </a:pPr>
            <a:r>
              <a:rPr lang="en-US" dirty="0">
                <a:latin typeface="Georgia" panose="02040502050405020303" pitchFamily="18" charset="0"/>
              </a:rPr>
              <a:t>It is used in Text classification such as Spam filtering and Sentiment analysis.</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05D04D34-BF43-2E09-4978-0AA16D95D641}"/>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5A453994-80CE-F8BB-D952-0BE82964C550}"/>
              </a:ext>
            </a:extLst>
          </p:cNvPr>
          <p:cNvSpPr>
            <a:spLocks noGrp="1"/>
          </p:cNvSpPr>
          <p:nvPr>
            <p:ph type="sldNum" sz="quarter" idx="12"/>
          </p:nvPr>
        </p:nvSpPr>
        <p:spPr/>
        <p:txBody>
          <a:bodyPr/>
          <a:lstStyle/>
          <a:p>
            <a:fld id="{FACB5482-D393-4E2D-8FB7-B68A06B80F1E}" type="slidenum">
              <a:rPr lang="en-IN" smtClean="0"/>
              <a:t>12</a:t>
            </a:fld>
            <a:endParaRPr lang="en-IN"/>
          </a:p>
        </p:txBody>
      </p:sp>
    </p:spTree>
    <p:extLst>
      <p:ext uri="{BB962C8B-B14F-4D97-AF65-F5344CB8AC3E}">
        <p14:creationId xmlns:p14="http://schemas.microsoft.com/office/powerpoint/2010/main" val="3990587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2DE19A-FD8C-2D3D-FAC9-96CB1F2D0C6E}"/>
              </a:ext>
            </a:extLst>
          </p:cNvPr>
          <p:cNvSpPr>
            <a:spLocks noGrp="1"/>
          </p:cNvSpPr>
          <p:nvPr>
            <p:ph idx="1"/>
          </p:nvPr>
        </p:nvSpPr>
        <p:spPr>
          <a:xfrm>
            <a:off x="295275" y="923925"/>
            <a:ext cx="11677649" cy="5772150"/>
          </a:xfrm>
        </p:spPr>
        <p:txBody>
          <a:bodyPr/>
          <a:lstStyle/>
          <a:p>
            <a:pPr marL="0" indent="0">
              <a:buNone/>
            </a:pPr>
            <a:r>
              <a:rPr lang="en-US" sz="22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Python Implementation of the Naïve Bayes algorithm:</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Steps to implement:</a:t>
            </a:r>
          </a:p>
          <a:p>
            <a:pPr>
              <a:buFont typeface="Wingdings" panose="05000000000000000000" pitchFamily="2" charset="2"/>
              <a:buChar char="q"/>
            </a:pPr>
            <a:r>
              <a:rPr lang="en-US" dirty="0">
                <a:latin typeface="Georgia" panose="02040502050405020303" pitchFamily="18" charset="0"/>
              </a:rPr>
              <a:t>Data Pre-processing step</a:t>
            </a:r>
          </a:p>
          <a:p>
            <a:pPr>
              <a:buFont typeface="Wingdings" panose="05000000000000000000" pitchFamily="2" charset="2"/>
              <a:buChar char="q"/>
            </a:pPr>
            <a:r>
              <a:rPr lang="en-US" dirty="0">
                <a:latin typeface="Georgia" panose="02040502050405020303" pitchFamily="18" charset="0"/>
              </a:rPr>
              <a:t>Fitting Naive Bayes to the Training set</a:t>
            </a:r>
          </a:p>
          <a:p>
            <a:pPr>
              <a:buFont typeface="Wingdings" panose="05000000000000000000" pitchFamily="2" charset="2"/>
              <a:buChar char="q"/>
            </a:pPr>
            <a:r>
              <a:rPr lang="en-US" dirty="0">
                <a:latin typeface="Georgia" panose="02040502050405020303" pitchFamily="18" charset="0"/>
              </a:rPr>
              <a:t>Predicting the test result</a:t>
            </a:r>
          </a:p>
          <a:p>
            <a:pPr>
              <a:buFont typeface="Wingdings" panose="05000000000000000000" pitchFamily="2" charset="2"/>
              <a:buChar char="q"/>
            </a:pPr>
            <a:r>
              <a:rPr lang="en-US" dirty="0">
                <a:latin typeface="Georgia" panose="02040502050405020303" pitchFamily="18" charset="0"/>
              </a:rPr>
              <a:t>Test accuracy of the result(Creation of Confusion matrix)</a:t>
            </a:r>
          </a:p>
          <a:p>
            <a:pPr>
              <a:buFont typeface="Wingdings" panose="05000000000000000000" pitchFamily="2" charset="2"/>
              <a:buChar char="q"/>
            </a:pPr>
            <a:r>
              <a:rPr lang="en-US" dirty="0">
                <a:latin typeface="Georgia" panose="02040502050405020303" pitchFamily="18" charset="0"/>
              </a:rPr>
              <a:t>Visualizing the test set result.</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55B6DC42-C7DF-85BE-1EF6-A1119116412F}"/>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AC40D0A5-6282-7D12-9812-BA35FB7E3FB9}"/>
              </a:ext>
            </a:extLst>
          </p:cNvPr>
          <p:cNvSpPr>
            <a:spLocks noGrp="1"/>
          </p:cNvSpPr>
          <p:nvPr>
            <p:ph type="sldNum" sz="quarter" idx="12"/>
          </p:nvPr>
        </p:nvSpPr>
        <p:spPr/>
        <p:txBody>
          <a:bodyPr/>
          <a:lstStyle/>
          <a:p>
            <a:fld id="{FACB5482-D393-4E2D-8FB7-B68A06B80F1E}" type="slidenum">
              <a:rPr lang="en-IN" smtClean="0"/>
              <a:t>13</a:t>
            </a:fld>
            <a:endParaRPr lang="en-IN"/>
          </a:p>
        </p:txBody>
      </p:sp>
    </p:spTree>
    <p:extLst>
      <p:ext uri="{BB962C8B-B14F-4D97-AF65-F5344CB8AC3E}">
        <p14:creationId xmlns:p14="http://schemas.microsoft.com/office/powerpoint/2010/main" val="215914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8FD575-B238-DF4A-96DD-1DC8BE4D41FD}"/>
              </a:ext>
            </a:extLst>
          </p:cNvPr>
          <p:cNvSpPr>
            <a:spLocks noGrp="1"/>
          </p:cNvSpPr>
          <p:nvPr>
            <p:ph idx="1"/>
          </p:nvPr>
        </p:nvSpPr>
        <p:spPr>
          <a:xfrm>
            <a:off x="276226" y="733425"/>
            <a:ext cx="11687174" cy="5886450"/>
          </a:xfrm>
        </p:spPr>
        <p:txBody>
          <a:bodyPr>
            <a:normAutofit fontScale="77500" lnSpcReduction="20000"/>
          </a:bodyPr>
          <a:lstStyle/>
          <a:p>
            <a:pPr marL="0" indent="0">
              <a:buNone/>
            </a:pPr>
            <a:r>
              <a:rPr lang="en-IN" sz="24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Data Pre-processing step</a:t>
            </a:r>
            <a:r>
              <a:rPr lang="en-IN" dirty="0">
                <a:latin typeface="Georgia" panose="02040502050405020303" pitchFamily="18" charset="0"/>
              </a:rPr>
              <a:t>:</a:t>
            </a:r>
          </a:p>
          <a:p>
            <a:pPr marL="0" indent="0">
              <a:buNone/>
            </a:pPr>
            <a:r>
              <a:rPr lang="en-IN" dirty="0">
                <a:latin typeface="Georgia" panose="02040502050405020303" pitchFamily="18" charset="0"/>
              </a:rPr>
              <a:t>In this step, we will pre-process/prepare the data so that we can use it efficiently in our code. It is similar as we did in data-pre-processing</a:t>
            </a:r>
          </a:p>
          <a:p>
            <a:pPr marL="0" indent="0">
              <a:buNone/>
            </a:pPr>
            <a:r>
              <a:rPr lang="en-IN" dirty="0">
                <a:latin typeface="Georgia" panose="02040502050405020303" pitchFamily="18" charset="0"/>
              </a:rPr>
              <a:t>importing the libraries  </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nm  </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mtp</a:t>
            </a:r>
            <a:r>
              <a:rPr lang="en-IN" dirty="0">
                <a:latin typeface="Georgia" panose="02040502050405020303" pitchFamily="18" charset="0"/>
              </a:rPr>
              <a:t>  </a:t>
            </a:r>
          </a:p>
          <a:p>
            <a:pPr marL="0" indent="0">
              <a:buNone/>
            </a:pPr>
            <a:r>
              <a:rPr lang="en-IN" dirty="0">
                <a:latin typeface="Georgia" panose="02040502050405020303" pitchFamily="18" charset="0"/>
              </a:rPr>
              <a:t>import pandas as pd  </a:t>
            </a:r>
          </a:p>
          <a:p>
            <a:pPr marL="0" indent="0">
              <a:buNone/>
            </a:pPr>
            <a:r>
              <a:rPr lang="en-IN" dirty="0">
                <a:latin typeface="Georgia" panose="02040502050405020303" pitchFamily="18" charset="0"/>
              </a:rPr>
              <a:t>dataset = </a:t>
            </a:r>
            <a:r>
              <a:rPr lang="en-IN" dirty="0" err="1">
                <a:latin typeface="Georgia" panose="02040502050405020303" pitchFamily="18" charset="0"/>
              </a:rPr>
              <a:t>pd.read_csv</a:t>
            </a:r>
            <a:r>
              <a:rPr lang="en-IN" dirty="0">
                <a:latin typeface="Georgia" panose="02040502050405020303" pitchFamily="18" charset="0"/>
              </a:rPr>
              <a:t>('user_data.csv')  </a:t>
            </a:r>
          </a:p>
          <a:p>
            <a:pPr marL="0" indent="0">
              <a:buNone/>
            </a:pPr>
            <a:r>
              <a:rPr lang="en-IN" dirty="0">
                <a:latin typeface="Georgia" panose="02040502050405020303" pitchFamily="18" charset="0"/>
              </a:rPr>
              <a:t>x = </a:t>
            </a:r>
            <a:r>
              <a:rPr lang="en-IN" dirty="0" err="1">
                <a:latin typeface="Georgia" panose="02040502050405020303" pitchFamily="18" charset="0"/>
              </a:rPr>
              <a:t>dataset.iloc</a:t>
            </a:r>
            <a:r>
              <a:rPr lang="en-IN" dirty="0">
                <a:latin typeface="Georgia" panose="02040502050405020303" pitchFamily="18" charset="0"/>
              </a:rPr>
              <a:t>[:, [2, 3]].values  </a:t>
            </a:r>
          </a:p>
          <a:p>
            <a:pPr marL="0" indent="0">
              <a:buNone/>
            </a:pPr>
            <a:r>
              <a:rPr lang="en-IN" dirty="0">
                <a:latin typeface="Georgia" panose="02040502050405020303" pitchFamily="18" charset="0"/>
              </a:rPr>
              <a:t>y = </a:t>
            </a:r>
            <a:r>
              <a:rPr lang="en-IN" dirty="0" err="1">
                <a:latin typeface="Georgia" panose="02040502050405020303" pitchFamily="18" charset="0"/>
              </a:rPr>
              <a:t>dataset.iloc</a:t>
            </a:r>
            <a:r>
              <a:rPr lang="en-IN" dirty="0">
                <a:latin typeface="Georgia" panose="02040502050405020303" pitchFamily="18" charset="0"/>
              </a:rPr>
              <a:t>[:, 4].values  </a:t>
            </a:r>
          </a:p>
          <a:p>
            <a:pPr marL="0" indent="0">
              <a:buNone/>
            </a:pPr>
            <a:r>
              <a:rPr lang="en-IN" dirty="0">
                <a:latin typeface="Georgia" panose="02040502050405020303" pitchFamily="18" charset="0"/>
              </a:rPr>
              <a:t>from </a:t>
            </a:r>
            <a:r>
              <a:rPr lang="en-IN" dirty="0" err="1">
                <a:latin typeface="Georgia" panose="02040502050405020303" pitchFamily="18" charset="0"/>
              </a:rPr>
              <a:t>sklearn.model_selection</a:t>
            </a:r>
            <a:r>
              <a:rPr lang="en-IN" dirty="0">
                <a:latin typeface="Georgia" panose="02040502050405020303" pitchFamily="18" charset="0"/>
              </a:rPr>
              <a:t> import </a:t>
            </a:r>
            <a:r>
              <a:rPr lang="en-IN" dirty="0" err="1">
                <a:latin typeface="Georgia" panose="02040502050405020303" pitchFamily="18" charset="0"/>
              </a:rPr>
              <a:t>train_test_split</a:t>
            </a:r>
            <a:r>
              <a:rPr lang="en-IN" dirty="0">
                <a:latin typeface="Georgia" panose="02040502050405020303" pitchFamily="18" charset="0"/>
              </a:rPr>
              <a:t>  </a:t>
            </a:r>
          </a:p>
          <a:p>
            <a:pPr marL="0" indent="0">
              <a:buNone/>
            </a:pPr>
            <a:r>
              <a:rPr lang="en-IN" dirty="0" err="1">
                <a:latin typeface="Georgia" panose="02040502050405020303" pitchFamily="18" charset="0"/>
              </a:rPr>
              <a:t>x_train</a:t>
            </a:r>
            <a:r>
              <a:rPr lang="en-IN" dirty="0">
                <a:latin typeface="Georgia" panose="02040502050405020303" pitchFamily="18" charset="0"/>
              </a:rPr>
              <a:t>, </a:t>
            </a:r>
            <a:r>
              <a:rPr lang="en-IN" dirty="0" err="1">
                <a:latin typeface="Georgia" panose="02040502050405020303" pitchFamily="18" charset="0"/>
              </a:rPr>
              <a:t>x_test</a:t>
            </a:r>
            <a:r>
              <a:rPr lang="en-IN" dirty="0">
                <a:latin typeface="Georgia" panose="02040502050405020303" pitchFamily="18" charset="0"/>
              </a:rPr>
              <a:t>, </a:t>
            </a:r>
            <a:r>
              <a:rPr lang="en-IN" dirty="0" err="1">
                <a:latin typeface="Georgia" panose="02040502050405020303" pitchFamily="18" charset="0"/>
              </a:rPr>
              <a:t>y_train</a:t>
            </a:r>
            <a:r>
              <a:rPr lang="en-IN" dirty="0">
                <a:latin typeface="Georgia" panose="02040502050405020303" pitchFamily="18" charset="0"/>
              </a:rPr>
              <a:t>, </a:t>
            </a:r>
            <a:r>
              <a:rPr lang="en-IN" dirty="0" err="1">
                <a:latin typeface="Georgia" panose="02040502050405020303" pitchFamily="18" charset="0"/>
              </a:rPr>
              <a:t>y_test</a:t>
            </a:r>
            <a:r>
              <a:rPr lang="en-IN" dirty="0">
                <a:latin typeface="Georgia" panose="02040502050405020303" pitchFamily="18" charset="0"/>
              </a:rPr>
              <a:t> = </a:t>
            </a:r>
            <a:r>
              <a:rPr lang="en-IN" dirty="0" err="1">
                <a:latin typeface="Georgia" panose="02040502050405020303" pitchFamily="18" charset="0"/>
              </a:rPr>
              <a:t>train_test_split</a:t>
            </a:r>
            <a:r>
              <a:rPr lang="en-IN" dirty="0">
                <a:latin typeface="Georgia" panose="02040502050405020303" pitchFamily="18" charset="0"/>
              </a:rPr>
              <a:t>(x, y, </a:t>
            </a:r>
            <a:r>
              <a:rPr lang="en-IN" dirty="0" err="1">
                <a:latin typeface="Georgia" panose="02040502050405020303" pitchFamily="18" charset="0"/>
              </a:rPr>
              <a:t>test_size</a:t>
            </a:r>
            <a:r>
              <a:rPr lang="en-IN" dirty="0">
                <a:latin typeface="Georgia" panose="02040502050405020303" pitchFamily="18" charset="0"/>
              </a:rPr>
              <a:t> = 0.25, </a:t>
            </a:r>
            <a:r>
              <a:rPr lang="en-IN" dirty="0" err="1">
                <a:latin typeface="Georgia" panose="02040502050405020303" pitchFamily="18" charset="0"/>
              </a:rPr>
              <a:t>random_state</a:t>
            </a:r>
            <a:r>
              <a:rPr lang="en-IN" dirty="0">
                <a:latin typeface="Georgia" panose="02040502050405020303" pitchFamily="18" charset="0"/>
              </a:rPr>
              <a:t> = 0)  </a:t>
            </a:r>
          </a:p>
          <a:p>
            <a:pPr marL="0" indent="0">
              <a:buNone/>
            </a:pPr>
            <a:r>
              <a:rPr lang="en-IN" dirty="0">
                <a:latin typeface="Georgia" panose="02040502050405020303" pitchFamily="18" charset="0"/>
              </a:rPr>
              <a:t>from </a:t>
            </a:r>
            <a:r>
              <a:rPr lang="en-IN" dirty="0" err="1">
                <a:latin typeface="Georgia" panose="02040502050405020303" pitchFamily="18" charset="0"/>
              </a:rPr>
              <a:t>sklearn.preprocessing</a:t>
            </a:r>
            <a:r>
              <a:rPr lang="en-IN" dirty="0">
                <a:latin typeface="Georgia" panose="02040502050405020303" pitchFamily="18" charset="0"/>
              </a:rPr>
              <a:t> import </a:t>
            </a:r>
            <a:r>
              <a:rPr lang="en-IN" dirty="0" err="1">
                <a:latin typeface="Georgia" panose="02040502050405020303" pitchFamily="18" charset="0"/>
              </a:rPr>
              <a:t>StandardScaler</a:t>
            </a:r>
            <a:r>
              <a:rPr lang="en-IN" dirty="0">
                <a:latin typeface="Georgia" panose="02040502050405020303" pitchFamily="18" charset="0"/>
              </a:rPr>
              <a:t>  </a:t>
            </a:r>
          </a:p>
          <a:p>
            <a:pPr marL="0" indent="0">
              <a:buNone/>
            </a:pPr>
            <a:r>
              <a:rPr lang="en-IN" dirty="0" err="1">
                <a:latin typeface="Georgia" panose="02040502050405020303" pitchFamily="18" charset="0"/>
              </a:rPr>
              <a:t>sc</a:t>
            </a:r>
            <a:r>
              <a:rPr lang="en-IN" dirty="0">
                <a:latin typeface="Georgia" panose="02040502050405020303" pitchFamily="18" charset="0"/>
              </a:rPr>
              <a:t> = </a:t>
            </a:r>
            <a:r>
              <a:rPr lang="en-IN" dirty="0" err="1">
                <a:latin typeface="Georgia" panose="02040502050405020303" pitchFamily="18" charset="0"/>
              </a:rPr>
              <a:t>StandardScaler</a:t>
            </a:r>
            <a:r>
              <a:rPr lang="en-IN" dirty="0">
                <a:latin typeface="Georgia" panose="02040502050405020303" pitchFamily="18" charset="0"/>
              </a:rPr>
              <a:t>()  </a:t>
            </a:r>
          </a:p>
          <a:p>
            <a:pPr marL="0" indent="0">
              <a:buNone/>
            </a:pPr>
            <a:r>
              <a:rPr lang="en-IN" dirty="0" err="1">
                <a:latin typeface="Georgia" panose="02040502050405020303" pitchFamily="18" charset="0"/>
              </a:rPr>
              <a:t>x_train</a:t>
            </a:r>
            <a:r>
              <a:rPr lang="en-IN" dirty="0">
                <a:latin typeface="Georgia" panose="02040502050405020303" pitchFamily="18" charset="0"/>
              </a:rPr>
              <a:t> = </a:t>
            </a:r>
            <a:r>
              <a:rPr lang="en-IN" dirty="0" err="1">
                <a:latin typeface="Georgia" panose="02040502050405020303" pitchFamily="18" charset="0"/>
              </a:rPr>
              <a:t>sc.fit_transform</a:t>
            </a:r>
            <a:r>
              <a:rPr lang="en-IN" dirty="0">
                <a:latin typeface="Georgia" panose="02040502050405020303" pitchFamily="18" charset="0"/>
              </a:rPr>
              <a:t>(</a:t>
            </a:r>
            <a:r>
              <a:rPr lang="en-IN" dirty="0" err="1">
                <a:latin typeface="Georgia" panose="02040502050405020303" pitchFamily="18" charset="0"/>
              </a:rPr>
              <a:t>x_train</a:t>
            </a:r>
            <a:r>
              <a:rPr lang="en-IN" dirty="0">
                <a:latin typeface="Georgia" panose="02040502050405020303" pitchFamily="18" charset="0"/>
              </a:rPr>
              <a:t>)  </a:t>
            </a:r>
          </a:p>
          <a:p>
            <a:pPr marL="0" indent="0">
              <a:buNone/>
            </a:pPr>
            <a:r>
              <a:rPr lang="en-IN" dirty="0" err="1">
                <a:latin typeface="Georgia" panose="02040502050405020303" pitchFamily="18" charset="0"/>
              </a:rPr>
              <a:t>x_test</a:t>
            </a:r>
            <a:r>
              <a:rPr lang="en-IN" dirty="0">
                <a:latin typeface="Georgia" panose="02040502050405020303" pitchFamily="18" charset="0"/>
              </a:rPr>
              <a:t> = </a:t>
            </a:r>
            <a:r>
              <a:rPr lang="en-IN" dirty="0" err="1">
                <a:latin typeface="Georgia" panose="02040502050405020303" pitchFamily="18" charset="0"/>
              </a:rPr>
              <a:t>sc.transform</a:t>
            </a:r>
            <a:r>
              <a:rPr lang="en-IN" dirty="0">
                <a:latin typeface="Georgia" panose="02040502050405020303" pitchFamily="18" charset="0"/>
              </a:rPr>
              <a:t>(</a:t>
            </a:r>
            <a:r>
              <a:rPr lang="en-IN" dirty="0" err="1">
                <a:latin typeface="Georgia" panose="02040502050405020303" pitchFamily="18" charset="0"/>
              </a:rPr>
              <a:t>x_test</a:t>
            </a:r>
            <a:r>
              <a:rPr lang="en-IN" dirty="0">
                <a:latin typeface="Georgia" panose="02040502050405020303" pitchFamily="18" charset="0"/>
              </a:rPr>
              <a:t>) </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CC8FCFF-1B4E-1265-526C-1922627C7A49}"/>
                  </a:ext>
                </a:extLst>
              </p14:cNvPr>
              <p14:cNvContentPartPr/>
              <p14:nvPr/>
            </p14:nvContentPartPr>
            <p14:xfrm>
              <a:off x="2256195" y="2144010"/>
              <a:ext cx="25560" cy="10080"/>
            </p14:xfrm>
          </p:contentPart>
        </mc:Choice>
        <mc:Fallback xmlns="">
          <p:pic>
            <p:nvPicPr>
              <p:cNvPr id="5" name="Ink 4">
                <a:extLst>
                  <a:ext uri="{FF2B5EF4-FFF2-40B4-BE49-F238E27FC236}">
                    <a16:creationId xmlns:a16="http://schemas.microsoft.com/office/drawing/2014/main" id="{7CC8FCFF-1B4E-1265-526C-1922627C7A49}"/>
                  </a:ext>
                </a:extLst>
              </p:cNvPr>
              <p:cNvPicPr/>
              <p:nvPr/>
            </p:nvPicPr>
            <p:blipFill>
              <a:blip r:embed="rId3"/>
              <a:stretch>
                <a:fillRect/>
              </a:stretch>
            </p:blipFill>
            <p:spPr>
              <a:xfrm>
                <a:off x="2247195" y="2135010"/>
                <a:ext cx="432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6" name="Ink 35">
                <a:extLst>
                  <a:ext uri="{FF2B5EF4-FFF2-40B4-BE49-F238E27FC236}">
                    <a16:creationId xmlns:a16="http://schemas.microsoft.com/office/drawing/2014/main" id="{7D22F0FA-5264-47D6-B43E-A8D6C4C4A9F8}"/>
                  </a:ext>
                </a:extLst>
              </p14:cNvPr>
              <p14:cNvContentPartPr/>
              <p14:nvPr/>
            </p14:nvContentPartPr>
            <p14:xfrm>
              <a:off x="336675" y="4089810"/>
              <a:ext cx="40680" cy="28440"/>
            </p14:xfrm>
          </p:contentPart>
        </mc:Choice>
        <mc:Fallback xmlns="">
          <p:pic>
            <p:nvPicPr>
              <p:cNvPr id="36" name="Ink 35">
                <a:extLst>
                  <a:ext uri="{FF2B5EF4-FFF2-40B4-BE49-F238E27FC236}">
                    <a16:creationId xmlns:a16="http://schemas.microsoft.com/office/drawing/2014/main" id="{7D22F0FA-5264-47D6-B43E-A8D6C4C4A9F8}"/>
                  </a:ext>
                </a:extLst>
              </p:cNvPr>
              <p:cNvPicPr/>
              <p:nvPr/>
            </p:nvPicPr>
            <p:blipFill>
              <a:blip r:embed="rId7"/>
              <a:stretch>
                <a:fillRect/>
              </a:stretch>
            </p:blipFill>
            <p:spPr>
              <a:xfrm>
                <a:off x="327675" y="4080810"/>
                <a:ext cx="5832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DB2EF562-ADD0-AC0E-B9D9-AC30B472CDFE}"/>
                  </a:ext>
                </a:extLst>
              </p14:cNvPr>
              <p14:cNvContentPartPr/>
              <p14:nvPr/>
            </p14:nvContentPartPr>
            <p14:xfrm>
              <a:off x="2110035" y="3870930"/>
              <a:ext cx="15480" cy="9360"/>
            </p14:xfrm>
          </p:contentPart>
        </mc:Choice>
        <mc:Fallback xmlns="">
          <p:pic>
            <p:nvPicPr>
              <p:cNvPr id="2" name="Ink 1">
                <a:extLst>
                  <a:ext uri="{FF2B5EF4-FFF2-40B4-BE49-F238E27FC236}">
                    <a16:creationId xmlns:a16="http://schemas.microsoft.com/office/drawing/2014/main" id="{DB2EF562-ADD0-AC0E-B9D9-AC30B472CDFE}"/>
                  </a:ext>
                </a:extLst>
              </p:cNvPr>
              <p:cNvPicPr/>
              <p:nvPr/>
            </p:nvPicPr>
            <p:blipFill>
              <a:blip r:embed="rId9"/>
              <a:stretch>
                <a:fillRect/>
              </a:stretch>
            </p:blipFill>
            <p:spPr>
              <a:xfrm>
                <a:off x="2101395" y="3861930"/>
                <a:ext cx="33120" cy="27000"/>
              </a:xfrm>
              <a:prstGeom prst="rect">
                <a:avLst/>
              </a:prstGeom>
            </p:spPr>
          </p:pic>
        </mc:Fallback>
      </mc:AlternateContent>
      <p:sp>
        <p:nvSpPr>
          <p:cNvPr id="4" name="Footer Placeholder 3">
            <a:extLst>
              <a:ext uri="{FF2B5EF4-FFF2-40B4-BE49-F238E27FC236}">
                <a16:creationId xmlns:a16="http://schemas.microsoft.com/office/drawing/2014/main" id="{E113DBB1-26DC-8446-B556-252A53C6C577}"/>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5323D5F2-4143-D65A-3696-E2880B05CB36}"/>
              </a:ext>
            </a:extLst>
          </p:cNvPr>
          <p:cNvSpPr>
            <a:spLocks noGrp="1"/>
          </p:cNvSpPr>
          <p:nvPr>
            <p:ph type="sldNum" sz="quarter" idx="12"/>
          </p:nvPr>
        </p:nvSpPr>
        <p:spPr/>
        <p:txBody>
          <a:bodyPr/>
          <a:lstStyle/>
          <a:p>
            <a:fld id="{FACB5482-D393-4E2D-8FB7-B68A06B80F1E}" type="slidenum">
              <a:rPr lang="en-IN" smtClean="0"/>
              <a:t>14</a:t>
            </a:fld>
            <a:endParaRPr lang="en-IN"/>
          </a:p>
        </p:txBody>
      </p:sp>
    </p:spTree>
    <p:extLst>
      <p:ext uri="{BB962C8B-B14F-4D97-AF65-F5344CB8AC3E}">
        <p14:creationId xmlns:p14="http://schemas.microsoft.com/office/powerpoint/2010/main" val="3348780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BD5CDF-3EAE-1745-5D26-C3F1CCAFBC00}"/>
              </a:ext>
            </a:extLst>
          </p:cNvPr>
          <p:cNvSpPr>
            <a:spLocks noGrp="1"/>
          </p:cNvSpPr>
          <p:nvPr>
            <p:ph idx="1"/>
          </p:nvPr>
        </p:nvSpPr>
        <p:spPr>
          <a:xfrm>
            <a:off x="200025" y="733425"/>
            <a:ext cx="11782425" cy="5876925"/>
          </a:xfrm>
        </p:spPr>
        <p:txBody>
          <a:bodyPr>
            <a:normAutofit fontScale="92500" lnSpcReduction="10000"/>
          </a:bodyPr>
          <a:lstStyle/>
          <a:p>
            <a:pPr marL="0" indent="0">
              <a:buNone/>
            </a:pPr>
            <a:r>
              <a:rPr lang="en-US" dirty="0">
                <a:latin typeface="Georgia" panose="02040502050405020303" pitchFamily="18" charset="0"/>
              </a:rPr>
              <a:t>We have loaded the dataset into our program using "dataset = </a:t>
            </a:r>
            <a:r>
              <a:rPr lang="en-US" dirty="0" err="1">
                <a:latin typeface="Georgia" panose="02040502050405020303" pitchFamily="18" charset="0"/>
              </a:rPr>
              <a:t>pd.read_csv</a:t>
            </a:r>
            <a:r>
              <a:rPr lang="en-US" dirty="0">
                <a:latin typeface="Georgia" panose="02040502050405020303" pitchFamily="18" charset="0"/>
              </a:rPr>
              <a:t>('user_data.csv'). The loaded dataset is divided into training and test set, and then we have scaled the feature variable.</a:t>
            </a:r>
          </a:p>
          <a:p>
            <a:pPr marL="0" indent="0">
              <a:buNone/>
            </a:pPr>
            <a:endParaRPr lang="en-US" dirty="0">
              <a:latin typeface="Georgia" panose="02040502050405020303" pitchFamily="18" charset="0"/>
            </a:endParaRPr>
          </a:p>
          <a:p>
            <a:pPr marL="0" indent="0">
              <a:buNone/>
            </a:pPr>
            <a:r>
              <a:rPr lang="en-US" sz="22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Fitting Naive Bayes to the Training Set:</a:t>
            </a:r>
          </a:p>
          <a:p>
            <a:pPr marL="0" indent="0">
              <a:buNone/>
            </a:pPr>
            <a:r>
              <a:rPr lang="en-US" dirty="0">
                <a:latin typeface="Georgia" panose="02040502050405020303" pitchFamily="18" charset="0"/>
              </a:rPr>
              <a:t>After the pre-processing step, now we will fit the Naive Bayes model to the Training set. Below is the code for it:</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from </a:t>
            </a:r>
            <a:r>
              <a:rPr lang="en-US" dirty="0" err="1">
                <a:latin typeface="Georgia" panose="02040502050405020303" pitchFamily="18" charset="0"/>
              </a:rPr>
              <a:t>sklearn.naive_bayes</a:t>
            </a:r>
            <a:r>
              <a:rPr lang="en-US" dirty="0">
                <a:latin typeface="Georgia" panose="02040502050405020303" pitchFamily="18" charset="0"/>
              </a:rPr>
              <a:t> import </a:t>
            </a:r>
            <a:r>
              <a:rPr lang="en-US" dirty="0" err="1">
                <a:latin typeface="Georgia" panose="02040502050405020303" pitchFamily="18" charset="0"/>
              </a:rPr>
              <a:t>GaussianNB</a:t>
            </a:r>
            <a:r>
              <a:rPr lang="en-US" dirty="0">
                <a:latin typeface="Georgia" panose="02040502050405020303" pitchFamily="18" charset="0"/>
              </a:rPr>
              <a:t>  </a:t>
            </a:r>
          </a:p>
          <a:p>
            <a:pPr marL="0" indent="0">
              <a:buNone/>
            </a:pPr>
            <a:r>
              <a:rPr lang="en-US" dirty="0">
                <a:latin typeface="Georgia" panose="02040502050405020303" pitchFamily="18" charset="0"/>
              </a:rPr>
              <a:t>classifier = </a:t>
            </a:r>
            <a:r>
              <a:rPr lang="en-US" dirty="0" err="1">
                <a:latin typeface="Georgia" panose="02040502050405020303" pitchFamily="18" charset="0"/>
              </a:rPr>
              <a:t>GaussianNB</a:t>
            </a:r>
            <a:r>
              <a:rPr lang="en-US" dirty="0">
                <a:latin typeface="Georgia" panose="02040502050405020303" pitchFamily="18" charset="0"/>
              </a:rPr>
              <a:t>()  </a:t>
            </a:r>
          </a:p>
          <a:p>
            <a:pPr marL="0" indent="0">
              <a:buNone/>
            </a:pPr>
            <a:r>
              <a:rPr lang="en-US" dirty="0" err="1">
                <a:latin typeface="Georgia" panose="02040502050405020303" pitchFamily="18" charset="0"/>
              </a:rPr>
              <a:t>classifier.fit</a:t>
            </a:r>
            <a:r>
              <a:rPr lang="en-US" dirty="0">
                <a:latin typeface="Georgia" panose="02040502050405020303" pitchFamily="18" charset="0"/>
              </a:rPr>
              <a:t>(</a:t>
            </a:r>
            <a:r>
              <a:rPr lang="en-US" dirty="0" err="1">
                <a:latin typeface="Georgia" panose="02040502050405020303" pitchFamily="18" charset="0"/>
              </a:rPr>
              <a:t>x_train</a:t>
            </a:r>
            <a:r>
              <a:rPr lang="en-US" dirty="0">
                <a:latin typeface="Georgia" panose="02040502050405020303" pitchFamily="18" charset="0"/>
              </a:rPr>
              <a:t>, </a:t>
            </a:r>
            <a:r>
              <a:rPr lang="en-US" dirty="0" err="1">
                <a:latin typeface="Georgia" panose="02040502050405020303" pitchFamily="18" charset="0"/>
              </a:rPr>
              <a:t>y_train</a:t>
            </a:r>
            <a:r>
              <a:rPr lang="en-US" dirty="0">
                <a:latin typeface="Georgia" panose="02040502050405020303" pitchFamily="18" charset="0"/>
              </a:rPr>
              <a:t>)  </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we have used the </a:t>
            </a:r>
            <a:r>
              <a:rPr lang="en-US" dirty="0" err="1">
                <a:latin typeface="Georgia" panose="02040502050405020303" pitchFamily="18" charset="0"/>
              </a:rPr>
              <a:t>GaussianNB</a:t>
            </a:r>
            <a:r>
              <a:rPr lang="en-US" dirty="0">
                <a:latin typeface="Georgia" panose="02040502050405020303" pitchFamily="18" charset="0"/>
              </a:rPr>
              <a:t> classifier to fit it to the training dataset. We can also use other classifiers as per our requirement.</a:t>
            </a:r>
            <a:endParaRPr lang="en-IN" dirty="0">
              <a:latin typeface="Georgia" panose="02040502050405020303" pitchFamily="18" charset="0"/>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6FAFF60E-8B03-F8BB-D8BA-73E4B8D0474E}"/>
                  </a:ext>
                </a:extLst>
              </p14:cNvPr>
              <p14:cNvContentPartPr/>
              <p14:nvPr/>
            </p14:nvContentPartPr>
            <p14:xfrm>
              <a:off x="8817915" y="1599330"/>
              <a:ext cx="2880" cy="5760"/>
            </p14:xfrm>
          </p:contentPart>
        </mc:Choice>
        <mc:Fallback xmlns="">
          <p:pic>
            <p:nvPicPr>
              <p:cNvPr id="5" name="Ink 4">
                <a:extLst>
                  <a:ext uri="{FF2B5EF4-FFF2-40B4-BE49-F238E27FC236}">
                    <a16:creationId xmlns:a16="http://schemas.microsoft.com/office/drawing/2014/main" id="{6FAFF60E-8B03-F8BB-D8BA-73E4B8D0474E}"/>
                  </a:ext>
                </a:extLst>
              </p:cNvPr>
              <p:cNvPicPr/>
              <p:nvPr/>
            </p:nvPicPr>
            <p:blipFill>
              <a:blip r:embed="rId3"/>
              <a:stretch>
                <a:fillRect/>
              </a:stretch>
            </p:blipFill>
            <p:spPr>
              <a:xfrm>
                <a:off x="8808915" y="1590330"/>
                <a:ext cx="2052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6C8833A9-BB57-4500-C277-5BA5A24E7462}"/>
                  </a:ext>
                </a:extLst>
              </p14:cNvPr>
              <p14:cNvContentPartPr/>
              <p14:nvPr/>
            </p14:nvContentPartPr>
            <p14:xfrm>
              <a:off x="1375635" y="4965690"/>
              <a:ext cx="15840" cy="7920"/>
            </p14:xfrm>
          </p:contentPart>
        </mc:Choice>
        <mc:Fallback xmlns="">
          <p:pic>
            <p:nvPicPr>
              <p:cNvPr id="9" name="Ink 8">
                <a:extLst>
                  <a:ext uri="{FF2B5EF4-FFF2-40B4-BE49-F238E27FC236}">
                    <a16:creationId xmlns:a16="http://schemas.microsoft.com/office/drawing/2014/main" id="{6C8833A9-BB57-4500-C277-5BA5A24E7462}"/>
                  </a:ext>
                </a:extLst>
              </p:cNvPr>
              <p:cNvPicPr/>
              <p:nvPr/>
            </p:nvPicPr>
            <p:blipFill>
              <a:blip r:embed="rId5"/>
              <a:stretch>
                <a:fillRect/>
              </a:stretch>
            </p:blipFill>
            <p:spPr>
              <a:xfrm>
                <a:off x="1366635" y="4956690"/>
                <a:ext cx="33480" cy="25560"/>
              </a:xfrm>
              <a:prstGeom prst="rect">
                <a:avLst/>
              </a:prstGeom>
            </p:spPr>
          </p:pic>
        </mc:Fallback>
      </mc:AlternateContent>
      <p:sp>
        <p:nvSpPr>
          <p:cNvPr id="2" name="Footer Placeholder 1">
            <a:extLst>
              <a:ext uri="{FF2B5EF4-FFF2-40B4-BE49-F238E27FC236}">
                <a16:creationId xmlns:a16="http://schemas.microsoft.com/office/drawing/2014/main" id="{6C68CF9B-603B-8DC3-98AA-0F04E55F1613}"/>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9E32DB19-0D6C-F93E-3702-53EF10F749D0}"/>
              </a:ext>
            </a:extLst>
          </p:cNvPr>
          <p:cNvSpPr>
            <a:spLocks noGrp="1"/>
          </p:cNvSpPr>
          <p:nvPr>
            <p:ph type="sldNum" sz="quarter" idx="12"/>
          </p:nvPr>
        </p:nvSpPr>
        <p:spPr/>
        <p:txBody>
          <a:bodyPr/>
          <a:lstStyle/>
          <a:p>
            <a:fld id="{FACB5482-D393-4E2D-8FB7-B68A06B80F1E}" type="slidenum">
              <a:rPr lang="en-IN" smtClean="0"/>
              <a:t>15</a:t>
            </a:fld>
            <a:endParaRPr lang="en-IN"/>
          </a:p>
        </p:txBody>
      </p:sp>
    </p:spTree>
    <p:extLst>
      <p:ext uri="{BB962C8B-B14F-4D97-AF65-F5344CB8AC3E}">
        <p14:creationId xmlns:p14="http://schemas.microsoft.com/office/powerpoint/2010/main" val="1132168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EBB864-9D98-7549-7FAB-B74087AA9204}"/>
              </a:ext>
            </a:extLst>
          </p:cNvPr>
          <p:cNvSpPr>
            <a:spLocks noGrp="1"/>
          </p:cNvSpPr>
          <p:nvPr>
            <p:ph idx="1"/>
          </p:nvPr>
        </p:nvSpPr>
        <p:spPr>
          <a:xfrm>
            <a:off x="266700" y="523875"/>
            <a:ext cx="11620500" cy="6105525"/>
          </a:xfrm>
        </p:spPr>
        <p:txBody>
          <a:bodyPr>
            <a:normAutofit lnSpcReduction="10000"/>
          </a:bodyPr>
          <a:lstStyle/>
          <a:p>
            <a:pPr marL="0" indent="0">
              <a:buNone/>
            </a:pPr>
            <a:r>
              <a:rPr lang="en-US" sz="22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Prediction of the test set result:</a:t>
            </a:r>
          </a:p>
          <a:p>
            <a:pPr marL="0" indent="0">
              <a:buNone/>
            </a:pPr>
            <a:r>
              <a:rPr lang="en-US" dirty="0">
                <a:latin typeface="Georgia" panose="02040502050405020303" pitchFamily="18" charset="0"/>
              </a:rPr>
              <a:t>Now we will predict the test set result. For this, we will create a new predictor variable </a:t>
            </a:r>
            <a:r>
              <a:rPr lang="en-US" dirty="0" err="1">
                <a:latin typeface="Georgia" panose="02040502050405020303" pitchFamily="18" charset="0"/>
              </a:rPr>
              <a:t>y_pred</a:t>
            </a:r>
            <a:r>
              <a:rPr lang="en-US" dirty="0">
                <a:latin typeface="Georgia" panose="02040502050405020303" pitchFamily="18" charset="0"/>
              </a:rPr>
              <a:t>, and will use the predict function to make the predictions.</a:t>
            </a:r>
          </a:p>
          <a:p>
            <a:pPr marL="0" indent="0">
              <a:buNone/>
            </a:pPr>
            <a:r>
              <a:rPr lang="en-US" dirty="0" err="1">
                <a:latin typeface="Georgia" panose="02040502050405020303" pitchFamily="18" charset="0"/>
              </a:rPr>
              <a:t>y_pred</a:t>
            </a:r>
            <a:r>
              <a:rPr lang="en-US" dirty="0">
                <a:latin typeface="Georgia" panose="02040502050405020303" pitchFamily="18" charset="0"/>
              </a:rPr>
              <a:t> = </a:t>
            </a:r>
            <a:r>
              <a:rPr lang="en-US" dirty="0" err="1">
                <a:latin typeface="Georgia" panose="02040502050405020303" pitchFamily="18" charset="0"/>
              </a:rPr>
              <a:t>classifier.predict</a:t>
            </a:r>
            <a:r>
              <a:rPr lang="en-US" dirty="0">
                <a:latin typeface="Georgia" panose="02040502050405020303" pitchFamily="18" charset="0"/>
              </a:rPr>
              <a:t>(</a:t>
            </a:r>
            <a:r>
              <a:rPr lang="en-US" dirty="0" err="1">
                <a:latin typeface="Georgia" panose="02040502050405020303" pitchFamily="18" charset="0"/>
              </a:rPr>
              <a:t>x_test</a:t>
            </a:r>
            <a:r>
              <a:rPr lang="en-US" dirty="0">
                <a:latin typeface="Georgia" panose="02040502050405020303" pitchFamily="18" charset="0"/>
              </a:rPr>
              <a:t>) </a:t>
            </a:r>
          </a:p>
          <a:p>
            <a:pPr marL="0" indent="0">
              <a:buNone/>
            </a:pPr>
            <a:r>
              <a:rPr lang="en-US" dirty="0">
                <a:latin typeface="Georgia" panose="02040502050405020303" pitchFamily="18" charset="0"/>
              </a:rPr>
              <a:t>The above output shows the result for prediction vector </a:t>
            </a:r>
            <a:r>
              <a:rPr lang="en-US" dirty="0" err="1">
                <a:latin typeface="Georgia" panose="02040502050405020303" pitchFamily="18" charset="0"/>
              </a:rPr>
              <a:t>y_pred</a:t>
            </a:r>
            <a:r>
              <a:rPr lang="en-US" dirty="0">
                <a:latin typeface="Georgia" panose="02040502050405020303" pitchFamily="18" charset="0"/>
              </a:rPr>
              <a:t> and real vector </a:t>
            </a:r>
            <a:r>
              <a:rPr lang="en-US" dirty="0" err="1">
                <a:latin typeface="Georgia" panose="02040502050405020303" pitchFamily="18" charset="0"/>
              </a:rPr>
              <a:t>y_test</a:t>
            </a:r>
            <a:r>
              <a:rPr lang="en-US" dirty="0">
                <a:latin typeface="Georgia" panose="02040502050405020303" pitchFamily="18" charset="0"/>
              </a:rPr>
              <a:t>. We can see that some predications are different from the real values, which are the incorrect predictions.</a:t>
            </a:r>
          </a:p>
          <a:p>
            <a:pPr marL="0" indent="0">
              <a:buNone/>
            </a:pPr>
            <a:endParaRPr lang="en-US" dirty="0">
              <a:latin typeface="Georgia" panose="02040502050405020303" pitchFamily="18" charset="0"/>
            </a:endParaRPr>
          </a:p>
          <a:p>
            <a:pPr marL="0" indent="0">
              <a:buNone/>
            </a:pPr>
            <a:r>
              <a:rPr lang="en-US" sz="22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Creating Confusion Matrix:</a:t>
            </a:r>
          </a:p>
          <a:p>
            <a:pPr marL="0" indent="0">
              <a:buNone/>
            </a:pPr>
            <a:r>
              <a:rPr lang="en-US" dirty="0">
                <a:latin typeface="Georgia" panose="02040502050405020303" pitchFamily="18" charset="0"/>
              </a:rPr>
              <a:t>Now we will check the accuracy of the Naive Bayes classifier using the Confusion matrix. </a:t>
            </a:r>
          </a:p>
          <a:p>
            <a:pPr marL="0" indent="0">
              <a:buNone/>
            </a:pPr>
            <a:r>
              <a:rPr lang="en-US" dirty="0">
                <a:latin typeface="Georgia" panose="02040502050405020303" pitchFamily="18" charset="0"/>
              </a:rPr>
              <a:t>from </a:t>
            </a:r>
            <a:r>
              <a:rPr lang="en-US" dirty="0" err="1">
                <a:latin typeface="Georgia" panose="02040502050405020303" pitchFamily="18" charset="0"/>
              </a:rPr>
              <a:t>sklearn.metrics</a:t>
            </a:r>
            <a:r>
              <a:rPr lang="en-US" dirty="0">
                <a:latin typeface="Georgia" panose="02040502050405020303" pitchFamily="18" charset="0"/>
              </a:rPr>
              <a:t> import </a:t>
            </a:r>
            <a:r>
              <a:rPr lang="en-US" dirty="0" err="1">
                <a:latin typeface="Georgia" panose="02040502050405020303" pitchFamily="18" charset="0"/>
              </a:rPr>
              <a:t>confusion_matrix</a:t>
            </a:r>
            <a:r>
              <a:rPr lang="en-US" dirty="0">
                <a:latin typeface="Georgia" panose="02040502050405020303" pitchFamily="18" charset="0"/>
              </a:rPr>
              <a:t>  </a:t>
            </a:r>
          </a:p>
          <a:p>
            <a:pPr marL="0" indent="0">
              <a:buNone/>
            </a:pPr>
            <a:r>
              <a:rPr lang="en-US" dirty="0">
                <a:latin typeface="Georgia" panose="02040502050405020303" pitchFamily="18" charset="0"/>
              </a:rPr>
              <a:t>cm = </a:t>
            </a:r>
            <a:r>
              <a:rPr lang="en-US" dirty="0" err="1">
                <a:latin typeface="Georgia" panose="02040502050405020303" pitchFamily="18" charset="0"/>
              </a:rPr>
              <a:t>confusion_matrix</a:t>
            </a:r>
            <a:r>
              <a:rPr lang="en-US" dirty="0">
                <a:latin typeface="Georgia" panose="02040502050405020303" pitchFamily="18" charset="0"/>
              </a:rPr>
              <a:t>(</a:t>
            </a:r>
            <a:r>
              <a:rPr lang="en-US" dirty="0" err="1">
                <a:latin typeface="Georgia" panose="02040502050405020303" pitchFamily="18" charset="0"/>
              </a:rPr>
              <a:t>y_test</a:t>
            </a:r>
            <a:r>
              <a:rPr lang="en-US" dirty="0">
                <a:latin typeface="Georgia" panose="02040502050405020303" pitchFamily="18" charset="0"/>
              </a:rPr>
              <a:t>, </a:t>
            </a:r>
            <a:r>
              <a:rPr lang="en-US" dirty="0" err="1">
                <a:latin typeface="Georgia" panose="02040502050405020303" pitchFamily="18" charset="0"/>
              </a:rPr>
              <a:t>y_pred</a:t>
            </a:r>
            <a:r>
              <a:rPr lang="en-US" dirty="0">
                <a:latin typeface="Georgia" panose="02040502050405020303" pitchFamily="18" charset="0"/>
              </a:rPr>
              <a:t>) </a:t>
            </a:r>
            <a:endParaRPr lang="en-IN" dirty="0">
              <a:latin typeface="Georgia" panose="02040502050405020303" pitchFamily="18" charset="0"/>
            </a:endParaRPr>
          </a:p>
        </p:txBody>
      </p:sp>
      <p:grpSp>
        <p:nvGrpSpPr>
          <p:cNvPr id="11" name="Group 10">
            <a:extLst>
              <a:ext uri="{FF2B5EF4-FFF2-40B4-BE49-F238E27FC236}">
                <a16:creationId xmlns:a16="http://schemas.microsoft.com/office/drawing/2014/main" id="{3012FD18-D67C-87EA-1989-169FE94C1A96}"/>
              </a:ext>
            </a:extLst>
          </p:cNvPr>
          <p:cNvGrpSpPr/>
          <p:nvPr/>
        </p:nvGrpSpPr>
        <p:grpSpPr>
          <a:xfrm>
            <a:off x="1500915" y="2827290"/>
            <a:ext cx="318960" cy="78120"/>
            <a:chOff x="1500915" y="2827290"/>
            <a:chExt cx="318960" cy="7812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1C6AE692-F0DC-9127-D964-F6E88A1F19BB}"/>
                    </a:ext>
                  </a:extLst>
                </p14:cNvPr>
                <p14:cNvContentPartPr/>
                <p14:nvPr/>
              </p14:nvContentPartPr>
              <p14:xfrm>
                <a:off x="1500915" y="2899650"/>
                <a:ext cx="41400" cy="5760"/>
              </p14:xfrm>
            </p:contentPart>
          </mc:Choice>
          <mc:Fallback xmlns="">
            <p:pic>
              <p:nvPicPr>
                <p:cNvPr id="5" name="Ink 4">
                  <a:extLst>
                    <a:ext uri="{FF2B5EF4-FFF2-40B4-BE49-F238E27FC236}">
                      <a16:creationId xmlns:a16="http://schemas.microsoft.com/office/drawing/2014/main" id="{1C6AE692-F0DC-9127-D964-F6E88A1F19BB}"/>
                    </a:ext>
                  </a:extLst>
                </p:cNvPr>
                <p:cNvPicPr/>
                <p:nvPr/>
              </p:nvPicPr>
              <p:blipFill>
                <a:blip r:embed="rId3"/>
                <a:stretch>
                  <a:fillRect/>
                </a:stretch>
              </p:blipFill>
              <p:spPr>
                <a:xfrm>
                  <a:off x="1491915" y="2890650"/>
                  <a:ext cx="5904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10342041-6A46-7038-26E1-A507BCE92F28}"/>
                    </a:ext>
                  </a:extLst>
                </p14:cNvPr>
                <p14:cNvContentPartPr/>
                <p14:nvPr/>
              </p14:nvContentPartPr>
              <p14:xfrm>
                <a:off x="1815915" y="2827290"/>
                <a:ext cx="3960" cy="1440"/>
              </p14:xfrm>
            </p:contentPart>
          </mc:Choice>
          <mc:Fallback xmlns="">
            <p:pic>
              <p:nvPicPr>
                <p:cNvPr id="6" name="Ink 5">
                  <a:extLst>
                    <a:ext uri="{FF2B5EF4-FFF2-40B4-BE49-F238E27FC236}">
                      <a16:creationId xmlns:a16="http://schemas.microsoft.com/office/drawing/2014/main" id="{10342041-6A46-7038-26E1-A507BCE92F28}"/>
                    </a:ext>
                  </a:extLst>
                </p:cNvPr>
                <p:cNvPicPr/>
                <p:nvPr/>
              </p:nvPicPr>
              <p:blipFill>
                <a:blip r:embed="rId5"/>
                <a:stretch>
                  <a:fillRect/>
                </a:stretch>
              </p:blipFill>
              <p:spPr>
                <a:xfrm>
                  <a:off x="1806915" y="2818290"/>
                  <a:ext cx="21600" cy="19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CD803204-711A-F484-5975-4D201B04D6EB}"/>
                  </a:ext>
                </a:extLst>
              </p14:cNvPr>
              <p14:cNvContentPartPr/>
              <p14:nvPr/>
            </p14:nvContentPartPr>
            <p14:xfrm>
              <a:off x="2763435" y="5774250"/>
              <a:ext cx="27000" cy="2520"/>
            </p14:xfrm>
          </p:contentPart>
        </mc:Choice>
        <mc:Fallback xmlns="">
          <p:pic>
            <p:nvPicPr>
              <p:cNvPr id="21" name="Ink 20">
                <a:extLst>
                  <a:ext uri="{FF2B5EF4-FFF2-40B4-BE49-F238E27FC236}">
                    <a16:creationId xmlns:a16="http://schemas.microsoft.com/office/drawing/2014/main" id="{CD803204-711A-F484-5975-4D201B04D6EB}"/>
                  </a:ext>
                </a:extLst>
              </p:cNvPr>
              <p:cNvPicPr/>
              <p:nvPr/>
            </p:nvPicPr>
            <p:blipFill>
              <a:blip r:embed="rId7"/>
              <a:stretch>
                <a:fillRect/>
              </a:stretch>
            </p:blipFill>
            <p:spPr>
              <a:xfrm>
                <a:off x="2754435" y="5765250"/>
                <a:ext cx="4464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 name="Ink 16">
                <a:extLst>
                  <a:ext uri="{FF2B5EF4-FFF2-40B4-BE49-F238E27FC236}">
                    <a16:creationId xmlns:a16="http://schemas.microsoft.com/office/drawing/2014/main" id="{5675EDE2-A105-13F1-EA83-3639DFF9137B}"/>
                  </a:ext>
                </a:extLst>
              </p14:cNvPr>
              <p14:cNvContentPartPr/>
              <p14:nvPr/>
            </p14:nvContentPartPr>
            <p14:xfrm>
              <a:off x="3658035" y="5767770"/>
              <a:ext cx="27000" cy="16560"/>
            </p14:xfrm>
          </p:contentPart>
        </mc:Choice>
        <mc:Fallback xmlns="">
          <p:pic>
            <p:nvPicPr>
              <p:cNvPr id="17" name="Ink 16">
                <a:extLst>
                  <a:ext uri="{FF2B5EF4-FFF2-40B4-BE49-F238E27FC236}">
                    <a16:creationId xmlns:a16="http://schemas.microsoft.com/office/drawing/2014/main" id="{5675EDE2-A105-13F1-EA83-3639DFF9137B}"/>
                  </a:ext>
                </a:extLst>
              </p:cNvPr>
              <p:cNvPicPr/>
              <p:nvPr/>
            </p:nvPicPr>
            <p:blipFill>
              <a:blip r:embed="rId9"/>
              <a:stretch>
                <a:fillRect/>
              </a:stretch>
            </p:blipFill>
            <p:spPr>
              <a:xfrm>
                <a:off x="3649035" y="5758770"/>
                <a:ext cx="44640" cy="34200"/>
              </a:xfrm>
              <a:prstGeom prst="rect">
                <a:avLst/>
              </a:prstGeom>
            </p:spPr>
          </p:pic>
        </mc:Fallback>
      </mc:AlternateContent>
      <p:sp>
        <p:nvSpPr>
          <p:cNvPr id="2" name="Footer Placeholder 1">
            <a:extLst>
              <a:ext uri="{FF2B5EF4-FFF2-40B4-BE49-F238E27FC236}">
                <a16:creationId xmlns:a16="http://schemas.microsoft.com/office/drawing/2014/main" id="{35AFC4B2-D229-BC25-435A-5FE9DF8F171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DD03FB51-6ACD-7E69-784A-F3B9D1465AD2}"/>
              </a:ext>
            </a:extLst>
          </p:cNvPr>
          <p:cNvSpPr>
            <a:spLocks noGrp="1"/>
          </p:cNvSpPr>
          <p:nvPr>
            <p:ph type="sldNum" sz="quarter" idx="12"/>
          </p:nvPr>
        </p:nvSpPr>
        <p:spPr/>
        <p:txBody>
          <a:bodyPr/>
          <a:lstStyle/>
          <a:p>
            <a:fld id="{FACB5482-D393-4E2D-8FB7-B68A06B80F1E}" type="slidenum">
              <a:rPr lang="en-IN" smtClean="0"/>
              <a:t>16</a:t>
            </a:fld>
            <a:endParaRPr lang="en-IN"/>
          </a:p>
        </p:txBody>
      </p:sp>
    </p:spTree>
    <p:extLst>
      <p:ext uri="{BB962C8B-B14F-4D97-AF65-F5344CB8AC3E}">
        <p14:creationId xmlns:p14="http://schemas.microsoft.com/office/powerpoint/2010/main" val="758719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99C212-6F8A-70B6-DDAD-ECDD7D3F0577}"/>
              </a:ext>
            </a:extLst>
          </p:cNvPr>
          <p:cNvSpPr>
            <a:spLocks noGrp="1"/>
          </p:cNvSpPr>
          <p:nvPr>
            <p:ph idx="1"/>
          </p:nvPr>
        </p:nvSpPr>
        <p:spPr>
          <a:xfrm>
            <a:off x="381000" y="657225"/>
            <a:ext cx="11525250" cy="6019799"/>
          </a:xfrm>
        </p:spPr>
        <p:txBody>
          <a:bodyPr>
            <a:normAutofit lnSpcReduction="10000"/>
          </a:bodyPr>
          <a:lstStyle/>
          <a:p>
            <a:pPr marL="0" indent="0">
              <a:buNone/>
            </a:pPr>
            <a:r>
              <a:rPr lang="en-IN" sz="22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Visualizing the training set result:</a:t>
            </a:r>
          </a:p>
          <a:p>
            <a:pPr marL="0" indent="0">
              <a:buNone/>
            </a:pPr>
            <a:r>
              <a:rPr lang="en-IN" dirty="0">
                <a:latin typeface="Georgia" panose="02040502050405020303" pitchFamily="18" charset="0"/>
              </a:rPr>
              <a:t>Next we will visualize the training set result using Naïve Bayes Classifier.</a:t>
            </a:r>
          </a:p>
          <a:p>
            <a:pPr marL="0" indent="0">
              <a:buNone/>
            </a:pPr>
            <a:r>
              <a:rPr lang="en-IN" dirty="0">
                <a:latin typeface="Georgia" panose="02040502050405020303" pitchFamily="18" charset="0"/>
              </a:rPr>
              <a:t>from </a:t>
            </a:r>
            <a:r>
              <a:rPr lang="en-IN" dirty="0" err="1">
                <a:latin typeface="Georgia" panose="02040502050405020303" pitchFamily="18" charset="0"/>
              </a:rPr>
              <a:t>matplotlib.colors</a:t>
            </a:r>
            <a:r>
              <a:rPr lang="en-IN" dirty="0">
                <a:latin typeface="Georgia" panose="02040502050405020303" pitchFamily="18" charset="0"/>
              </a:rPr>
              <a:t> import </a:t>
            </a:r>
            <a:r>
              <a:rPr lang="en-IN" dirty="0" err="1">
                <a:latin typeface="Georgia" panose="02040502050405020303" pitchFamily="18" charset="0"/>
              </a:rPr>
              <a:t>ListedColormap</a:t>
            </a:r>
            <a:r>
              <a:rPr lang="en-IN" dirty="0">
                <a:latin typeface="Georgia" panose="02040502050405020303" pitchFamily="18" charset="0"/>
              </a:rPr>
              <a:t>  </a:t>
            </a:r>
          </a:p>
          <a:p>
            <a:pPr marL="0" indent="0">
              <a:buNone/>
            </a:pPr>
            <a:r>
              <a:rPr lang="en-IN" dirty="0" err="1">
                <a:latin typeface="Georgia" panose="02040502050405020303" pitchFamily="18" charset="0"/>
              </a:rPr>
              <a:t>x_set</a:t>
            </a:r>
            <a:r>
              <a:rPr lang="en-IN" dirty="0">
                <a:latin typeface="Georgia" panose="02040502050405020303" pitchFamily="18" charset="0"/>
              </a:rPr>
              <a:t>, </a:t>
            </a:r>
            <a:r>
              <a:rPr lang="en-IN" dirty="0" err="1">
                <a:latin typeface="Georgia" panose="02040502050405020303" pitchFamily="18" charset="0"/>
              </a:rPr>
              <a:t>y_set</a:t>
            </a:r>
            <a:r>
              <a:rPr lang="en-IN" dirty="0">
                <a:latin typeface="Georgia" panose="02040502050405020303" pitchFamily="18" charset="0"/>
              </a:rPr>
              <a:t> = </a:t>
            </a:r>
            <a:r>
              <a:rPr lang="en-IN" dirty="0" err="1">
                <a:latin typeface="Georgia" panose="02040502050405020303" pitchFamily="18" charset="0"/>
              </a:rPr>
              <a:t>x_train</a:t>
            </a:r>
            <a:r>
              <a:rPr lang="en-IN" dirty="0">
                <a:latin typeface="Georgia" panose="02040502050405020303" pitchFamily="18" charset="0"/>
              </a:rPr>
              <a:t>, </a:t>
            </a:r>
            <a:r>
              <a:rPr lang="en-IN" dirty="0" err="1">
                <a:latin typeface="Georgia" panose="02040502050405020303" pitchFamily="18" charset="0"/>
              </a:rPr>
              <a:t>y_train</a:t>
            </a:r>
            <a:r>
              <a:rPr lang="en-IN" dirty="0">
                <a:latin typeface="Georgia" panose="02040502050405020303" pitchFamily="18" charset="0"/>
              </a:rPr>
              <a:t>  </a:t>
            </a:r>
          </a:p>
          <a:p>
            <a:pPr marL="0" indent="0">
              <a:buNone/>
            </a:pPr>
            <a:r>
              <a:rPr lang="en-IN" dirty="0">
                <a:latin typeface="Georgia" panose="02040502050405020303" pitchFamily="18" charset="0"/>
              </a:rPr>
              <a:t>X1, X2 = </a:t>
            </a:r>
            <a:r>
              <a:rPr lang="en-IN" dirty="0" err="1">
                <a:latin typeface="Georgia" panose="02040502050405020303" pitchFamily="18" charset="0"/>
              </a:rPr>
              <a:t>nm.meshgrid</a:t>
            </a:r>
            <a:r>
              <a:rPr lang="en-IN" dirty="0">
                <a:latin typeface="Georgia" panose="02040502050405020303" pitchFamily="18" charset="0"/>
              </a:rPr>
              <a:t>(</a:t>
            </a:r>
            <a:r>
              <a:rPr lang="en-IN" dirty="0" err="1">
                <a:latin typeface="Georgia" panose="02040502050405020303" pitchFamily="18" charset="0"/>
              </a:rPr>
              <a:t>nm.arange</a:t>
            </a:r>
            <a:r>
              <a:rPr lang="en-IN" dirty="0">
                <a:latin typeface="Georgia" panose="02040502050405020303" pitchFamily="18" charset="0"/>
              </a:rPr>
              <a:t>(start = </a:t>
            </a:r>
            <a:r>
              <a:rPr lang="en-IN" dirty="0" err="1">
                <a:latin typeface="Georgia" panose="02040502050405020303" pitchFamily="18" charset="0"/>
              </a:rPr>
              <a:t>x_set</a:t>
            </a:r>
            <a:r>
              <a:rPr lang="en-IN" dirty="0">
                <a:latin typeface="Georgia" panose="02040502050405020303" pitchFamily="18" charset="0"/>
              </a:rPr>
              <a:t>[:, 0].min() - 1, stop = </a:t>
            </a:r>
            <a:r>
              <a:rPr lang="en-IN" dirty="0" err="1">
                <a:latin typeface="Georgia" panose="02040502050405020303" pitchFamily="18" charset="0"/>
              </a:rPr>
              <a:t>x_set</a:t>
            </a:r>
            <a:r>
              <a:rPr lang="en-IN" dirty="0">
                <a:latin typeface="Georgia" panose="02040502050405020303" pitchFamily="18" charset="0"/>
              </a:rPr>
              <a:t>[:, 0].max() + 1, step = 0.01),  </a:t>
            </a:r>
          </a:p>
          <a:p>
            <a:pPr marL="0" indent="0">
              <a:buNone/>
            </a:pPr>
            <a:r>
              <a:rPr lang="en-IN" dirty="0">
                <a:latin typeface="Georgia" panose="02040502050405020303" pitchFamily="18" charset="0"/>
              </a:rPr>
              <a:t>                     </a:t>
            </a:r>
            <a:r>
              <a:rPr lang="en-IN" dirty="0" err="1">
                <a:latin typeface="Georgia" panose="02040502050405020303" pitchFamily="18" charset="0"/>
              </a:rPr>
              <a:t>nm.arange</a:t>
            </a:r>
            <a:r>
              <a:rPr lang="en-IN" dirty="0">
                <a:latin typeface="Georgia" panose="02040502050405020303" pitchFamily="18" charset="0"/>
              </a:rPr>
              <a:t>(start = </a:t>
            </a:r>
            <a:r>
              <a:rPr lang="en-IN" dirty="0" err="1">
                <a:latin typeface="Georgia" panose="02040502050405020303" pitchFamily="18" charset="0"/>
              </a:rPr>
              <a:t>x_set</a:t>
            </a:r>
            <a:r>
              <a:rPr lang="en-IN" dirty="0">
                <a:latin typeface="Georgia" panose="02040502050405020303" pitchFamily="18" charset="0"/>
              </a:rPr>
              <a:t>[:, 1].min() - 1, stop = </a:t>
            </a:r>
            <a:r>
              <a:rPr lang="en-IN" dirty="0" err="1">
                <a:latin typeface="Georgia" panose="02040502050405020303" pitchFamily="18" charset="0"/>
              </a:rPr>
              <a:t>x_set</a:t>
            </a:r>
            <a:r>
              <a:rPr lang="en-IN" dirty="0">
                <a:latin typeface="Georgia" panose="02040502050405020303" pitchFamily="18" charset="0"/>
              </a:rPr>
              <a:t>[:, 1].max() + 1, step = 0.01))  </a:t>
            </a:r>
          </a:p>
          <a:p>
            <a:pPr marL="0" indent="0">
              <a:buNone/>
            </a:pPr>
            <a:r>
              <a:rPr lang="en-IN" dirty="0" err="1">
                <a:latin typeface="Georgia" panose="02040502050405020303" pitchFamily="18" charset="0"/>
              </a:rPr>
              <a:t>mtp.contourf</a:t>
            </a:r>
            <a:r>
              <a:rPr lang="en-IN" dirty="0">
                <a:latin typeface="Georgia" panose="02040502050405020303" pitchFamily="18" charset="0"/>
              </a:rPr>
              <a:t>(X1, X2, </a:t>
            </a:r>
            <a:r>
              <a:rPr lang="en-IN" dirty="0" err="1">
                <a:latin typeface="Georgia" panose="02040502050405020303" pitchFamily="18" charset="0"/>
              </a:rPr>
              <a:t>classifier.predict</a:t>
            </a:r>
            <a:r>
              <a:rPr lang="en-IN" dirty="0">
                <a:latin typeface="Georgia" panose="02040502050405020303" pitchFamily="18" charset="0"/>
              </a:rPr>
              <a:t>(</a:t>
            </a:r>
            <a:r>
              <a:rPr lang="en-IN" dirty="0" err="1">
                <a:latin typeface="Georgia" panose="02040502050405020303" pitchFamily="18" charset="0"/>
              </a:rPr>
              <a:t>nm.array</a:t>
            </a:r>
            <a:r>
              <a:rPr lang="en-IN" dirty="0">
                <a:latin typeface="Georgia" panose="02040502050405020303" pitchFamily="18" charset="0"/>
              </a:rPr>
              <a:t>([X1.ravel(), X2.ravel()]).T).reshape(X1.shape),  </a:t>
            </a:r>
          </a:p>
          <a:p>
            <a:pPr marL="0" indent="0">
              <a:buNone/>
            </a:pPr>
            <a:r>
              <a:rPr lang="en-IN" dirty="0">
                <a:latin typeface="Georgia" panose="02040502050405020303" pitchFamily="18" charset="0"/>
              </a:rPr>
              <a:t>             alpha = 0.75, </a:t>
            </a:r>
            <a:r>
              <a:rPr lang="en-IN" dirty="0" err="1">
                <a:latin typeface="Georgia" panose="02040502050405020303" pitchFamily="18" charset="0"/>
              </a:rPr>
              <a:t>cmap</a:t>
            </a:r>
            <a:r>
              <a:rPr lang="en-IN" dirty="0">
                <a:latin typeface="Georgia" panose="02040502050405020303" pitchFamily="18" charset="0"/>
              </a:rPr>
              <a:t> = </a:t>
            </a:r>
            <a:r>
              <a:rPr lang="en-IN" dirty="0" err="1">
                <a:latin typeface="Georgia" panose="02040502050405020303" pitchFamily="18" charset="0"/>
              </a:rPr>
              <a:t>ListedColormap</a:t>
            </a:r>
            <a:r>
              <a:rPr lang="en-IN" dirty="0">
                <a:latin typeface="Georgia" panose="02040502050405020303" pitchFamily="18" charset="0"/>
              </a:rPr>
              <a:t>(('purple', 'green')))  </a:t>
            </a:r>
          </a:p>
          <a:p>
            <a:pPr marL="0" indent="0">
              <a:buNone/>
            </a:pPr>
            <a:r>
              <a:rPr lang="en-IN" dirty="0" err="1">
                <a:latin typeface="Georgia" panose="02040502050405020303" pitchFamily="18" charset="0"/>
              </a:rPr>
              <a:t>mtp.xlim</a:t>
            </a:r>
            <a:r>
              <a:rPr lang="en-IN" dirty="0">
                <a:latin typeface="Georgia" panose="02040502050405020303" pitchFamily="18" charset="0"/>
              </a:rPr>
              <a:t>(X1.min(), X1.max())  </a:t>
            </a:r>
          </a:p>
          <a:p>
            <a:pPr marL="0" indent="0">
              <a:buNone/>
            </a:pPr>
            <a:r>
              <a:rPr lang="en-IN" dirty="0" err="1">
                <a:latin typeface="Georgia" panose="02040502050405020303" pitchFamily="18" charset="0"/>
              </a:rPr>
              <a:t>mtp.ylim</a:t>
            </a:r>
            <a:r>
              <a:rPr lang="en-IN" dirty="0">
                <a:latin typeface="Georgia" panose="02040502050405020303" pitchFamily="18" charset="0"/>
              </a:rPr>
              <a:t>(X2.min(), X2.max())  </a:t>
            </a:r>
          </a:p>
          <a:p>
            <a:pPr marL="0" indent="0">
              <a:buNone/>
            </a:pPr>
            <a:endParaRPr lang="en-IN" dirty="0">
              <a:latin typeface="Georgia" panose="02040502050405020303" pitchFamily="18" charset="0"/>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B979898B-AEAF-02E7-96D0-61D412E8EBB5}"/>
                  </a:ext>
                </a:extLst>
              </p14:cNvPr>
              <p14:cNvContentPartPr/>
              <p14:nvPr/>
            </p14:nvContentPartPr>
            <p14:xfrm>
              <a:off x="4195515" y="2634330"/>
              <a:ext cx="360" cy="360"/>
            </p14:xfrm>
          </p:contentPart>
        </mc:Choice>
        <mc:Fallback xmlns="">
          <p:pic>
            <p:nvPicPr>
              <p:cNvPr id="5" name="Ink 4">
                <a:extLst>
                  <a:ext uri="{FF2B5EF4-FFF2-40B4-BE49-F238E27FC236}">
                    <a16:creationId xmlns:a16="http://schemas.microsoft.com/office/drawing/2014/main" id="{B979898B-AEAF-02E7-96D0-61D412E8EBB5}"/>
                  </a:ext>
                </a:extLst>
              </p:cNvPr>
              <p:cNvPicPr/>
              <p:nvPr/>
            </p:nvPicPr>
            <p:blipFill>
              <a:blip r:embed="rId3"/>
              <a:stretch>
                <a:fillRect/>
              </a:stretch>
            </p:blipFill>
            <p:spPr>
              <a:xfrm>
                <a:off x="4186515" y="262533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B8AC3AB5-D490-2750-C4E9-CA474756309C}"/>
                  </a:ext>
                </a:extLst>
              </p14:cNvPr>
              <p14:cNvContentPartPr/>
              <p14:nvPr/>
            </p14:nvContentPartPr>
            <p14:xfrm>
              <a:off x="3465435" y="3432090"/>
              <a:ext cx="47160" cy="9720"/>
            </p14:xfrm>
          </p:contentPart>
        </mc:Choice>
        <mc:Fallback xmlns="">
          <p:pic>
            <p:nvPicPr>
              <p:cNvPr id="14" name="Ink 13">
                <a:extLst>
                  <a:ext uri="{FF2B5EF4-FFF2-40B4-BE49-F238E27FC236}">
                    <a16:creationId xmlns:a16="http://schemas.microsoft.com/office/drawing/2014/main" id="{B8AC3AB5-D490-2750-C4E9-CA474756309C}"/>
                  </a:ext>
                </a:extLst>
              </p:cNvPr>
              <p:cNvPicPr/>
              <p:nvPr/>
            </p:nvPicPr>
            <p:blipFill>
              <a:blip r:embed="rId5"/>
              <a:stretch>
                <a:fillRect/>
              </a:stretch>
            </p:blipFill>
            <p:spPr>
              <a:xfrm>
                <a:off x="3456435" y="3423090"/>
                <a:ext cx="6480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4D8953FA-16D5-D7DA-15F0-689B73C92014}"/>
                  </a:ext>
                </a:extLst>
              </p14:cNvPr>
              <p14:cNvContentPartPr/>
              <p14:nvPr/>
            </p14:nvContentPartPr>
            <p14:xfrm>
              <a:off x="4199115" y="3519930"/>
              <a:ext cx="2880" cy="5760"/>
            </p14:xfrm>
          </p:contentPart>
        </mc:Choice>
        <mc:Fallback xmlns="">
          <p:pic>
            <p:nvPicPr>
              <p:cNvPr id="21" name="Ink 20">
                <a:extLst>
                  <a:ext uri="{FF2B5EF4-FFF2-40B4-BE49-F238E27FC236}">
                    <a16:creationId xmlns:a16="http://schemas.microsoft.com/office/drawing/2014/main" id="{4D8953FA-16D5-D7DA-15F0-689B73C92014}"/>
                  </a:ext>
                </a:extLst>
              </p:cNvPr>
              <p:cNvPicPr/>
              <p:nvPr/>
            </p:nvPicPr>
            <p:blipFill>
              <a:blip r:embed="rId7"/>
              <a:stretch>
                <a:fillRect/>
              </a:stretch>
            </p:blipFill>
            <p:spPr>
              <a:xfrm>
                <a:off x="4190115" y="3510930"/>
                <a:ext cx="20520" cy="23400"/>
              </a:xfrm>
              <a:prstGeom prst="rect">
                <a:avLst/>
              </a:prstGeom>
            </p:spPr>
          </p:pic>
        </mc:Fallback>
      </mc:AlternateContent>
      <p:grpSp>
        <p:nvGrpSpPr>
          <p:cNvPr id="26" name="Group 25">
            <a:extLst>
              <a:ext uri="{FF2B5EF4-FFF2-40B4-BE49-F238E27FC236}">
                <a16:creationId xmlns:a16="http://schemas.microsoft.com/office/drawing/2014/main" id="{FD6BE984-F7A7-5D28-FFB5-890ED0C58FCD}"/>
              </a:ext>
            </a:extLst>
          </p:cNvPr>
          <p:cNvGrpSpPr/>
          <p:nvPr/>
        </p:nvGrpSpPr>
        <p:grpSpPr>
          <a:xfrm>
            <a:off x="7037355" y="3502650"/>
            <a:ext cx="53280" cy="12240"/>
            <a:chOff x="7037355" y="3502650"/>
            <a:chExt cx="53280" cy="12240"/>
          </a:xfrm>
        </p:grpSpPr>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878B2223-EE7B-CB44-086D-08D4E2EEB6CD}"/>
                    </a:ext>
                  </a:extLst>
                </p14:cNvPr>
                <p14:cNvContentPartPr/>
                <p14:nvPr/>
              </p14:nvContentPartPr>
              <p14:xfrm>
                <a:off x="7037355" y="3514530"/>
                <a:ext cx="360" cy="360"/>
              </p14:xfrm>
            </p:contentPart>
          </mc:Choice>
          <mc:Fallback xmlns="">
            <p:pic>
              <p:nvPicPr>
                <p:cNvPr id="22" name="Ink 21">
                  <a:extLst>
                    <a:ext uri="{FF2B5EF4-FFF2-40B4-BE49-F238E27FC236}">
                      <a16:creationId xmlns:a16="http://schemas.microsoft.com/office/drawing/2014/main" id="{878B2223-EE7B-CB44-086D-08D4E2EEB6CD}"/>
                    </a:ext>
                  </a:extLst>
                </p:cNvPr>
                <p:cNvPicPr/>
                <p:nvPr/>
              </p:nvPicPr>
              <p:blipFill>
                <a:blip r:embed="rId3"/>
                <a:stretch>
                  <a:fillRect/>
                </a:stretch>
              </p:blipFill>
              <p:spPr>
                <a:xfrm>
                  <a:off x="7028355" y="350553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5DA40F28-760B-3A6B-1D1C-A3F0E2B0258B}"/>
                    </a:ext>
                  </a:extLst>
                </p14:cNvPr>
                <p14:cNvContentPartPr/>
                <p14:nvPr/>
              </p14:nvContentPartPr>
              <p14:xfrm>
                <a:off x="7090275" y="3502650"/>
                <a:ext cx="360" cy="360"/>
              </p14:xfrm>
            </p:contentPart>
          </mc:Choice>
          <mc:Fallback xmlns="">
            <p:pic>
              <p:nvPicPr>
                <p:cNvPr id="25" name="Ink 24">
                  <a:extLst>
                    <a:ext uri="{FF2B5EF4-FFF2-40B4-BE49-F238E27FC236}">
                      <a16:creationId xmlns:a16="http://schemas.microsoft.com/office/drawing/2014/main" id="{5DA40F28-760B-3A6B-1D1C-A3F0E2B0258B}"/>
                    </a:ext>
                  </a:extLst>
                </p:cNvPr>
                <p:cNvPicPr/>
                <p:nvPr/>
              </p:nvPicPr>
              <p:blipFill>
                <a:blip r:embed="rId3"/>
                <a:stretch>
                  <a:fillRect/>
                </a:stretch>
              </p:blipFill>
              <p:spPr>
                <a:xfrm>
                  <a:off x="7081275" y="349365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6" name="Ink 35">
                <a:extLst>
                  <a:ext uri="{FF2B5EF4-FFF2-40B4-BE49-F238E27FC236}">
                    <a16:creationId xmlns:a16="http://schemas.microsoft.com/office/drawing/2014/main" id="{82173AFB-1AAD-C11A-5959-93F0080E8B33}"/>
                  </a:ext>
                </a:extLst>
              </p14:cNvPr>
              <p14:cNvContentPartPr/>
              <p14:nvPr/>
            </p14:nvContentPartPr>
            <p14:xfrm>
              <a:off x="570675" y="3335970"/>
              <a:ext cx="6480" cy="11160"/>
            </p14:xfrm>
          </p:contentPart>
        </mc:Choice>
        <mc:Fallback xmlns="">
          <p:pic>
            <p:nvPicPr>
              <p:cNvPr id="36" name="Ink 35">
                <a:extLst>
                  <a:ext uri="{FF2B5EF4-FFF2-40B4-BE49-F238E27FC236}">
                    <a16:creationId xmlns:a16="http://schemas.microsoft.com/office/drawing/2014/main" id="{82173AFB-1AAD-C11A-5959-93F0080E8B33}"/>
                  </a:ext>
                </a:extLst>
              </p:cNvPr>
              <p:cNvPicPr/>
              <p:nvPr/>
            </p:nvPicPr>
            <p:blipFill>
              <a:blip r:embed="rId11"/>
              <a:stretch>
                <a:fillRect/>
              </a:stretch>
            </p:blipFill>
            <p:spPr>
              <a:xfrm>
                <a:off x="561675" y="3326970"/>
                <a:ext cx="2412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7" name="Ink 36">
                <a:extLst>
                  <a:ext uri="{FF2B5EF4-FFF2-40B4-BE49-F238E27FC236}">
                    <a16:creationId xmlns:a16="http://schemas.microsoft.com/office/drawing/2014/main" id="{2B4D5E6A-9341-8464-B1B0-344322415F80}"/>
                  </a:ext>
                </a:extLst>
              </p14:cNvPr>
              <p14:cNvContentPartPr/>
              <p14:nvPr/>
            </p14:nvContentPartPr>
            <p14:xfrm>
              <a:off x="1042275" y="3260370"/>
              <a:ext cx="11160" cy="360"/>
            </p14:xfrm>
          </p:contentPart>
        </mc:Choice>
        <mc:Fallback xmlns="">
          <p:pic>
            <p:nvPicPr>
              <p:cNvPr id="37" name="Ink 36">
                <a:extLst>
                  <a:ext uri="{FF2B5EF4-FFF2-40B4-BE49-F238E27FC236}">
                    <a16:creationId xmlns:a16="http://schemas.microsoft.com/office/drawing/2014/main" id="{2B4D5E6A-9341-8464-B1B0-344322415F80}"/>
                  </a:ext>
                </a:extLst>
              </p:cNvPr>
              <p:cNvPicPr/>
              <p:nvPr/>
            </p:nvPicPr>
            <p:blipFill>
              <a:blip r:embed="rId13"/>
              <a:stretch>
                <a:fillRect/>
              </a:stretch>
            </p:blipFill>
            <p:spPr>
              <a:xfrm>
                <a:off x="1033275" y="3251370"/>
                <a:ext cx="28800" cy="18000"/>
              </a:xfrm>
              <a:prstGeom prst="rect">
                <a:avLst/>
              </a:prstGeom>
            </p:spPr>
          </p:pic>
        </mc:Fallback>
      </mc:AlternateContent>
      <p:grpSp>
        <p:nvGrpSpPr>
          <p:cNvPr id="68" name="Group 67">
            <a:extLst>
              <a:ext uri="{FF2B5EF4-FFF2-40B4-BE49-F238E27FC236}">
                <a16:creationId xmlns:a16="http://schemas.microsoft.com/office/drawing/2014/main" id="{87CF2B7D-C8ED-6801-3965-C9C09202F55B}"/>
              </a:ext>
            </a:extLst>
          </p:cNvPr>
          <p:cNvGrpSpPr/>
          <p:nvPr/>
        </p:nvGrpSpPr>
        <p:grpSpPr>
          <a:xfrm>
            <a:off x="4916235" y="4184490"/>
            <a:ext cx="5433480" cy="138240"/>
            <a:chOff x="4916235" y="4184490"/>
            <a:chExt cx="5433480" cy="138240"/>
          </a:xfrm>
        </p:grpSpPr>
        <mc:AlternateContent xmlns:mc="http://schemas.openxmlformats.org/markup-compatibility/2006" xmlns:p14="http://schemas.microsoft.com/office/powerpoint/2010/main">
          <mc:Choice Requires="p14">
            <p:contentPart p14:bwMode="auto" r:id="rId14">
              <p14:nvContentPartPr>
                <p14:cNvPr id="32" name="Ink 31">
                  <a:extLst>
                    <a:ext uri="{FF2B5EF4-FFF2-40B4-BE49-F238E27FC236}">
                      <a16:creationId xmlns:a16="http://schemas.microsoft.com/office/drawing/2014/main" id="{DBE54CB0-440E-5486-4A40-FC8D4714F6B9}"/>
                    </a:ext>
                  </a:extLst>
                </p14:cNvPr>
                <p14:cNvContentPartPr/>
                <p14:nvPr/>
              </p14:nvContentPartPr>
              <p14:xfrm>
                <a:off x="4916235" y="4321290"/>
                <a:ext cx="32760" cy="1440"/>
              </p14:xfrm>
            </p:contentPart>
          </mc:Choice>
          <mc:Fallback xmlns="">
            <p:pic>
              <p:nvPicPr>
                <p:cNvPr id="32" name="Ink 31">
                  <a:extLst>
                    <a:ext uri="{FF2B5EF4-FFF2-40B4-BE49-F238E27FC236}">
                      <a16:creationId xmlns:a16="http://schemas.microsoft.com/office/drawing/2014/main" id="{DBE54CB0-440E-5486-4A40-FC8D4714F6B9}"/>
                    </a:ext>
                  </a:extLst>
                </p:cNvPr>
                <p:cNvPicPr/>
                <p:nvPr/>
              </p:nvPicPr>
              <p:blipFill>
                <a:blip r:embed="rId15"/>
                <a:stretch>
                  <a:fillRect/>
                </a:stretch>
              </p:blipFill>
              <p:spPr>
                <a:xfrm>
                  <a:off x="4907235" y="4312290"/>
                  <a:ext cx="5040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3" name="Ink 32">
                  <a:extLst>
                    <a:ext uri="{FF2B5EF4-FFF2-40B4-BE49-F238E27FC236}">
                      <a16:creationId xmlns:a16="http://schemas.microsoft.com/office/drawing/2014/main" id="{D412A428-8C5F-E56D-AF41-E002965658CE}"/>
                    </a:ext>
                  </a:extLst>
                </p14:cNvPr>
                <p14:cNvContentPartPr/>
                <p14:nvPr/>
              </p14:nvContentPartPr>
              <p14:xfrm>
                <a:off x="5778795" y="4195650"/>
                <a:ext cx="14760" cy="17640"/>
              </p14:xfrm>
            </p:contentPart>
          </mc:Choice>
          <mc:Fallback xmlns="">
            <p:pic>
              <p:nvPicPr>
                <p:cNvPr id="33" name="Ink 32">
                  <a:extLst>
                    <a:ext uri="{FF2B5EF4-FFF2-40B4-BE49-F238E27FC236}">
                      <a16:creationId xmlns:a16="http://schemas.microsoft.com/office/drawing/2014/main" id="{D412A428-8C5F-E56D-AF41-E002965658CE}"/>
                    </a:ext>
                  </a:extLst>
                </p:cNvPr>
                <p:cNvPicPr/>
                <p:nvPr/>
              </p:nvPicPr>
              <p:blipFill>
                <a:blip r:embed="rId17"/>
                <a:stretch>
                  <a:fillRect/>
                </a:stretch>
              </p:blipFill>
              <p:spPr>
                <a:xfrm>
                  <a:off x="5769795" y="4186650"/>
                  <a:ext cx="3240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98" name="Ink 97">
                  <a:extLst>
                    <a:ext uri="{FF2B5EF4-FFF2-40B4-BE49-F238E27FC236}">
                      <a16:creationId xmlns:a16="http://schemas.microsoft.com/office/drawing/2014/main" id="{17C9F053-C9BE-DE54-C00F-917FE8842C62}"/>
                    </a:ext>
                  </a:extLst>
                </p14:cNvPr>
                <p14:cNvContentPartPr/>
                <p14:nvPr/>
              </p14:nvContentPartPr>
              <p14:xfrm>
                <a:off x="10349355" y="4184490"/>
                <a:ext cx="360" cy="360"/>
              </p14:xfrm>
            </p:contentPart>
          </mc:Choice>
          <mc:Fallback xmlns="">
            <p:pic>
              <p:nvPicPr>
                <p:cNvPr id="98" name="Ink 97">
                  <a:extLst>
                    <a:ext uri="{FF2B5EF4-FFF2-40B4-BE49-F238E27FC236}">
                      <a16:creationId xmlns:a16="http://schemas.microsoft.com/office/drawing/2014/main" id="{17C9F053-C9BE-DE54-C00F-917FE8842C62}"/>
                    </a:ext>
                  </a:extLst>
                </p:cNvPr>
                <p:cNvPicPr/>
                <p:nvPr/>
              </p:nvPicPr>
              <p:blipFill>
                <a:blip r:embed="rId3"/>
                <a:stretch>
                  <a:fillRect/>
                </a:stretch>
              </p:blipFill>
              <p:spPr>
                <a:xfrm>
                  <a:off x="10340355" y="417585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
            <p14:nvContentPartPr>
              <p14:cNvPr id="81" name="Ink 80">
                <a:extLst>
                  <a:ext uri="{FF2B5EF4-FFF2-40B4-BE49-F238E27FC236}">
                    <a16:creationId xmlns:a16="http://schemas.microsoft.com/office/drawing/2014/main" id="{E642C613-42E9-37D1-0871-5EB25DDE191A}"/>
                  </a:ext>
                </a:extLst>
              </p14:cNvPr>
              <p14:cNvContentPartPr/>
              <p14:nvPr/>
            </p14:nvContentPartPr>
            <p14:xfrm>
              <a:off x="6116835" y="4826010"/>
              <a:ext cx="360" cy="360"/>
            </p14:xfrm>
          </p:contentPart>
        </mc:Choice>
        <mc:Fallback xmlns="">
          <p:pic>
            <p:nvPicPr>
              <p:cNvPr id="81" name="Ink 80">
                <a:extLst>
                  <a:ext uri="{FF2B5EF4-FFF2-40B4-BE49-F238E27FC236}">
                    <a16:creationId xmlns:a16="http://schemas.microsoft.com/office/drawing/2014/main" id="{E642C613-42E9-37D1-0871-5EB25DDE191A}"/>
                  </a:ext>
                </a:extLst>
              </p:cNvPr>
              <p:cNvPicPr/>
              <p:nvPr/>
            </p:nvPicPr>
            <p:blipFill>
              <a:blip r:embed="rId3"/>
              <a:stretch>
                <a:fillRect/>
              </a:stretch>
            </p:blipFill>
            <p:spPr>
              <a:xfrm>
                <a:off x="6107835" y="4817010"/>
                <a:ext cx="18000" cy="18000"/>
              </a:xfrm>
              <a:prstGeom prst="rect">
                <a:avLst/>
              </a:prstGeom>
            </p:spPr>
          </p:pic>
        </mc:Fallback>
      </mc:AlternateContent>
      <p:sp>
        <p:nvSpPr>
          <p:cNvPr id="2" name="Footer Placeholder 1">
            <a:extLst>
              <a:ext uri="{FF2B5EF4-FFF2-40B4-BE49-F238E27FC236}">
                <a16:creationId xmlns:a16="http://schemas.microsoft.com/office/drawing/2014/main" id="{6753224F-491D-D481-5AE7-230F0CDAF235}"/>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EF0E34F0-D7B1-D4F9-325C-14193DD1AEA4}"/>
              </a:ext>
            </a:extLst>
          </p:cNvPr>
          <p:cNvSpPr>
            <a:spLocks noGrp="1"/>
          </p:cNvSpPr>
          <p:nvPr>
            <p:ph type="sldNum" sz="quarter" idx="12"/>
          </p:nvPr>
        </p:nvSpPr>
        <p:spPr/>
        <p:txBody>
          <a:bodyPr/>
          <a:lstStyle/>
          <a:p>
            <a:fld id="{FACB5482-D393-4E2D-8FB7-B68A06B80F1E}" type="slidenum">
              <a:rPr lang="en-IN" smtClean="0"/>
              <a:t>17</a:t>
            </a:fld>
            <a:endParaRPr lang="en-IN"/>
          </a:p>
        </p:txBody>
      </p:sp>
    </p:spTree>
    <p:extLst>
      <p:ext uri="{BB962C8B-B14F-4D97-AF65-F5344CB8AC3E}">
        <p14:creationId xmlns:p14="http://schemas.microsoft.com/office/powerpoint/2010/main" val="508657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C92244-CA53-42E6-E58E-6FC13FEF6046}"/>
              </a:ext>
            </a:extLst>
          </p:cNvPr>
          <p:cNvSpPr>
            <a:spLocks noGrp="1"/>
          </p:cNvSpPr>
          <p:nvPr>
            <p:ph idx="1"/>
          </p:nvPr>
        </p:nvSpPr>
        <p:spPr>
          <a:xfrm>
            <a:off x="371476" y="676275"/>
            <a:ext cx="11439524" cy="5981700"/>
          </a:xfrm>
        </p:spPr>
        <p:txBody>
          <a:bodyPr/>
          <a:lstStyle/>
          <a:p>
            <a:pPr marL="0" indent="0">
              <a:buNone/>
            </a:pPr>
            <a:r>
              <a:rPr lang="en-IN" dirty="0">
                <a:latin typeface="Georgia" panose="02040502050405020303" pitchFamily="18" charset="0"/>
              </a:rPr>
              <a:t>for </a:t>
            </a:r>
            <a:r>
              <a:rPr lang="en-IN" dirty="0" err="1">
                <a:latin typeface="Georgia" panose="02040502050405020303" pitchFamily="18" charset="0"/>
              </a:rPr>
              <a:t>i</a:t>
            </a:r>
            <a:r>
              <a:rPr lang="en-IN" dirty="0">
                <a:latin typeface="Georgia" panose="02040502050405020303" pitchFamily="18" charset="0"/>
              </a:rPr>
              <a:t>, j in enumerate(</a:t>
            </a:r>
            <a:r>
              <a:rPr lang="en-IN" dirty="0" err="1">
                <a:latin typeface="Georgia" panose="02040502050405020303" pitchFamily="18" charset="0"/>
              </a:rPr>
              <a:t>nm.unique</a:t>
            </a:r>
            <a:r>
              <a:rPr lang="en-IN" dirty="0">
                <a:latin typeface="Georgia" panose="02040502050405020303" pitchFamily="18" charset="0"/>
              </a:rPr>
              <a:t>(</a:t>
            </a:r>
            <a:r>
              <a:rPr lang="en-IN" dirty="0" err="1">
                <a:latin typeface="Georgia" panose="02040502050405020303" pitchFamily="18" charset="0"/>
              </a:rPr>
              <a:t>y_set</a:t>
            </a:r>
            <a:r>
              <a:rPr lang="en-IN" dirty="0">
                <a:latin typeface="Georgia" panose="02040502050405020303" pitchFamily="18" charset="0"/>
              </a:rPr>
              <a:t>)):  </a:t>
            </a:r>
          </a:p>
          <a:p>
            <a:pPr marL="0" indent="0">
              <a:buNone/>
            </a:pPr>
            <a:r>
              <a:rPr lang="en-IN" dirty="0">
                <a:latin typeface="Georgia" panose="02040502050405020303" pitchFamily="18" charset="0"/>
              </a:rPr>
              <a:t>    </a:t>
            </a:r>
            <a:r>
              <a:rPr lang="en-IN" dirty="0" err="1">
                <a:latin typeface="Georgia" panose="02040502050405020303" pitchFamily="18" charset="0"/>
              </a:rPr>
              <a:t>mtp.scatter</a:t>
            </a:r>
            <a:r>
              <a:rPr lang="en-IN" dirty="0">
                <a:latin typeface="Georgia" panose="02040502050405020303" pitchFamily="18" charset="0"/>
              </a:rPr>
              <a:t>(</a:t>
            </a:r>
            <a:r>
              <a:rPr lang="en-IN" dirty="0" err="1">
                <a:latin typeface="Georgia" panose="02040502050405020303" pitchFamily="18" charset="0"/>
              </a:rPr>
              <a:t>x_set</a:t>
            </a:r>
            <a:r>
              <a:rPr lang="en-IN" dirty="0">
                <a:latin typeface="Georgia" panose="02040502050405020303" pitchFamily="18" charset="0"/>
              </a:rPr>
              <a:t>[</a:t>
            </a:r>
            <a:r>
              <a:rPr lang="en-IN" dirty="0" err="1">
                <a:latin typeface="Georgia" panose="02040502050405020303" pitchFamily="18" charset="0"/>
              </a:rPr>
              <a:t>y_set</a:t>
            </a:r>
            <a:r>
              <a:rPr lang="en-IN" dirty="0">
                <a:latin typeface="Georgia" panose="02040502050405020303" pitchFamily="18" charset="0"/>
              </a:rPr>
              <a:t> == j, 0], </a:t>
            </a:r>
            <a:r>
              <a:rPr lang="en-IN" dirty="0" err="1">
                <a:latin typeface="Georgia" panose="02040502050405020303" pitchFamily="18" charset="0"/>
              </a:rPr>
              <a:t>x_set</a:t>
            </a:r>
            <a:r>
              <a:rPr lang="en-IN" dirty="0">
                <a:latin typeface="Georgia" panose="02040502050405020303" pitchFamily="18" charset="0"/>
              </a:rPr>
              <a:t>[</a:t>
            </a:r>
            <a:r>
              <a:rPr lang="en-IN" dirty="0" err="1">
                <a:latin typeface="Georgia" panose="02040502050405020303" pitchFamily="18" charset="0"/>
              </a:rPr>
              <a:t>y_set</a:t>
            </a:r>
            <a:r>
              <a:rPr lang="en-IN" dirty="0">
                <a:latin typeface="Georgia" panose="02040502050405020303" pitchFamily="18" charset="0"/>
              </a:rPr>
              <a:t> == j, 1],  </a:t>
            </a:r>
          </a:p>
          <a:p>
            <a:pPr marL="0" indent="0">
              <a:buNone/>
            </a:pPr>
            <a:r>
              <a:rPr lang="en-IN" dirty="0">
                <a:latin typeface="Georgia" panose="02040502050405020303" pitchFamily="18" charset="0"/>
              </a:rPr>
              <a:t>                c = </a:t>
            </a:r>
            <a:r>
              <a:rPr lang="en-IN" dirty="0" err="1">
                <a:latin typeface="Georgia" panose="02040502050405020303" pitchFamily="18" charset="0"/>
              </a:rPr>
              <a:t>ListedColormap</a:t>
            </a:r>
            <a:r>
              <a:rPr lang="en-IN" dirty="0">
                <a:latin typeface="Georgia" panose="02040502050405020303" pitchFamily="18" charset="0"/>
              </a:rPr>
              <a:t>(('purple', 'green'))(</a:t>
            </a:r>
            <a:r>
              <a:rPr lang="en-IN" dirty="0" err="1">
                <a:latin typeface="Georgia" panose="02040502050405020303" pitchFamily="18" charset="0"/>
              </a:rPr>
              <a:t>i</a:t>
            </a:r>
            <a:r>
              <a:rPr lang="en-IN" dirty="0">
                <a:latin typeface="Georgia" panose="02040502050405020303" pitchFamily="18" charset="0"/>
              </a:rPr>
              <a:t>), label = j)  </a:t>
            </a:r>
          </a:p>
          <a:p>
            <a:pPr marL="0" indent="0">
              <a:buNone/>
            </a:pPr>
            <a:r>
              <a:rPr lang="en-IN" dirty="0" err="1">
                <a:latin typeface="Georgia" panose="02040502050405020303" pitchFamily="18" charset="0"/>
              </a:rPr>
              <a:t>mtp.title</a:t>
            </a:r>
            <a:r>
              <a:rPr lang="en-IN" dirty="0">
                <a:latin typeface="Georgia" panose="02040502050405020303" pitchFamily="18" charset="0"/>
              </a:rPr>
              <a:t>('Naive Bayes (Training set)')  </a:t>
            </a:r>
          </a:p>
          <a:p>
            <a:pPr marL="0" indent="0">
              <a:buNone/>
            </a:pPr>
            <a:r>
              <a:rPr lang="en-IN" dirty="0" err="1">
                <a:latin typeface="Georgia" panose="02040502050405020303" pitchFamily="18" charset="0"/>
              </a:rPr>
              <a:t>mtp.xlabel</a:t>
            </a:r>
            <a:r>
              <a:rPr lang="en-IN" dirty="0">
                <a:latin typeface="Georgia" panose="02040502050405020303" pitchFamily="18" charset="0"/>
              </a:rPr>
              <a:t>('Age')  </a:t>
            </a:r>
          </a:p>
          <a:p>
            <a:pPr marL="0" indent="0">
              <a:buNone/>
            </a:pPr>
            <a:r>
              <a:rPr lang="en-IN" dirty="0" err="1">
                <a:latin typeface="Georgia" panose="02040502050405020303" pitchFamily="18" charset="0"/>
              </a:rPr>
              <a:t>mtp.ylabel</a:t>
            </a:r>
            <a:r>
              <a:rPr lang="en-IN" dirty="0">
                <a:latin typeface="Georgia" panose="02040502050405020303" pitchFamily="18" charset="0"/>
              </a:rPr>
              <a:t>('Estimated Salary')  </a:t>
            </a:r>
          </a:p>
          <a:p>
            <a:pPr marL="0" indent="0">
              <a:buNone/>
            </a:pPr>
            <a:r>
              <a:rPr lang="en-IN" dirty="0" err="1">
                <a:latin typeface="Georgia" panose="02040502050405020303" pitchFamily="18" charset="0"/>
              </a:rPr>
              <a:t>mtp.legend</a:t>
            </a:r>
            <a:r>
              <a:rPr lang="en-IN" dirty="0">
                <a:latin typeface="Georgia" panose="02040502050405020303" pitchFamily="18" charset="0"/>
              </a:rPr>
              <a:t>()  </a:t>
            </a:r>
          </a:p>
          <a:p>
            <a:pPr marL="0" indent="0">
              <a:buNone/>
            </a:pPr>
            <a:r>
              <a:rPr lang="en-IN" dirty="0" err="1">
                <a:latin typeface="Georgia" panose="02040502050405020303" pitchFamily="18" charset="0"/>
              </a:rPr>
              <a:t>mtp.show</a:t>
            </a:r>
            <a:r>
              <a:rPr lang="en-IN" dirty="0">
                <a:latin typeface="Georgia" panose="02040502050405020303" pitchFamily="18" charset="0"/>
              </a:rPr>
              <a:t>() </a:t>
            </a:r>
          </a:p>
        </p:txBody>
      </p:sp>
      <p:grpSp>
        <p:nvGrpSpPr>
          <p:cNvPr id="18" name="Group 17">
            <a:extLst>
              <a:ext uri="{FF2B5EF4-FFF2-40B4-BE49-F238E27FC236}">
                <a16:creationId xmlns:a16="http://schemas.microsoft.com/office/drawing/2014/main" id="{17AE68D8-8CDB-D116-494F-B7F40526B440}"/>
              </a:ext>
            </a:extLst>
          </p:cNvPr>
          <p:cNvGrpSpPr/>
          <p:nvPr/>
        </p:nvGrpSpPr>
        <p:grpSpPr>
          <a:xfrm>
            <a:off x="2175555" y="2327970"/>
            <a:ext cx="1090440" cy="292680"/>
            <a:chOff x="2175555" y="2327970"/>
            <a:chExt cx="1090440" cy="292680"/>
          </a:xfrm>
        </p:grpSpPr>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5D8FAA49-668C-B042-C7D1-B8548C142829}"/>
                    </a:ext>
                  </a:extLst>
                </p14:cNvPr>
                <p14:cNvContentPartPr/>
                <p14:nvPr/>
              </p14:nvContentPartPr>
              <p14:xfrm>
                <a:off x="2175555" y="2620290"/>
                <a:ext cx="360" cy="360"/>
              </p14:xfrm>
            </p:contentPart>
          </mc:Choice>
          <mc:Fallback xmlns="">
            <p:pic>
              <p:nvPicPr>
                <p:cNvPr id="10" name="Ink 9">
                  <a:extLst>
                    <a:ext uri="{FF2B5EF4-FFF2-40B4-BE49-F238E27FC236}">
                      <a16:creationId xmlns:a16="http://schemas.microsoft.com/office/drawing/2014/main" id="{5D8FAA49-668C-B042-C7D1-B8548C142829}"/>
                    </a:ext>
                  </a:extLst>
                </p:cNvPr>
                <p:cNvPicPr/>
                <p:nvPr/>
              </p:nvPicPr>
              <p:blipFill>
                <a:blip r:embed="rId3"/>
                <a:stretch>
                  <a:fillRect/>
                </a:stretch>
              </p:blipFill>
              <p:spPr>
                <a:xfrm>
                  <a:off x="2166555" y="261129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12B64F74-D8FA-24F3-4EB7-6C7C13A9488B}"/>
                    </a:ext>
                  </a:extLst>
                </p14:cNvPr>
                <p14:cNvContentPartPr/>
                <p14:nvPr/>
              </p14:nvContentPartPr>
              <p14:xfrm>
                <a:off x="3258435" y="2327970"/>
                <a:ext cx="7560" cy="25200"/>
              </p14:xfrm>
            </p:contentPart>
          </mc:Choice>
          <mc:Fallback xmlns="">
            <p:pic>
              <p:nvPicPr>
                <p:cNvPr id="16" name="Ink 15">
                  <a:extLst>
                    <a:ext uri="{FF2B5EF4-FFF2-40B4-BE49-F238E27FC236}">
                      <a16:creationId xmlns:a16="http://schemas.microsoft.com/office/drawing/2014/main" id="{12B64F74-D8FA-24F3-4EB7-6C7C13A9488B}"/>
                    </a:ext>
                  </a:extLst>
                </p:cNvPr>
                <p:cNvPicPr/>
                <p:nvPr/>
              </p:nvPicPr>
              <p:blipFill>
                <a:blip r:embed="rId5"/>
                <a:stretch>
                  <a:fillRect/>
                </a:stretch>
              </p:blipFill>
              <p:spPr>
                <a:xfrm>
                  <a:off x="3249435" y="2318970"/>
                  <a:ext cx="25200" cy="42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181B39B4-4EDF-BC58-9405-80EDA9439765}"/>
                  </a:ext>
                </a:extLst>
              </p14:cNvPr>
              <p14:cNvContentPartPr/>
              <p14:nvPr/>
            </p14:nvContentPartPr>
            <p14:xfrm>
              <a:off x="3318555" y="1984890"/>
              <a:ext cx="10080" cy="10080"/>
            </p14:xfrm>
          </p:contentPart>
        </mc:Choice>
        <mc:Fallback xmlns="">
          <p:pic>
            <p:nvPicPr>
              <p:cNvPr id="19" name="Ink 18">
                <a:extLst>
                  <a:ext uri="{FF2B5EF4-FFF2-40B4-BE49-F238E27FC236}">
                    <a16:creationId xmlns:a16="http://schemas.microsoft.com/office/drawing/2014/main" id="{181B39B4-4EDF-BC58-9405-80EDA9439765}"/>
                  </a:ext>
                </a:extLst>
              </p:cNvPr>
              <p:cNvPicPr/>
              <p:nvPr/>
            </p:nvPicPr>
            <p:blipFill>
              <a:blip r:embed="rId7"/>
              <a:stretch>
                <a:fillRect/>
              </a:stretch>
            </p:blipFill>
            <p:spPr>
              <a:xfrm>
                <a:off x="3309555" y="1975890"/>
                <a:ext cx="27720" cy="27720"/>
              </a:xfrm>
              <a:prstGeom prst="rect">
                <a:avLst/>
              </a:prstGeom>
            </p:spPr>
          </p:pic>
        </mc:Fallback>
      </mc:AlternateContent>
      <p:sp>
        <p:nvSpPr>
          <p:cNvPr id="2" name="Footer Placeholder 1">
            <a:extLst>
              <a:ext uri="{FF2B5EF4-FFF2-40B4-BE49-F238E27FC236}">
                <a16:creationId xmlns:a16="http://schemas.microsoft.com/office/drawing/2014/main" id="{D1731DE2-7397-8C95-1840-19F6E6716273}"/>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FC4C18DC-48BF-7CEA-8EF4-49CA26B808F7}"/>
              </a:ext>
            </a:extLst>
          </p:cNvPr>
          <p:cNvSpPr>
            <a:spLocks noGrp="1"/>
          </p:cNvSpPr>
          <p:nvPr>
            <p:ph type="sldNum" sz="quarter" idx="12"/>
          </p:nvPr>
        </p:nvSpPr>
        <p:spPr/>
        <p:txBody>
          <a:bodyPr/>
          <a:lstStyle/>
          <a:p>
            <a:fld id="{FACB5482-D393-4E2D-8FB7-B68A06B80F1E}" type="slidenum">
              <a:rPr lang="en-IN" smtClean="0"/>
              <a:t>18</a:t>
            </a:fld>
            <a:endParaRPr lang="en-IN"/>
          </a:p>
        </p:txBody>
      </p:sp>
    </p:spTree>
    <p:extLst>
      <p:ext uri="{BB962C8B-B14F-4D97-AF65-F5344CB8AC3E}">
        <p14:creationId xmlns:p14="http://schemas.microsoft.com/office/powerpoint/2010/main" val="98076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9E5623-7D7B-5637-CDFA-55B62B385688}"/>
              </a:ext>
            </a:extLst>
          </p:cNvPr>
          <p:cNvSpPr>
            <a:spLocks noGrp="1"/>
          </p:cNvSpPr>
          <p:nvPr>
            <p:ph idx="1"/>
          </p:nvPr>
        </p:nvSpPr>
        <p:spPr>
          <a:xfrm>
            <a:off x="381000" y="809625"/>
            <a:ext cx="11639550" cy="5791200"/>
          </a:xfrm>
        </p:spPr>
        <p:txBody>
          <a:bodyPr/>
          <a:lstStyle/>
          <a:p>
            <a:pPr marL="0" indent="0">
              <a:buNone/>
            </a:pPr>
            <a:r>
              <a:rPr lang="en-US" dirty="0">
                <a:latin typeface="Georgia" panose="02040502050405020303" pitchFamily="18" charset="0"/>
              </a:rPr>
              <a:t>l1 = ["eat", "sleep", "repeat"]</a:t>
            </a:r>
          </a:p>
          <a:p>
            <a:pPr marL="0" indent="0">
              <a:buNone/>
            </a:pPr>
            <a:r>
              <a:rPr lang="en-US" dirty="0">
                <a:latin typeface="Georgia" panose="02040502050405020303" pitchFamily="18" charset="0"/>
              </a:rPr>
              <a:t>s1 = "good"</a:t>
            </a:r>
          </a:p>
          <a:p>
            <a:pPr marL="0" indent="0">
              <a:buNone/>
            </a:pPr>
            <a:r>
              <a:rPr lang="en-US" dirty="0">
                <a:latin typeface="Georgia" panose="02040502050405020303" pitchFamily="18" charset="0"/>
              </a:rPr>
              <a:t>  </a:t>
            </a:r>
          </a:p>
          <a:p>
            <a:pPr marL="0" indent="0">
              <a:buNone/>
            </a:pPr>
            <a:r>
              <a:rPr lang="en-US" dirty="0">
                <a:latin typeface="Georgia" panose="02040502050405020303" pitchFamily="18" charset="0"/>
              </a:rPr>
              <a:t>obj1 = enumerate(l1)</a:t>
            </a:r>
          </a:p>
          <a:p>
            <a:pPr marL="0" indent="0">
              <a:buNone/>
            </a:pPr>
            <a:r>
              <a:rPr lang="en-US" dirty="0">
                <a:latin typeface="Georgia" panose="02040502050405020303" pitchFamily="18" charset="0"/>
              </a:rPr>
              <a:t>obj2 = enumerate(s1)</a:t>
            </a:r>
          </a:p>
          <a:p>
            <a:pPr marL="0" indent="0">
              <a:buNone/>
            </a:pPr>
            <a:r>
              <a:rPr lang="en-US" dirty="0">
                <a:latin typeface="Georgia" panose="02040502050405020303" pitchFamily="18" charset="0"/>
              </a:rPr>
              <a:t>  </a:t>
            </a:r>
          </a:p>
          <a:p>
            <a:pPr marL="0" indent="0">
              <a:buNone/>
            </a:pPr>
            <a:r>
              <a:rPr lang="en-US" dirty="0">
                <a:latin typeface="Georgia" panose="02040502050405020303" pitchFamily="18" charset="0"/>
              </a:rPr>
              <a:t>print ("Return type:", type(obj1))</a:t>
            </a:r>
          </a:p>
          <a:p>
            <a:pPr marL="0" indent="0">
              <a:buNone/>
            </a:pPr>
            <a:r>
              <a:rPr lang="en-US" dirty="0">
                <a:latin typeface="Georgia" panose="02040502050405020303" pitchFamily="18" charset="0"/>
              </a:rPr>
              <a:t>print (list(enumerate(l1)))</a:t>
            </a:r>
          </a:p>
          <a:p>
            <a:pPr marL="0" indent="0">
              <a:buNone/>
            </a:pPr>
            <a:r>
              <a:rPr lang="en-US" dirty="0">
                <a:latin typeface="Georgia" panose="02040502050405020303" pitchFamily="18" charset="0"/>
              </a:rPr>
              <a:t>  </a:t>
            </a:r>
          </a:p>
          <a:p>
            <a:pPr marL="0" indent="0">
              <a:buNone/>
            </a:pPr>
            <a:r>
              <a:rPr lang="en-US" dirty="0">
                <a:latin typeface="Georgia" panose="02040502050405020303" pitchFamily="18" charset="0"/>
              </a:rPr>
              <a:t>print (list(enumerate(s1, 2)))</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D91DF650-8EF4-BBBC-7A72-5F6929D9C14B}"/>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FE92583E-9C43-E42F-9714-48AC1F3F41B2}"/>
              </a:ext>
            </a:extLst>
          </p:cNvPr>
          <p:cNvSpPr>
            <a:spLocks noGrp="1"/>
          </p:cNvSpPr>
          <p:nvPr>
            <p:ph type="sldNum" sz="quarter" idx="12"/>
          </p:nvPr>
        </p:nvSpPr>
        <p:spPr/>
        <p:txBody>
          <a:bodyPr/>
          <a:lstStyle/>
          <a:p>
            <a:fld id="{FACB5482-D393-4E2D-8FB7-B68A06B80F1E}" type="slidenum">
              <a:rPr lang="en-IN" smtClean="0"/>
              <a:t>19</a:t>
            </a:fld>
            <a:endParaRPr lang="en-IN"/>
          </a:p>
        </p:txBody>
      </p:sp>
    </p:spTree>
    <p:extLst>
      <p:ext uri="{BB962C8B-B14F-4D97-AF65-F5344CB8AC3E}">
        <p14:creationId xmlns:p14="http://schemas.microsoft.com/office/powerpoint/2010/main" val="2349050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B992-3E50-FDEE-ADD7-4D62BBF24159}"/>
              </a:ext>
            </a:extLst>
          </p:cNvPr>
          <p:cNvSpPr>
            <a:spLocks noGrp="1"/>
          </p:cNvSpPr>
          <p:nvPr>
            <p:ph type="title"/>
          </p:nvPr>
        </p:nvSpPr>
        <p:spPr/>
        <p:txBody>
          <a:bodyPr/>
          <a:lstStyle/>
          <a:p>
            <a:pPr algn="ctr"/>
            <a:r>
              <a:rPr lang="en-US" sz="32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Naïve Bayes Classifier Algorithm</a:t>
            </a:r>
            <a:br>
              <a:rPr lang="en-US" dirty="0"/>
            </a:br>
            <a:endParaRPr lang="en-IN" dirty="0"/>
          </a:p>
        </p:txBody>
      </p:sp>
      <p:sp>
        <p:nvSpPr>
          <p:cNvPr id="3" name="Content Placeholder 2">
            <a:extLst>
              <a:ext uri="{FF2B5EF4-FFF2-40B4-BE49-F238E27FC236}">
                <a16:creationId xmlns:a16="http://schemas.microsoft.com/office/drawing/2014/main" id="{41B5B6EC-FF95-61D8-E928-009B3975B0F7}"/>
              </a:ext>
            </a:extLst>
          </p:cNvPr>
          <p:cNvSpPr>
            <a:spLocks noGrp="1"/>
          </p:cNvSpPr>
          <p:nvPr>
            <p:ph idx="1"/>
          </p:nvPr>
        </p:nvSpPr>
        <p:spPr>
          <a:xfrm>
            <a:off x="238125" y="1514475"/>
            <a:ext cx="11696699" cy="5133975"/>
          </a:xfrm>
        </p:spPr>
        <p:txBody>
          <a:bodyPr>
            <a:normAutofit fontScale="85000" lnSpcReduction="20000"/>
          </a:bodyPr>
          <a:lstStyle/>
          <a:p>
            <a:pPr>
              <a:buFont typeface="Wingdings" panose="05000000000000000000" pitchFamily="2" charset="2"/>
              <a:buChar char="q"/>
            </a:pPr>
            <a:r>
              <a:rPr lang="en-US" dirty="0">
                <a:latin typeface="Georgia" panose="02040502050405020303" pitchFamily="18" charset="0"/>
              </a:rPr>
              <a:t>Naïve Bayes algorithm is a supervised learning algorithm, which is based on Bayes theorem and used for solving classification problems.</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It is mainly used in text classification that includes a high-dimensional training dataset.</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Naïve Bayes Classifier is one of the simple and most effective Classification algorithms which helps in building the fast machine learning models that can make quick predictions.</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It is a probabilistic classifier, which means it predicts on the basis of the probability of an object.</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Some popular examples of Naïve Bayes Algorithm are spam filtration, Sentimental analysis, and classifying articles.</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73D14E01-09F2-EAAE-49D3-94B34A272F3C}"/>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D60639A7-0C6D-FAAE-83BA-16C94881BE20}"/>
              </a:ext>
            </a:extLst>
          </p:cNvPr>
          <p:cNvSpPr>
            <a:spLocks noGrp="1"/>
          </p:cNvSpPr>
          <p:nvPr>
            <p:ph type="sldNum" sz="quarter" idx="12"/>
          </p:nvPr>
        </p:nvSpPr>
        <p:spPr/>
        <p:txBody>
          <a:bodyPr/>
          <a:lstStyle/>
          <a:p>
            <a:fld id="{FACB5482-D393-4E2D-8FB7-B68A06B80F1E}" type="slidenum">
              <a:rPr lang="en-IN" smtClean="0"/>
              <a:t>2</a:t>
            </a:fld>
            <a:endParaRPr lang="en-IN"/>
          </a:p>
        </p:txBody>
      </p:sp>
    </p:spTree>
    <p:extLst>
      <p:ext uri="{BB962C8B-B14F-4D97-AF65-F5344CB8AC3E}">
        <p14:creationId xmlns:p14="http://schemas.microsoft.com/office/powerpoint/2010/main" val="2708511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62CE-6A6F-4D3B-C50B-7D394DC13206}"/>
              </a:ext>
            </a:extLst>
          </p:cNvPr>
          <p:cNvSpPr>
            <a:spLocks noGrp="1"/>
          </p:cNvSpPr>
          <p:nvPr>
            <p:ph type="title"/>
          </p:nvPr>
        </p:nvSpPr>
        <p:spPr>
          <a:xfrm>
            <a:off x="581192" y="702156"/>
            <a:ext cx="11029616" cy="764694"/>
          </a:xfrm>
        </p:spPr>
        <p:txBody>
          <a:bodyPr>
            <a:normAutofit/>
          </a:bodyPr>
          <a:lstStyle/>
          <a:p>
            <a:pPr algn="ctr"/>
            <a:r>
              <a:rPr lang="en-IN" sz="3200" dirty="0">
                <a:solidFill>
                  <a:schemeClr val="accent4">
                    <a:lumMod val="75000"/>
                  </a:schemeClr>
                </a:solidFill>
                <a:effectLst>
                  <a:outerShdw blurRad="38100" dist="38100" dir="2700000" algn="tl">
                    <a:srgbClr val="000000">
                      <a:alpha val="43137"/>
                    </a:srgbClr>
                  </a:outerShdw>
                </a:effectLst>
                <a:latin typeface="Georgia" panose="02040502050405020303" pitchFamily="18" charset="0"/>
              </a:rPr>
              <a:t>Support vector machine algorithm</a:t>
            </a:r>
          </a:p>
        </p:txBody>
      </p:sp>
      <p:sp>
        <p:nvSpPr>
          <p:cNvPr id="3" name="Content Placeholder 2">
            <a:extLst>
              <a:ext uri="{FF2B5EF4-FFF2-40B4-BE49-F238E27FC236}">
                <a16:creationId xmlns:a16="http://schemas.microsoft.com/office/drawing/2014/main" id="{6A0081AB-0D81-9E28-AC5D-DBDFF5EE766B}"/>
              </a:ext>
            </a:extLst>
          </p:cNvPr>
          <p:cNvSpPr>
            <a:spLocks noGrp="1"/>
          </p:cNvSpPr>
          <p:nvPr>
            <p:ph idx="1"/>
          </p:nvPr>
        </p:nvSpPr>
        <p:spPr>
          <a:xfrm>
            <a:off x="190500" y="1657350"/>
            <a:ext cx="11782425" cy="5029200"/>
          </a:xfrm>
        </p:spPr>
        <p:txBody>
          <a:bodyPr>
            <a:normAutofit fontScale="77500" lnSpcReduction="20000"/>
          </a:bodyPr>
          <a:lstStyle/>
          <a:p>
            <a:pPr>
              <a:buFont typeface="Wingdings" panose="05000000000000000000" pitchFamily="2" charset="2"/>
              <a:buChar char="q"/>
            </a:pPr>
            <a:r>
              <a:rPr lang="en-US" dirty="0">
                <a:latin typeface="Georgia" panose="02040502050405020303" pitchFamily="18" charset="0"/>
              </a:rPr>
              <a:t>Support Vector Machine or SVM is one of the most popular Supervised Learning algorithms, which is used for Classification as well as Regression problems. </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However, primarily, it is used for Classification problems in Machine Learning.</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The goal of the SVM algorithm is to create the best line or decision boundary that can segregate n-dimensional space into classes so that we can easily put the new data point in the correct category in the future. </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This best decision boundary is called a hyperplane.</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SVM chooses the extreme points/vectors that help in creating the hyperplane. </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These extreme cases are called as support vectors, and hence algorithm is termed as Support Vector Machine. </a:t>
            </a:r>
            <a:endParaRPr lang="en-IN" dirty="0">
              <a:latin typeface="Georgia" panose="02040502050405020303" pitchFamily="18" charset="0"/>
            </a:endParaRPr>
          </a:p>
        </p:txBody>
      </p:sp>
      <mc:AlternateContent xmlns:mc="http://schemas.openxmlformats.org/markup-compatibility/2006" xmlns:p14="http://schemas.microsoft.com/office/powerpoint/2010/main">
        <mc:Choice Requires="p14">
          <p:contentPart p14:bwMode="auto" r:id="rId2">
            <p14:nvContentPartPr>
              <p14:cNvPr id="148" name="Ink 147">
                <a:extLst>
                  <a:ext uri="{FF2B5EF4-FFF2-40B4-BE49-F238E27FC236}">
                    <a16:creationId xmlns:a16="http://schemas.microsoft.com/office/drawing/2014/main" id="{ED82166F-0C20-A8FF-5F8C-1CCBF2B78DB2}"/>
                  </a:ext>
                </a:extLst>
              </p14:cNvPr>
              <p14:cNvContentPartPr/>
              <p14:nvPr/>
            </p14:nvContentPartPr>
            <p14:xfrm>
              <a:off x="1861761" y="813244"/>
              <a:ext cx="360" cy="360"/>
            </p14:xfrm>
          </p:contentPart>
        </mc:Choice>
        <mc:Fallback xmlns="">
          <p:pic>
            <p:nvPicPr>
              <p:cNvPr id="148" name="Ink 147">
                <a:extLst>
                  <a:ext uri="{FF2B5EF4-FFF2-40B4-BE49-F238E27FC236}">
                    <a16:creationId xmlns:a16="http://schemas.microsoft.com/office/drawing/2014/main" id="{ED82166F-0C20-A8FF-5F8C-1CCBF2B78DB2}"/>
                  </a:ext>
                </a:extLst>
              </p:cNvPr>
              <p:cNvPicPr/>
              <p:nvPr/>
            </p:nvPicPr>
            <p:blipFill>
              <a:blip r:embed="rId3"/>
              <a:stretch>
                <a:fillRect/>
              </a:stretch>
            </p:blipFill>
            <p:spPr>
              <a:xfrm>
                <a:off x="1852761" y="804244"/>
                <a:ext cx="18000" cy="18000"/>
              </a:xfrm>
              <a:prstGeom prst="rect">
                <a:avLst/>
              </a:prstGeom>
            </p:spPr>
          </p:pic>
        </mc:Fallback>
      </mc:AlternateContent>
      <p:sp>
        <p:nvSpPr>
          <p:cNvPr id="4" name="Footer Placeholder 3">
            <a:extLst>
              <a:ext uri="{FF2B5EF4-FFF2-40B4-BE49-F238E27FC236}">
                <a16:creationId xmlns:a16="http://schemas.microsoft.com/office/drawing/2014/main" id="{F3B2AE13-78C2-3D27-0B58-F7757070FB63}"/>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2D79019F-ADEF-E5AD-4C5D-87112908EF18}"/>
              </a:ext>
            </a:extLst>
          </p:cNvPr>
          <p:cNvSpPr>
            <a:spLocks noGrp="1"/>
          </p:cNvSpPr>
          <p:nvPr>
            <p:ph type="sldNum" sz="quarter" idx="12"/>
          </p:nvPr>
        </p:nvSpPr>
        <p:spPr/>
        <p:txBody>
          <a:bodyPr/>
          <a:lstStyle/>
          <a:p>
            <a:fld id="{FACB5482-D393-4E2D-8FB7-B68A06B80F1E}" type="slidenum">
              <a:rPr lang="en-IN" smtClean="0"/>
              <a:t>20</a:t>
            </a:fld>
            <a:endParaRPr lang="en-IN"/>
          </a:p>
        </p:txBody>
      </p:sp>
    </p:spTree>
    <p:extLst>
      <p:ext uri="{BB962C8B-B14F-4D97-AF65-F5344CB8AC3E}">
        <p14:creationId xmlns:p14="http://schemas.microsoft.com/office/powerpoint/2010/main" val="860957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A9E091D-28A7-0AA9-DC19-45BC983E543B}"/>
              </a:ext>
            </a:extLst>
          </p:cNvPr>
          <p:cNvPicPr>
            <a:picLocks noGrp="1" noChangeAspect="1"/>
          </p:cNvPicPr>
          <p:nvPr>
            <p:ph idx="1"/>
          </p:nvPr>
        </p:nvPicPr>
        <p:blipFill>
          <a:blip r:embed="rId2"/>
          <a:stretch>
            <a:fillRect/>
          </a:stretch>
        </p:blipFill>
        <p:spPr>
          <a:xfrm>
            <a:off x="1990725" y="1190625"/>
            <a:ext cx="7581899" cy="5181599"/>
          </a:xfr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215E49E6-674D-C66A-2E09-F4AAFCEC2AA2}"/>
                  </a:ext>
                </a:extLst>
              </p14:cNvPr>
              <p14:cNvContentPartPr/>
              <p14:nvPr/>
            </p14:nvContentPartPr>
            <p14:xfrm>
              <a:off x="5588841" y="4139733"/>
              <a:ext cx="61560" cy="33120"/>
            </p14:xfrm>
          </p:contentPart>
        </mc:Choice>
        <mc:Fallback xmlns="">
          <p:pic>
            <p:nvPicPr>
              <p:cNvPr id="10" name="Ink 9">
                <a:extLst>
                  <a:ext uri="{FF2B5EF4-FFF2-40B4-BE49-F238E27FC236}">
                    <a16:creationId xmlns:a16="http://schemas.microsoft.com/office/drawing/2014/main" id="{215E49E6-674D-C66A-2E09-F4AAFCEC2AA2}"/>
                  </a:ext>
                </a:extLst>
              </p:cNvPr>
              <p:cNvPicPr/>
              <p:nvPr/>
            </p:nvPicPr>
            <p:blipFill>
              <a:blip r:embed="rId4"/>
              <a:stretch>
                <a:fillRect/>
              </a:stretch>
            </p:blipFill>
            <p:spPr>
              <a:xfrm>
                <a:off x="5579841" y="4130634"/>
                <a:ext cx="79200" cy="5095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46FDB721-790E-8980-AFD4-1AAC660356D5}"/>
                  </a:ext>
                </a:extLst>
              </p14:cNvPr>
              <p14:cNvContentPartPr/>
              <p14:nvPr/>
            </p14:nvContentPartPr>
            <p14:xfrm>
              <a:off x="5588841" y="4070973"/>
              <a:ext cx="6480" cy="101880"/>
            </p14:xfrm>
          </p:contentPart>
        </mc:Choice>
        <mc:Fallback xmlns="">
          <p:pic>
            <p:nvPicPr>
              <p:cNvPr id="12" name="Ink 11">
                <a:extLst>
                  <a:ext uri="{FF2B5EF4-FFF2-40B4-BE49-F238E27FC236}">
                    <a16:creationId xmlns:a16="http://schemas.microsoft.com/office/drawing/2014/main" id="{46FDB721-790E-8980-AFD4-1AAC660356D5}"/>
                  </a:ext>
                </a:extLst>
              </p:cNvPr>
              <p:cNvPicPr/>
              <p:nvPr/>
            </p:nvPicPr>
            <p:blipFill>
              <a:blip r:embed="rId6"/>
              <a:stretch>
                <a:fillRect/>
              </a:stretch>
            </p:blipFill>
            <p:spPr>
              <a:xfrm>
                <a:off x="5579841" y="4061941"/>
                <a:ext cx="24120" cy="119583"/>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40C786F7-7462-B6D6-A378-A7BEDF33679B}"/>
                  </a:ext>
                </a:extLst>
              </p14:cNvPr>
              <p14:cNvContentPartPr/>
              <p14:nvPr/>
            </p14:nvContentPartPr>
            <p14:xfrm>
              <a:off x="5592441" y="4041093"/>
              <a:ext cx="57600" cy="99000"/>
            </p14:xfrm>
          </p:contentPart>
        </mc:Choice>
        <mc:Fallback xmlns="">
          <p:pic>
            <p:nvPicPr>
              <p:cNvPr id="8" name="Ink 7">
                <a:extLst>
                  <a:ext uri="{FF2B5EF4-FFF2-40B4-BE49-F238E27FC236}">
                    <a16:creationId xmlns:a16="http://schemas.microsoft.com/office/drawing/2014/main" id="{40C786F7-7462-B6D6-A378-A7BEDF33679B}"/>
                  </a:ext>
                </a:extLst>
              </p:cNvPr>
              <p:cNvPicPr/>
              <p:nvPr/>
            </p:nvPicPr>
            <p:blipFill>
              <a:blip r:embed="rId8"/>
              <a:stretch>
                <a:fillRect/>
              </a:stretch>
            </p:blipFill>
            <p:spPr>
              <a:xfrm>
                <a:off x="5583497" y="4032093"/>
                <a:ext cx="75130" cy="116640"/>
              </a:xfrm>
              <a:prstGeom prst="rect">
                <a:avLst/>
              </a:prstGeom>
            </p:spPr>
          </p:pic>
        </mc:Fallback>
      </mc:AlternateContent>
      <p:grpSp>
        <p:nvGrpSpPr>
          <p:cNvPr id="62" name="Group 61">
            <a:extLst>
              <a:ext uri="{FF2B5EF4-FFF2-40B4-BE49-F238E27FC236}">
                <a16:creationId xmlns:a16="http://schemas.microsoft.com/office/drawing/2014/main" id="{5ADBAC6A-9861-EFB4-B5A2-B5DA5FE1AE1F}"/>
              </a:ext>
            </a:extLst>
          </p:cNvPr>
          <p:cNvGrpSpPr/>
          <p:nvPr/>
        </p:nvGrpSpPr>
        <p:grpSpPr>
          <a:xfrm>
            <a:off x="5089881" y="2684973"/>
            <a:ext cx="525960" cy="1410120"/>
            <a:chOff x="5089881" y="2684973"/>
            <a:chExt cx="525960" cy="1410120"/>
          </a:xfrm>
        </p:grpSpPr>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F3BADC4F-1362-0612-B325-217B4B0BF964}"/>
                    </a:ext>
                  </a:extLst>
                </p14:cNvPr>
                <p14:cNvContentPartPr/>
                <p14:nvPr/>
              </p14:nvContentPartPr>
              <p14:xfrm>
                <a:off x="5594961" y="4079973"/>
                <a:ext cx="20880" cy="15120"/>
              </p14:xfrm>
            </p:contentPart>
          </mc:Choice>
          <mc:Fallback xmlns="">
            <p:pic>
              <p:nvPicPr>
                <p:cNvPr id="17" name="Ink 16">
                  <a:extLst>
                    <a:ext uri="{FF2B5EF4-FFF2-40B4-BE49-F238E27FC236}">
                      <a16:creationId xmlns:a16="http://schemas.microsoft.com/office/drawing/2014/main" id="{F3BADC4F-1362-0612-B325-217B4B0BF964}"/>
                    </a:ext>
                  </a:extLst>
                </p:cNvPr>
                <p:cNvPicPr/>
                <p:nvPr/>
              </p:nvPicPr>
              <p:blipFill>
                <a:blip r:embed="rId10"/>
                <a:stretch>
                  <a:fillRect/>
                </a:stretch>
              </p:blipFill>
              <p:spPr>
                <a:xfrm>
                  <a:off x="5585803" y="4070973"/>
                  <a:ext cx="38829"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0724C51C-7F78-796C-0318-64A21BD9DD9C}"/>
                    </a:ext>
                  </a:extLst>
                </p14:cNvPr>
                <p14:cNvContentPartPr/>
                <p14:nvPr/>
              </p14:nvContentPartPr>
              <p14:xfrm>
                <a:off x="5089881" y="2684973"/>
                <a:ext cx="202680" cy="122040"/>
              </p14:xfrm>
            </p:contentPart>
          </mc:Choice>
          <mc:Fallback xmlns="">
            <p:pic>
              <p:nvPicPr>
                <p:cNvPr id="15" name="Ink 14">
                  <a:extLst>
                    <a:ext uri="{FF2B5EF4-FFF2-40B4-BE49-F238E27FC236}">
                      <a16:creationId xmlns:a16="http://schemas.microsoft.com/office/drawing/2014/main" id="{0724C51C-7F78-796C-0318-64A21BD9DD9C}"/>
                    </a:ext>
                  </a:extLst>
                </p:cNvPr>
                <p:cNvPicPr/>
                <p:nvPr/>
              </p:nvPicPr>
              <p:blipFill>
                <a:blip r:embed="rId12"/>
                <a:stretch>
                  <a:fillRect/>
                </a:stretch>
              </p:blipFill>
              <p:spPr>
                <a:xfrm>
                  <a:off x="5080881" y="2676333"/>
                  <a:ext cx="220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E476A615-1F81-BAB8-4DA4-71CDCF925594}"/>
                    </a:ext>
                  </a:extLst>
                </p14:cNvPr>
                <p14:cNvContentPartPr/>
                <p14:nvPr/>
              </p14:nvContentPartPr>
              <p14:xfrm>
                <a:off x="5594835" y="4068570"/>
                <a:ext cx="14040" cy="8640"/>
              </p14:xfrm>
            </p:contentPart>
          </mc:Choice>
          <mc:Fallback xmlns="">
            <p:pic>
              <p:nvPicPr>
                <p:cNvPr id="19" name="Ink 18">
                  <a:extLst>
                    <a:ext uri="{FF2B5EF4-FFF2-40B4-BE49-F238E27FC236}">
                      <a16:creationId xmlns:a16="http://schemas.microsoft.com/office/drawing/2014/main" id="{E476A615-1F81-BAB8-4DA4-71CDCF925594}"/>
                    </a:ext>
                  </a:extLst>
                </p:cNvPr>
                <p:cNvPicPr/>
                <p:nvPr/>
              </p:nvPicPr>
              <p:blipFill>
                <a:blip r:embed="rId14"/>
                <a:stretch>
                  <a:fillRect/>
                </a:stretch>
              </p:blipFill>
              <p:spPr>
                <a:xfrm>
                  <a:off x="5585835" y="4059570"/>
                  <a:ext cx="31680" cy="26280"/>
                </a:xfrm>
                <a:prstGeom prst="rect">
                  <a:avLst/>
                </a:prstGeom>
              </p:spPr>
            </p:pic>
          </mc:Fallback>
        </mc:AlternateContent>
      </p:grpSp>
      <p:sp>
        <p:nvSpPr>
          <p:cNvPr id="2" name="Footer Placeholder 1">
            <a:extLst>
              <a:ext uri="{FF2B5EF4-FFF2-40B4-BE49-F238E27FC236}">
                <a16:creationId xmlns:a16="http://schemas.microsoft.com/office/drawing/2014/main" id="{74A0959A-2D3F-7DE6-2B97-ECBB4660F0B1}"/>
              </a:ext>
            </a:extLst>
          </p:cNvPr>
          <p:cNvSpPr>
            <a:spLocks noGrp="1"/>
          </p:cNvSpPr>
          <p:nvPr>
            <p:ph type="ftr" sz="quarter" idx="11"/>
          </p:nvPr>
        </p:nvSpPr>
        <p:spPr/>
        <p:txBody>
          <a:bodyPr/>
          <a:lstStyle/>
          <a:p>
            <a:r>
              <a:rPr lang="en-IN"/>
              <a:t>ICT Academy</a:t>
            </a:r>
          </a:p>
        </p:txBody>
      </p:sp>
      <p:sp>
        <p:nvSpPr>
          <p:cNvPr id="3" name="Slide Number Placeholder 2">
            <a:extLst>
              <a:ext uri="{FF2B5EF4-FFF2-40B4-BE49-F238E27FC236}">
                <a16:creationId xmlns:a16="http://schemas.microsoft.com/office/drawing/2014/main" id="{78509529-8D24-ADF6-936F-506963565DFC}"/>
              </a:ext>
            </a:extLst>
          </p:cNvPr>
          <p:cNvSpPr>
            <a:spLocks noGrp="1"/>
          </p:cNvSpPr>
          <p:nvPr>
            <p:ph type="sldNum" sz="quarter" idx="12"/>
          </p:nvPr>
        </p:nvSpPr>
        <p:spPr/>
        <p:txBody>
          <a:bodyPr/>
          <a:lstStyle/>
          <a:p>
            <a:fld id="{FACB5482-D393-4E2D-8FB7-B68A06B80F1E}" type="slidenum">
              <a:rPr lang="en-IN" smtClean="0"/>
              <a:t>21</a:t>
            </a:fld>
            <a:endParaRPr lang="en-IN"/>
          </a:p>
        </p:txBody>
      </p:sp>
    </p:spTree>
    <p:extLst>
      <p:ext uri="{BB962C8B-B14F-4D97-AF65-F5344CB8AC3E}">
        <p14:creationId xmlns:p14="http://schemas.microsoft.com/office/powerpoint/2010/main" val="127554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CDAFB0-7F46-C289-818D-03070EB73498}"/>
              </a:ext>
            </a:extLst>
          </p:cNvPr>
          <p:cNvSpPr>
            <a:spLocks noGrp="1"/>
          </p:cNvSpPr>
          <p:nvPr>
            <p:ph idx="1"/>
          </p:nvPr>
        </p:nvSpPr>
        <p:spPr>
          <a:xfrm>
            <a:off x="200025" y="723899"/>
            <a:ext cx="11696699" cy="3048001"/>
          </a:xfrm>
        </p:spPr>
        <p:txBody>
          <a:bodyPr>
            <a:normAutofit fontScale="77500" lnSpcReduction="20000"/>
          </a:bodyPr>
          <a:lstStyle/>
          <a:p>
            <a:pPr marL="0" indent="0">
              <a:buNone/>
            </a:pPr>
            <a:r>
              <a:rPr lang="en-US" sz="2200" dirty="0">
                <a:solidFill>
                  <a:schemeClr val="accent4">
                    <a:lumMod val="75000"/>
                  </a:schemeClr>
                </a:solidFill>
                <a:effectLst>
                  <a:outerShdw blurRad="38100" dist="38100" dir="2700000" algn="tl">
                    <a:srgbClr val="000000">
                      <a:alpha val="43137"/>
                    </a:srgbClr>
                  </a:outerShdw>
                </a:effectLst>
                <a:latin typeface="Georgia" panose="02040502050405020303" pitchFamily="18" charset="0"/>
              </a:rPr>
              <a:t>Example: </a:t>
            </a:r>
          </a:p>
          <a:p>
            <a:pPr>
              <a:buFont typeface="Wingdings" panose="05000000000000000000" pitchFamily="2" charset="2"/>
              <a:buChar char="q"/>
            </a:pPr>
            <a:r>
              <a:rPr lang="en-US" dirty="0">
                <a:latin typeface="Georgia" panose="02040502050405020303" pitchFamily="18" charset="0"/>
              </a:rPr>
              <a:t>SVM can be understood with the example that we have used in the KNN classifier. </a:t>
            </a:r>
          </a:p>
          <a:p>
            <a:pPr>
              <a:buFont typeface="Wingdings" panose="05000000000000000000" pitchFamily="2" charset="2"/>
              <a:buChar char="q"/>
            </a:pPr>
            <a:r>
              <a:rPr lang="en-US" dirty="0">
                <a:latin typeface="Georgia" panose="02040502050405020303" pitchFamily="18" charset="0"/>
              </a:rPr>
              <a:t>Suppose we see a strange cat that also has some features of dogs, so if we want a model that can accurately identify whether it is a cat or dog, so such a model can be created by using the SVM algorithm. </a:t>
            </a:r>
          </a:p>
          <a:p>
            <a:pPr>
              <a:buFont typeface="Wingdings" panose="05000000000000000000" pitchFamily="2" charset="2"/>
              <a:buChar char="q"/>
            </a:pPr>
            <a:r>
              <a:rPr lang="en-US" dirty="0">
                <a:latin typeface="Georgia" panose="02040502050405020303" pitchFamily="18" charset="0"/>
              </a:rPr>
              <a:t>We will first train our model with lots of images of cats and dogs so that it can learn about different features of cats and dogs, and then we test it with this strange creature.</a:t>
            </a:r>
          </a:p>
          <a:p>
            <a:pPr>
              <a:buFont typeface="Wingdings" panose="05000000000000000000" pitchFamily="2" charset="2"/>
              <a:buChar char="q"/>
            </a:pPr>
            <a:r>
              <a:rPr lang="en-US" dirty="0">
                <a:latin typeface="Georgia" panose="02040502050405020303" pitchFamily="18" charset="0"/>
              </a:rPr>
              <a:t>So as support vector creates a decision boundary between these two data (cat and dog) and choose extreme cases (support vectors), it will see the extreme case of cat and dog. </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64DE82D6-EDCC-6DC4-0E63-2C82279259E0}"/>
              </a:ext>
            </a:extLst>
          </p:cNvPr>
          <p:cNvPicPr>
            <a:picLocks noChangeAspect="1"/>
          </p:cNvPicPr>
          <p:nvPr/>
        </p:nvPicPr>
        <p:blipFill>
          <a:blip r:embed="rId2"/>
          <a:stretch>
            <a:fillRect/>
          </a:stretch>
        </p:blipFill>
        <p:spPr>
          <a:xfrm>
            <a:off x="3171825" y="3771900"/>
            <a:ext cx="4762500" cy="2857500"/>
          </a:xfrm>
          <a:prstGeom prst="rect">
            <a:avLst/>
          </a:prstGeom>
        </p:spPr>
      </p:pic>
      <p:grpSp>
        <p:nvGrpSpPr>
          <p:cNvPr id="34" name="Group 33">
            <a:extLst>
              <a:ext uri="{FF2B5EF4-FFF2-40B4-BE49-F238E27FC236}">
                <a16:creationId xmlns:a16="http://schemas.microsoft.com/office/drawing/2014/main" id="{C3605EF6-ADEB-D8FC-A37F-0F71D0BDAF1E}"/>
              </a:ext>
            </a:extLst>
          </p:cNvPr>
          <p:cNvGrpSpPr/>
          <p:nvPr/>
        </p:nvGrpSpPr>
        <p:grpSpPr>
          <a:xfrm>
            <a:off x="2031321" y="5472813"/>
            <a:ext cx="695160" cy="407160"/>
            <a:chOff x="2031321" y="5472813"/>
            <a:chExt cx="695160" cy="407160"/>
          </a:xfrm>
        </p:grpSpPr>
        <mc:AlternateContent xmlns:mc="http://schemas.openxmlformats.org/markup-compatibility/2006" xmlns:p14="http://schemas.microsoft.com/office/powerpoint/2010/main">
          <mc:Choice Requires="p14">
            <p:contentPart p14:bwMode="auto" r:id="rId3">
              <p14:nvContentPartPr>
                <p14:cNvPr id="36" name="Ink 35">
                  <a:extLst>
                    <a:ext uri="{FF2B5EF4-FFF2-40B4-BE49-F238E27FC236}">
                      <a16:creationId xmlns:a16="http://schemas.microsoft.com/office/drawing/2014/main" id="{AC6EDF28-C7D3-482E-184C-2A460F6B174A}"/>
                    </a:ext>
                  </a:extLst>
                </p14:cNvPr>
                <p14:cNvContentPartPr/>
                <p14:nvPr/>
              </p14:nvContentPartPr>
              <p14:xfrm>
                <a:off x="2031321" y="5874213"/>
                <a:ext cx="17280" cy="5760"/>
              </p14:xfrm>
            </p:contentPart>
          </mc:Choice>
          <mc:Fallback xmlns="">
            <p:pic>
              <p:nvPicPr>
                <p:cNvPr id="36" name="Ink 35">
                  <a:extLst>
                    <a:ext uri="{FF2B5EF4-FFF2-40B4-BE49-F238E27FC236}">
                      <a16:creationId xmlns:a16="http://schemas.microsoft.com/office/drawing/2014/main" id="{AC6EDF28-C7D3-482E-184C-2A460F6B174A}"/>
                    </a:ext>
                  </a:extLst>
                </p:cNvPr>
                <p:cNvPicPr/>
                <p:nvPr/>
              </p:nvPicPr>
              <p:blipFill>
                <a:blip r:embed="rId4"/>
                <a:stretch>
                  <a:fillRect/>
                </a:stretch>
              </p:blipFill>
              <p:spPr>
                <a:xfrm>
                  <a:off x="2022321" y="5865213"/>
                  <a:ext cx="3492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0" name="Ink 29">
                  <a:extLst>
                    <a:ext uri="{FF2B5EF4-FFF2-40B4-BE49-F238E27FC236}">
                      <a16:creationId xmlns:a16="http://schemas.microsoft.com/office/drawing/2014/main" id="{BF30FE74-CC30-772F-72E9-793AD405D4E9}"/>
                    </a:ext>
                  </a:extLst>
                </p14:cNvPr>
                <p14:cNvContentPartPr/>
                <p14:nvPr/>
              </p14:nvContentPartPr>
              <p14:xfrm>
                <a:off x="2726121" y="5472813"/>
                <a:ext cx="360" cy="360"/>
              </p14:xfrm>
            </p:contentPart>
          </mc:Choice>
          <mc:Fallback xmlns="">
            <p:pic>
              <p:nvPicPr>
                <p:cNvPr id="30" name="Ink 29">
                  <a:extLst>
                    <a:ext uri="{FF2B5EF4-FFF2-40B4-BE49-F238E27FC236}">
                      <a16:creationId xmlns:a16="http://schemas.microsoft.com/office/drawing/2014/main" id="{BF30FE74-CC30-772F-72E9-793AD405D4E9}"/>
                    </a:ext>
                  </a:extLst>
                </p:cNvPr>
                <p:cNvPicPr/>
                <p:nvPr/>
              </p:nvPicPr>
              <p:blipFill>
                <a:blip r:embed="rId48"/>
                <a:stretch>
                  <a:fillRect/>
                </a:stretch>
              </p:blipFill>
              <p:spPr>
                <a:xfrm>
                  <a:off x="2717121" y="5464173"/>
                  <a:ext cx="18000" cy="18000"/>
                </a:xfrm>
                <a:prstGeom prst="rect">
                  <a:avLst/>
                </a:prstGeom>
              </p:spPr>
            </p:pic>
          </mc:Fallback>
        </mc:AlternateContent>
      </p:grpSp>
      <p:sp>
        <p:nvSpPr>
          <p:cNvPr id="2" name="Footer Placeholder 1">
            <a:extLst>
              <a:ext uri="{FF2B5EF4-FFF2-40B4-BE49-F238E27FC236}">
                <a16:creationId xmlns:a16="http://schemas.microsoft.com/office/drawing/2014/main" id="{3FC0FE08-A100-5DD8-4FE3-502EDC266776}"/>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00F077F6-74B7-B779-9D22-D6A333B77FF3}"/>
              </a:ext>
            </a:extLst>
          </p:cNvPr>
          <p:cNvSpPr>
            <a:spLocks noGrp="1"/>
          </p:cNvSpPr>
          <p:nvPr>
            <p:ph type="sldNum" sz="quarter" idx="12"/>
          </p:nvPr>
        </p:nvSpPr>
        <p:spPr/>
        <p:txBody>
          <a:bodyPr/>
          <a:lstStyle/>
          <a:p>
            <a:fld id="{FACB5482-D393-4E2D-8FB7-B68A06B80F1E}" type="slidenum">
              <a:rPr lang="en-IN" smtClean="0"/>
              <a:t>22</a:t>
            </a:fld>
            <a:endParaRPr lang="en-IN"/>
          </a:p>
        </p:txBody>
      </p:sp>
    </p:spTree>
    <p:extLst>
      <p:ext uri="{BB962C8B-B14F-4D97-AF65-F5344CB8AC3E}">
        <p14:creationId xmlns:p14="http://schemas.microsoft.com/office/powerpoint/2010/main" val="3652589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97C25-7ADF-835F-4279-18570928DCD6}"/>
              </a:ext>
            </a:extLst>
          </p:cNvPr>
          <p:cNvSpPr>
            <a:spLocks noGrp="1"/>
          </p:cNvSpPr>
          <p:nvPr>
            <p:ph idx="1"/>
          </p:nvPr>
        </p:nvSpPr>
        <p:spPr>
          <a:xfrm>
            <a:off x="371476" y="676275"/>
            <a:ext cx="11439524" cy="6019800"/>
          </a:xfrm>
        </p:spPr>
        <p:txBody>
          <a:bodyPr>
            <a:normAutofit lnSpcReduction="10000"/>
          </a:bodyPr>
          <a:lstStyle/>
          <a:p>
            <a:pPr marL="0" indent="0">
              <a:buNone/>
            </a:pPr>
            <a:r>
              <a:rPr lang="en-US" dirty="0">
                <a:latin typeface="Georgia" panose="02040502050405020303" pitchFamily="18" charset="0"/>
              </a:rPr>
              <a:t>SVM algorithm can be used for Face detection, image classification, text categorization, etc.</a:t>
            </a:r>
          </a:p>
          <a:p>
            <a:pPr marL="0" indent="0">
              <a:buNone/>
            </a:pPr>
            <a:r>
              <a:rPr lang="en-US" sz="2200" dirty="0">
                <a:solidFill>
                  <a:schemeClr val="accent4">
                    <a:lumMod val="75000"/>
                  </a:schemeClr>
                </a:solidFill>
                <a:effectLst>
                  <a:outerShdw blurRad="38100" dist="38100" dir="2700000" algn="tl">
                    <a:srgbClr val="000000">
                      <a:alpha val="43137"/>
                    </a:srgbClr>
                  </a:outerShdw>
                </a:effectLst>
                <a:latin typeface="Georgia" panose="02040502050405020303" pitchFamily="18" charset="0"/>
              </a:rPr>
              <a:t>Types of SVM</a:t>
            </a:r>
          </a:p>
          <a:p>
            <a:pPr marL="0" indent="0">
              <a:buNone/>
            </a:pPr>
            <a:r>
              <a:rPr lang="en-US" dirty="0">
                <a:latin typeface="Georgia" panose="02040502050405020303" pitchFamily="18" charset="0"/>
              </a:rPr>
              <a:t>SVM can be of two types:</a:t>
            </a:r>
          </a:p>
          <a:p>
            <a:pPr marL="0" indent="0">
              <a:buNone/>
            </a:pPr>
            <a:r>
              <a:rPr lang="en-US" dirty="0">
                <a:solidFill>
                  <a:schemeClr val="accent4">
                    <a:lumMod val="75000"/>
                  </a:schemeClr>
                </a:solidFill>
                <a:effectLst>
                  <a:outerShdw blurRad="38100" dist="38100" dir="2700000" algn="tl">
                    <a:srgbClr val="000000">
                      <a:alpha val="43137"/>
                    </a:srgbClr>
                  </a:outerShdw>
                </a:effectLst>
                <a:latin typeface="Georgia" panose="02040502050405020303" pitchFamily="18" charset="0"/>
              </a:rPr>
              <a:t>Linear SVM:</a:t>
            </a:r>
          </a:p>
          <a:p>
            <a:pPr>
              <a:buFont typeface="Wingdings" panose="05000000000000000000" pitchFamily="2" charset="2"/>
              <a:buChar char="q"/>
            </a:pPr>
            <a:r>
              <a:rPr lang="en-US" dirty="0">
                <a:latin typeface="Georgia" panose="02040502050405020303" pitchFamily="18" charset="0"/>
              </a:rPr>
              <a:t>Linear SVM is used for linearly separable data, which means if a dataset can be classified into two classes by using a single straight line, then such data is termed as linearly separable data, and classifier is used called as Linear SVM classifier.</a:t>
            </a:r>
          </a:p>
          <a:p>
            <a:pPr marL="0" indent="0">
              <a:buNone/>
            </a:pPr>
            <a:r>
              <a:rPr lang="en-US" dirty="0">
                <a:solidFill>
                  <a:schemeClr val="accent4">
                    <a:lumMod val="75000"/>
                  </a:schemeClr>
                </a:solidFill>
                <a:effectLst>
                  <a:outerShdw blurRad="38100" dist="38100" dir="2700000" algn="tl">
                    <a:srgbClr val="000000">
                      <a:alpha val="43137"/>
                    </a:srgbClr>
                  </a:outerShdw>
                </a:effectLst>
                <a:latin typeface="Georgia" panose="02040502050405020303" pitchFamily="18" charset="0"/>
              </a:rPr>
              <a:t>Non-linear SVM</a:t>
            </a:r>
            <a:r>
              <a:rPr lang="en-US" dirty="0">
                <a:latin typeface="Georgia" panose="02040502050405020303" pitchFamily="18" charset="0"/>
              </a:rPr>
              <a:t>:</a:t>
            </a:r>
          </a:p>
          <a:p>
            <a:pPr>
              <a:buFont typeface="Wingdings" panose="05000000000000000000" pitchFamily="2" charset="2"/>
              <a:buChar char="q"/>
            </a:pPr>
            <a:r>
              <a:rPr lang="en-US" dirty="0">
                <a:latin typeface="Georgia" panose="02040502050405020303" pitchFamily="18" charset="0"/>
              </a:rPr>
              <a:t> Non-Linear SVM is used for non-linearly separated data, which means if a dataset cannot be classified by using a straight line, then such data is termed as non-linear data and classifier used is called as Non-linear SVM classifier.</a:t>
            </a:r>
            <a:endParaRPr lang="en-IN" dirty="0">
              <a:latin typeface="Georgia" panose="02040502050405020303" pitchFamily="18" charset="0"/>
            </a:endParaRPr>
          </a:p>
        </p:txBody>
      </p:sp>
      <p:grpSp>
        <p:nvGrpSpPr>
          <p:cNvPr id="124" name="Group 123">
            <a:extLst>
              <a:ext uri="{FF2B5EF4-FFF2-40B4-BE49-F238E27FC236}">
                <a16:creationId xmlns:a16="http://schemas.microsoft.com/office/drawing/2014/main" id="{A097C962-858F-19FA-A2B2-E7D1C72C9A7E}"/>
              </a:ext>
            </a:extLst>
          </p:cNvPr>
          <p:cNvGrpSpPr/>
          <p:nvPr/>
        </p:nvGrpSpPr>
        <p:grpSpPr>
          <a:xfrm>
            <a:off x="11198361" y="1495173"/>
            <a:ext cx="874440" cy="962640"/>
            <a:chOff x="11198361" y="1495173"/>
            <a:chExt cx="874440" cy="962640"/>
          </a:xfrm>
        </p:grpSpPr>
        <mc:AlternateContent xmlns:mc="http://schemas.openxmlformats.org/markup-compatibility/2006" xmlns:p14="http://schemas.microsoft.com/office/powerpoint/2010/main">
          <mc:Choice Requires="p14">
            <p:contentPart p14:bwMode="auto" r:id="rId2">
              <p14:nvContentPartPr>
                <p14:cNvPr id="54" name="Ink 53">
                  <a:extLst>
                    <a:ext uri="{FF2B5EF4-FFF2-40B4-BE49-F238E27FC236}">
                      <a16:creationId xmlns:a16="http://schemas.microsoft.com/office/drawing/2014/main" id="{FDA321BD-C639-EF7A-2D7C-89216CEF433B}"/>
                    </a:ext>
                  </a:extLst>
                </p14:cNvPr>
                <p14:cNvContentPartPr/>
                <p14:nvPr/>
              </p14:nvContentPartPr>
              <p14:xfrm>
                <a:off x="11198361" y="2457453"/>
                <a:ext cx="360" cy="360"/>
              </p14:xfrm>
            </p:contentPart>
          </mc:Choice>
          <mc:Fallback xmlns="">
            <p:pic>
              <p:nvPicPr>
                <p:cNvPr id="54" name="Ink 53">
                  <a:extLst>
                    <a:ext uri="{FF2B5EF4-FFF2-40B4-BE49-F238E27FC236}">
                      <a16:creationId xmlns:a16="http://schemas.microsoft.com/office/drawing/2014/main" id="{FDA321BD-C639-EF7A-2D7C-89216CEF433B}"/>
                    </a:ext>
                  </a:extLst>
                </p:cNvPr>
                <p:cNvPicPr/>
                <p:nvPr/>
              </p:nvPicPr>
              <p:blipFill>
                <a:blip r:embed="rId5"/>
                <a:stretch>
                  <a:fillRect/>
                </a:stretch>
              </p:blipFill>
              <p:spPr>
                <a:xfrm>
                  <a:off x="11189361" y="244845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6" name="Ink 45">
                  <a:extLst>
                    <a:ext uri="{FF2B5EF4-FFF2-40B4-BE49-F238E27FC236}">
                      <a16:creationId xmlns:a16="http://schemas.microsoft.com/office/drawing/2014/main" id="{D5FFF2C0-5AF2-9902-4D9C-BF3D0B311AD2}"/>
                    </a:ext>
                  </a:extLst>
                </p14:cNvPr>
                <p14:cNvContentPartPr/>
                <p14:nvPr/>
              </p14:nvContentPartPr>
              <p14:xfrm>
                <a:off x="12072441" y="1495173"/>
                <a:ext cx="360" cy="360"/>
              </p14:xfrm>
            </p:contentPart>
          </mc:Choice>
          <mc:Fallback xmlns="">
            <p:pic>
              <p:nvPicPr>
                <p:cNvPr id="46" name="Ink 45">
                  <a:extLst>
                    <a:ext uri="{FF2B5EF4-FFF2-40B4-BE49-F238E27FC236}">
                      <a16:creationId xmlns:a16="http://schemas.microsoft.com/office/drawing/2014/main" id="{D5FFF2C0-5AF2-9902-4D9C-BF3D0B311AD2}"/>
                    </a:ext>
                  </a:extLst>
                </p:cNvPr>
                <p:cNvPicPr/>
                <p:nvPr/>
              </p:nvPicPr>
              <p:blipFill>
                <a:blip r:embed="rId5"/>
                <a:stretch>
                  <a:fillRect/>
                </a:stretch>
              </p:blipFill>
              <p:spPr>
                <a:xfrm>
                  <a:off x="12063801" y="1486173"/>
                  <a:ext cx="18000" cy="18000"/>
                </a:xfrm>
                <a:prstGeom prst="rect">
                  <a:avLst/>
                </a:prstGeom>
              </p:spPr>
            </p:pic>
          </mc:Fallback>
        </mc:AlternateContent>
      </p:grpSp>
      <p:sp>
        <p:nvSpPr>
          <p:cNvPr id="2" name="Footer Placeholder 1">
            <a:extLst>
              <a:ext uri="{FF2B5EF4-FFF2-40B4-BE49-F238E27FC236}">
                <a16:creationId xmlns:a16="http://schemas.microsoft.com/office/drawing/2014/main" id="{2A11E6F1-8EEB-F2B6-DA41-49C26514F839}"/>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78483BF-633D-E366-4F4A-ACE05C372025}"/>
              </a:ext>
            </a:extLst>
          </p:cNvPr>
          <p:cNvSpPr>
            <a:spLocks noGrp="1"/>
          </p:cNvSpPr>
          <p:nvPr>
            <p:ph type="sldNum" sz="quarter" idx="12"/>
          </p:nvPr>
        </p:nvSpPr>
        <p:spPr/>
        <p:txBody>
          <a:bodyPr/>
          <a:lstStyle/>
          <a:p>
            <a:fld id="{FACB5482-D393-4E2D-8FB7-B68A06B80F1E}" type="slidenum">
              <a:rPr lang="en-IN" smtClean="0"/>
              <a:t>23</a:t>
            </a:fld>
            <a:endParaRPr lang="en-IN"/>
          </a:p>
        </p:txBody>
      </p:sp>
    </p:spTree>
    <p:extLst>
      <p:ext uri="{BB962C8B-B14F-4D97-AF65-F5344CB8AC3E}">
        <p14:creationId xmlns:p14="http://schemas.microsoft.com/office/powerpoint/2010/main" val="3233061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193466-8427-F005-9087-FF80B6025460}"/>
              </a:ext>
            </a:extLst>
          </p:cNvPr>
          <p:cNvSpPr>
            <a:spLocks noGrp="1"/>
          </p:cNvSpPr>
          <p:nvPr>
            <p:ph idx="1"/>
          </p:nvPr>
        </p:nvSpPr>
        <p:spPr>
          <a:xfrm>
            <a:off x="266700" y="628650"/>
            <a:ext cx="11715750" cy="6096000"/>
          </a:xfrm>
        </p:spPr>
        <p:txBody>
          <a:bodyPr>
            <a:normAutofit fontScale="92500" lnSpcReduction="20000"/>
          </a:bodyPr>
          <a:lstStyle/>
          <a:p>
            <a:pPr marL="0" indent="0">
              <a:buNone/>
            </a:pPr>
            <a:r>
              <a:rPr lang="en-US" sz="2200" dirty="0">
                <a:solidFill>
                  <a:schemeClr val="accent4">
                    <a:lumMod val="75000"/>
                  </a:schemeClr>
                </a:solidFill>
                <a:effectLst>
                  <a:outerShdw blurRad="38100" dist="38100" dir="2700000" algn="tl">
                    <a:srgbClr val="000000">
                      <a:alpha val="43137"/>
                    </a:srgbClr>
                  </a:outerShdw>
                </a:effectLst>
                <a:latin typeface="Georgia" panose="02040502050405020303" pitchFamily="18" charset="0"/>
              </a:rPr>
              <a:t>Hyperplane and Support Vectors in the SVM algorithm:</a:t>
            </a:r>
          </a:p>
          <a:p>
            <a:pPr marL="0" indent="0">
              <a:buNone/>
            </a:pPr>
            <a:r>
              <a:rPr lang="en-US" sz="2200" dirty="0">
                <a:solidFill>
                  <a:schemeClr val="accent4">
                    <a:lumMod val="75000"/>
                  </a:schemeClr>
                </a:solidFill>
                <a:effectLst>
                  <a:outerShdw blurRad="38100" dist="38100" dir="2700000" algn="tl">
                    <a:srgbClr val="000000">
                      <a:alpha val="43137"/>
                    </a:srgbClr>
                  </a:outerShdw>
                </a:effectLst>
                <a:latin typeface="Georgia" panose="02040502050405020303" pitchFamily="18" charset="0"/>
              </a:rPr>
              <a:t>Hyperplane:</a:t>
            </a:r>
          </a:p>
          <a:p>
            <a:pPr>
              <a:buFont typeface="Wingdings" panose="05000000000000000000" pitchFamily="2" charset="2"/>
              <a:buChar char="q"/>
            </a:pPr>
            <a:r>
              <a:rPr lang="en-US" dirty="0">
                <a:latin typeface="Georgia" panose="02040502050405020303" pitchFamily="18" charset="0"/>
              </a:rPr>
              <a:t>There can be multiple lines/decision boundaries to segregate the classes in n-dimensional space, but we need to find out the best decision boundary that helps to classify the data points. </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This best boundary is known as the hyperplane of SVM.</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The dimensions of the hyperplane depend on the features present in the dataset, which means if there are 2 features then hyperplane will be a straight line. </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And if there are 3 features, then hyperplane will be a 2-dimension plane.</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We always create a hyperplane that has a maximum margin, which means the maximum distance between the data points.</a:t>
            </a:r>
          </a:p>
        </p:txBody>
      </p:sp>
      <mc:AlternateContent xmlns:mc="http://schemas.openxmlformats.org/markup-compatibility/2006" xmlns:p14="http://schemas.microsoft.com/office/powerpoint/2010/main">
        <mc:Choice Requires="p14">
          <p:contentPart p14:bwMode="auto" r:id="rId2">
            <p14:nvContentPartPr>
              <p14:cNvPr id="36" name="Ink 35">
                <a:extLst>
                  <a:ext uri="{FF2B5EF4-FFF2-40B4-BE49-F238E27FC236}">
                    <a16:creationId xmlns:a16="http://schemas.microsoft.com/office/drawing/2014/main" id="{B777BAE4-5686-12DB-83A9-C7632569D813}"/>
                  </a:ext>
                </a:extLst>
              </p14:cNvPr>
              <p14:cNvContentPartPr/>
              <p14:nvPr/>
            </p14:nvContentPartPr>
            <p14:xfrm>
              <a:off x="11850321" y="1100253"/>
              <a:ext cx="16200" cy="9360"/>
            </p14:xfrm>
          </p:contentPart>
        </mc:Choice>
        <mc:Fallback xmlns="">
          <p:pic>
            <p:nvPicPr>
              <p:cNvPr id="36" name="Ink 35">
                <a:extLst>
                  <a:ext uri="{FF2B5EF4-FFF2-40B4-BE49-F238E27FC236}">
                    <a16:creationId xmlns:a16="http://schemas.microsoft.com/office/drawing/2014/main" id="{B777BAE4-5686-12DB-83A9-C7632569D813}"/>
                  </a:ext>
                </a:extLst>
              </p:cNvPr>
              <p:cNvPicPr/>
              <p:nvPr/>
            </p:nvPicPr>
            <p:blipFill>
              <a:blip r:embed="rId3"/>
              <a:stretch>
                <a:fillRect/>
              </a:stretch>
            </p:blipFill>
            <p:spPr>
              <a:xfrm>
                <a:off x="11841681" y="1091253"/>
                <a:ext cx="33840" cy="27000"/>
              </a:xfrm>
              <a:prstGeom prst="rect">
                <a:avLst/>
              </a:prstGeom>
            </p:spPr>
          </p:pic>
        </mc:Fallback>
      </mc:AlternateContent>
      <p:sp>
        <p:nvSpPr>
          <p:cNvPr id="2" name="Footer Placeholder 1">
            <a:extLst>
              <a:ext uri="{FF2B5EF4-FFF2-40B4-BE49-F238E27FC236}">
                <a16:creationId xmlns:a16="http://schemas.microsoft.com/office/drawing/2014/main" id="{17A07D9F-7706-6482-A10C-7A320693AF0B}"/>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94DEB6FD-DE59-3584-BB0E-8BCB1153703D}"/>
              </a:ext>
            </a:extLst>
          </p:cNvPr>
          <p:cNvSpPr>
            <a:spLocks noGrp="1"/>
          </p:cNvSpPr>
          <p:nvPr>
            <p:ph type="sldNum" sz="quarter" idx="12"/>
          </p:nvPr>
        </p:nvSpPr>
        <p:spPr/>
        <p:txBody>
          <a:bodyPr/>
          <a:lstStyle/>
          <a:p>
            <a:fld id="{FACB5482-D393-4E2D-8FB7-B68A06B80F1E}" type="slidenum">
              <a:rPr lang="en-IN" smtClean="0"/>
              <a:t>24</a:t>
            </a:fld>
            <a:endParaRPr lang="en-IN"/>
          </a:p>
        </p:txBody>
      </p:sp>
    </p:spTree>
    <p:extLst>
      <p:ext uri="{BB962C8B-B14F-4D97-AF65-F5344CB8AC3E}">
        <p14:creationId xmlns:p14="http://schemas.microsoft.com/office/powerpoint/2010/main" val="771605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C7A818-7887-C2D4-1857-C65D0928800D}"/>
              </a:ext>
            </a:extLst>
          </p:cNvPr>
          <p:cNvSpPr>
            <a:spLocks noGrp="1"/>
          </p:cNvSpPr>
          <p:nvPr>
            <p:ph idx="1"/>
          </p:nvPr>
        </p:nvSpPr>
        <p:spPr>
          <a:xfrm>
            <a:off x="228600" y="571501"/>
            <a:ext cx="11677650" cy="2933700"/>
          </a:xfrm>
        </p:spPr>
        <p:txBody>
          <a:bodyPr>
            <a:normAutofit fontScale="77500" lnSpcReduction="20000"/>
          </a:bodyPr>
          <a:lstStyle/>
          <a:p>
            <a:pPr marL="0" indent="0">
              <a:buNone/>
            </a:pPr>
            <a:r>
              <a:rPr lang="en-US" sz="2200" dirty="0">
                <a:solidFill>
                  <a:schemeClr val="accent4">
                    <a:lumMod val="75000"/>
                  </a:schemeClr>
                </a:solidFill>
                <a:effectLst>
                  <a:outerShdw blurRad="38100" dist="38100" dir="2700000" algn="tl">
                    <a:srgbClr val="000000">
                      <a:alpha val="43137"/>
                    </a:srgbClr>
                  </a:outerShdw>
                </a:effectLst>
                <a:latin typeface="Georgia" panose="02040502050405020303" pitchFamily="18" charset="0"/>
              </a:rPr>
              <a:t>Support Vectors:</a:t>
            </a:r>
            <a:endParaRPr lang="en-US" dirty="0">
              <a:latin typeface="Georgia" panose="02040502050405020303" pitchFamily="18" charset="0"/>
            </a:endParaRPr>
          </a:p>
          <a:p>
            <a:pPr marL="0" indent="0">
              <a:buNone/>
            </a:pPr>
            <a:r>
              <a:rPr lang="en-US" dirty="0">
                <a:latin typeface="Georgia" panose="02040502050405020303" pitchFamily="18" charset="0"/>
              </a:rPr>
              <a:t>The data points or vectors that are the closest to the hyperplane and which affect the position of the hyperplane are termed as Support Vector. Since these vectors support the hyperplane, hence called a Support vector.</a:t>
            </a:r>
          </a:p>
          <a:p>
            <a:pPr marL="0" indent="0">
              <a:buNone/>
            </a:pPr>
            <a:r>
              <a:rPr lang="en-IN" sz="2200" dirty="0">
                <a:solidFill>
                  <a:schemeClr val="accent4">
                    <a:lumMod val="75000"/>
                  </a:schemeClr>
                </a:solidFill>
                <a:effectLst>
                  <a:outerShdw blurRad="38100" dist="38100" dir="2700000" algn="tl">
                    <a:srgbClr val="000000">
                      <a:alpha val="43137"/>
                    </a:srgbClr>
                  </a:outerShdw>
                </a:effectLst>
                <a:latin typeface="Georgia" panose="02040502050405020303" pitchFamily="18" charset="0"/>
              </a:rPr>
              <a:t>How does SVM works?</a:t>
            </a:r>
          </a:p>
          <a:p>
            <a:pPr>
              <a:buFont typeface="Wingdings" panose="05000000000000000000" pitchFamily="2" charset="2"/>
              <a:buChar char="q"/>
            </a:pPr>
            <a:r>
              <a:rPr lang="en-US" dirty="0">
                <a:solidFill>
                  <a:schemeClr val="tx1"/>
                </a:solidFill>
                <a:latin typeface="Georgia" panose="02040502050405020303" pitchFamily="18" charset="0"/>
              </a:rPr>
              <a:t>The working of the SVM algorithm can be understood by using an example. </a:t>
            </a:r>
          </a:p>
          <a:p>
            <a:pPr>
              <a:buFont typeface="Wingdings" panose="05000000000000000000" pitchFamily="2" charset="2"/>
              <a:buChar char="q"/>
            </a:pPr>
            <a:r>
              <a:rPr lang="en-US" dirty="0">
                <a:solidFill>
                  <a:schemeClr val="tx1"/>
                </a:solidFill>
                <a:latin typeface="Georgia" panose="02040502050405020303" pitchFamily="18" charset="0"/>
              </a:rPr>
              <a:t>Suppose we have a dataset that has two tags (green and blue), and the dataset has two features x1 and x2. </a:t>
            </a:r>
          </a:p>
          <a:p>
            <a:pPr>
              <a:buFont typeface="Wingdings" panose="05000000000000000000" pitchFamily="2" charset="2"/>
              <a:buChar char="q"/>
            </a:pPr>
            <a:r>
              <a:rPr lang="en-US" dirty="0">
                <a:solidFill>
                  <a:schemeClr val="tx1"/>
                </a:solidFill>
                <a:latin typeface="Georgia" panose="02040502050405020303" pitchFamily="18" charset="0"/>
              </a:rPr>
              <a:t>We want a classifier that can classify the pair(x1, x2) of coordinates in either green or blue.</a:t>
            </a:r>
            <a:endParaRPr lang="en-IN" dirty="0">
              <a:solidFill>
                <a:schemeClr val="tx1"/>
              </a:solidFill>
              <a:latin typeface="Georgia" panose="02040502050405020303" pitchFamily="18" charset="0"/>
            </a:endParaRPr>
          </a:p>
        </p:txBody>
      </p:sp>
      <p:pic>
        <p:nvPicPr>
          <p:cNvPr id="5" name="Picture 4">
            <a:extLst>
              <a:ext uri="{FF2B5EF4-FFF2-40B4-BE49-F238E27FC236}">
                <a16:creationId xmlns:a16="http://schemas.microsoft.com/office/drawing/2014/main" id="{064F7F22-D126-55AB-EE6E-2D18A0BCA4CA}"/>
              </a:ext>
            </a:extLst>
          </p:cNvPr>
          <p:cNvPicPr>
            <a:picLocks noChangeAspect="1"/>
          </p:cNvPicPr>
          <p:nvPr/>
        </p:nvPicPr>
        <p:blipFill>
          <a:blip r:embed="rId2"/>
          <a:stretch>
            <a:fillRect/>
          </a:stretch>
        </p:blipFill>
        <p:spPr>
          <a:xfrm>
            <a:off x="3852862" y="3352800"/>
            <a:ext cx="4257675" cy="3505200"/>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2EB88D2-0CA2-9710-F210-7E8E51C1D937}"/>
                  </a:ext>
                </a:extLst>
              </p14:cNvPr>
              <p14:cNvContentPartPr/>
              <p14:nvPr/>
            </p14:nvContentPartPr>
            <p14:xfrm>
              <a:off x="3347355" y="1804890"/>
              <a:ext cx="360" cy="360"/>
            </p14:xfrm>
          </p:contentPart>
        </mc:Choice>
        <mc:Fallback xmlns="">
          <p:pic>
            <p:nvPicPr>
              <p:cNvPr id="10" name="Ink 9">
                <a:extLst>
                  <a:ext uri="{FF2B5EF4-FFF2-40B4-BE49-F238E27FC236}">
                    <a16:creationId xmlns:a16="http://schemas.microsoft.com/office/drawing/2014/main" id="{F2EB88D2-0CA2-9710-F210-7E8E51C1D937}"/>
                  </a:ext>
                </a:extLst>
              </p:cNvPr>
              <p:cNvPicPr/>
              <p:nvPr/>
            </p:nvPicPr>
            <p:blipFill>
              <a:blip r:embed="rId14"/>
              <a:stretch>
                <a:fillRect/>
              </a:stretch>
            </p:blipFill>
            <p:spPr>
              <a:xfrm>
                <a:off x="3338715" y="179625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 name="Ink 22">
                <a:extLst>
                  <a:ext uri="{FF2B5EF4-FFF2-40B4-BE49-F238E27FC236}">
                    <a16:creationId xmlns:a16="http://schemas.microsoft.com/office/drawing/2014/main" id="{34B3EE9A-C87A-BE12-5B1B-0ECCDEF26967}"/>
                  </a:ext>
                </a:extLst>
              </p14:cNvPr>
              <p14:cNvContentPartPr/>
              <p14:nvPr/>
            </p14:nvContentPartPr>
            <p14:xfrm>
              <a:off x="5122155" y="3443550"/>
              <a:ext cx="6480" cy="4680"/>
            </p14:xfrm>
          </p:contentPart>
        </mc:Choice>
        <mc:Fallback xmlns="">
          <p:pic>
            <p:nvPicPr>
              <p:cNvPr id="23" name="Ink 22">
                <a:extLst>
                  <a:ext uri="{FF2B5EF4-FFF2-40B4-BE49-F238E27FC236}">
                    <a16:creationId xmlns:a16="http://schemas.microsoft.com/office/drawing/2014/main" id="{34B3EE9A-C87A-BE12-5B1B-0ECCDEF26967}"/>
                  </a:ext>
                </a:extLst>
              </p:cNvPr>
              <p:cNvPicPr/>
              <p:nvPr/>
            </p:nvPicPr>
            <p:blipFill>
              <a:blip r:embed="rId16"/>
              <a:stretch>
                <a:fillRect/>
              </a:stretch>
            </p:blipFill>
            <p:spPr>
              <a:xfrm>
                <a:off x="5113155" y="3434550"/>
                <a:ext cx="24120" cy="22320"/>
              </a:xfrm>
              <a:prstGeom prst="rect">
                <a:avLst/>
              </a:prstGeom>
            </p:spPr>
          </p:pic>
        </mc:Fallback>
      </mc:AlternateContent>
      <p:sp>
        <p:nvSpPr>
          <p:cNvPr id="2" name="Footer Placeholder 1">
            <a:extLst>
              <a:ext uri="{FF2B5EF4-FFF2-40B4-BE49-F238E27FC236}">
                <a16:creationId xmlns:a16="http://schemas.microsoft.com/office/drawing/2014/main" id="{5BA01460-F0EE-812B-4247-28F4FA11A4B4}"/>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E914B224-F53E-690C-B2B7-42894AAEEC44}"/>
              </a:ext>
            </a:extLst>
          </p:cNvPr>
          <p:cNvSpPr>
            <a:spLocks noGrp="1"/>
          </p:cNvSpPr>
          <p:nvPr>
            <p:ph type="sldNum" sz="quarter" idx="12"/>
          </p:nvPr>
        </p:nvSpPr>
        <p:spPr/>
        <p:txBody>
          <a:bodyPr/>
          <a:lstStyle/>
          <a:p>
            <a:fld id="{FACB5482-D393-4E2D-8FB7-B68A06B80F1E}" type="slidenum">
              <a:rPr lang="en-IN" smtClean="0"/>
              <a:t>25</a:t>
            </a:fld>
            <a:endParaRPr lang="en-IN"/>
          </a:p>
        </p:txBody>
      </p:sp>
    </p:spTree>
    <p:extLst>
      <p:ext uri="{BB962C8B-B14F-4D97-AF65-F5344CB8AC3E}">
        <p14:creationId xmlns:p14="http://schemas.microsoft.com/office/powerpoint/2010/main" val="1889865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B8CC23-AFCF-4978-E1E2-4B50EFCA3826}"/>
              </a:ext>
            </a:extLst>
          </p:cNvPr>
          <p:cNvSpPr>
            <a:spLocks noGrp="1"/>
          </p:cNvSpPr>
          <p:nvPr>
            <p:ph idx="1"/>
          </p:nvPr>
        </p:nvSpPr>
        <p:spPr>
          <a:xfrm>
            <a:off x="333375" y="676275"/>
            <a:ext cx="11544299" cy="962025"/>
          </a:xfrm>
        </p:spPr>
        <p:txBody>
          <a:bodyPr>
            <a:normAutofit fontScale="92500" lnSpcReduction="20000"/>
          </a:bodyPr>
          <a:lstStyle/>
          <a:p>
            <a:pPr marL="0" indent="0">
              <a:buNone/>
            </a:pPr>
            <a:r>
              <a:rPr lang="en-US" dirty="0">
                <a:latin typeface="Georgia" panose="02040502050405020303" pitchFamily="18" charset="0"/>
              </a:rPr>
              <a:t>So as it is 2-d space so by just using a straight line, we can easily separate these two classes. But there can be multiple lines that can separate these classes.</a:t>
            </a:r>
          </a:p>
        </p:txBody>
      </p:sp>
      <p:pic>
        <p:nvPicPr>
          <p:cNvPr id="5" name="Picture 4">
            <a:extLst>
              <a:ext uri="{FF2B5EF4-FFF2-40B4-BE49-F238E27FC236}">
                <a16:creationId xmlns:a16="http://schemas.microsoft.com/office/drawing/2014/main" id="{25A204CC-491C-53BE-EC22-C8A50B10AF6B}"/>
              </a:ext>
            </a:extLst>
          </p:cNvPr>
          <p:cNvPicPr>
            <a:picLocks noChangeAspect="1"/>
          </p:cNvPicPr>
          <p:nvPr/>
        </p:nvPicPr>
        <p:blipFill>
          <a:blip r:embed="rId2"/>
          <a:stretch>
            <a:fillRect/>
          </a:stretch>
        </p:blipFill>
        <p:spPr>
          <a:xfrm>
            <a:off x="3524250" y="2185987"/>
            <a:ext cx="4457700" cy="3762375"/>
          </a:xfrm>
          <a:prstGeom prst="rect">
            <a:avLst/>
          </a:prstGeom>
        </p:spPr>
      </p:pic>
      <p:sp>
        <p:nvSpPr>
          <p:cNvPr id="2" name="Footer Placeholder 1">
            <a:extLst>
              <a:ext uri="{FF2B5EF4-FFF2-40B4-BE49-F238E27FC236}">
                <a16:creationId xmlns:a16="http://schemas.microsoft.com/office/drawing/2014/main" id="{2A258DF6-12C7-C879-CEC7-B26428160E87}"/>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7A3F4DDA-287D-9029-48CE-1111E2908590}"/>
              </a:ext>
            </a:extLst>
          </p:cNvPr>
          <p:cNvSpPr>
            <a:spLocks noGrp="1"/>
          </p:cNvSpPr>
          <p:nvPr>
            <p:ph type="sldNum" sz="quarter" idx="12"/>
          </p:nvPr>
        </p:nvSpPr>
        <p:spPr/>
        <p:txBody>
          <a:bodyPr/>
          <a:lstStyle/>
          <a:p>
            <a:fld id="{FACB5482-D393-4E2D-8FB7-B68A06B80F1E}" type="slidenum">
              <a:rPr lang="en-IN" smtClean="0"/>
              <a:t>26</a:t>
            </a:fld>
            <a:endParaRPr lang="en-IN"/>
          </a:p>
        </p:txBody>
      </p:sp>
    </p:spTree>
    <p:extLst>
      <p:ext uri="{BB962C8B-B14F-4D97-AF65-F5344CB8AC3E}">
        <p14:creationId xmlns:p14="http://schemas.microsoft.com/office/powerpoint/2010/main" val="1394380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072C65-8418-CE74-80C5-155F780E492F}"/>
              </a:ext>
            </a:extLst>
          </p:cNvPr>
          <p:cNvSpPr>
            <a:spLocks noGrp="1"/>
          </p:cNvSpPr>
          <p:nvPr>
            <p:ph idx="1"/>
          </p:nvPr>
        </p:nvSpPr>
        <p:spPr>
          <a:xfrm>
            <a:off x="95250" y="600076"/>
            <a:ext cx="11811000" cy="2914650"/>
          </a:xfrm>
        </p:spPr>
        <p:txBody>
          <a:bodyPr>
            <a:normAutofit fontScale="92500" lnSpcReduction="10000"/>
          </a:bodyPr>
          <a:lstStyle/>
          <a:p>
            <a:pPr>
              <a:buFont typeface="Wingdings" panose="05000000000000000000" pitchFamily="2" charset="2"/>
              <a:buChar char="q"/>
            </a:pPr>
            <a:r>
              <a:rPr lang="en-US" dirty="0">
                <a:latin typeface="Georgia" panose="02040502050405020303" pitchFamily="18" charset="0"/>
              </a:rPr>
              <a:t>Hence, the SVM algorithm helps to find the best line or decision boundary; this best boundary or region is called as a hyperplane. </a:t>
            </a:r>
          </a:p>
          <a:p>
            <a:pPr>
              <a:buFont typeface="Wingdings" panose="05000000000000000000" pitchFamily="2" charset="2"/>
              <a:buChar char="q"/>
            </a:pPr>
            <a:r>
              <a:rPr lang="en-US" dirty="0">
                <a:latin typeface="Georgia" panose="02040502050405020303" pitchFamily="18" charset="0"/>
              </a:rPr>
              <a:t>SVM algorithm finds the closest point of the lines from both the classes. </a:t>
            </a:r>
          </a:p>
          <a:p>
            <a:pPr>
              <a:buFont typeface="Wingdings" panose="05000000000000000000" pitchFamily="2" charset="2"/>
              <a:buChar char="q"/>
            </a:pPr>
            <a:r>
              <a:rPr lang="en-US" dirty="0">
                <a:latin typeface="Georgia" panose="02040502050405020303" pitchFamily="18" charset="0"/>
              </a:rPr>
              <a:t>These points are called support vectors. </a:t>
            </a:r>
          </a:p>
          <a:p>
            <a:pPr>
              <a:buFont typeface="Wingdings" panose="05000000000000000000" pitchFamily="2" charset="2"/>
              <a:buChar char="q"/>
            </a:pPr>
            <a:r>
              <a:rPr lang="en-US" dirty="0">
                <a:latin typeface="Georgia" panose="02040502050405020303" pitchFamily="18" charset="0"/>
              </a:rPr>
              <a:t>The distance between the vectors and the hyperplane is called as margin.</a:t>
            </a:r>
          </a:p>
          <a:p>
            <a:pPr>
              <a:buFont typeface="Wingdings" panose="05000000000000000000" pitchFamily="2" charset="2"/>
              <a:buChar char="q"/>
            </a:pPr>
            <a:r>
              <a:rPr lang="en-US" dirty="0">
                <a:latin typeface="Georgia" panose="02040502050405020303" pitchFamily="18" charset="0"/>
              </a:rPr>
              <a:t> And the goal of SVM is to maximize this margin. The hyperplane with maximum margin is called the optimal hyperplane.</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16B0CD7D-2BC7-6259-06F8-FFFE105EEB2E}"/>
              </a:ext>
            </a:extLst>
          </p:cNvPr>
          <p:cNvPicPr>
            <a:picLocks noChangeAspect="1"/>
          </p:cNvPicPr>
          <p:nvPr/>
        </p:nvPicPr>
        <p:blipFill>
          <a:blip r:embed="rId2"/>
          <a:stretch>
            <a:fillRect/>
          </a:stretch>
        </p:blipFill>
        <p:spPr>
          <a:xfrm>
            <a:off x="3448050" y="3057525"/>
            <a:ext cx="4572000" cy="3714750"/>
          </a:xfrm>
          <a:prstGeom prst="rect">
            <a:avLst/>
          </a:prstGeom>
        </p:spPr>
      </p:pic>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41DDB105-2249-F686-501F-4041CB9B1BBF}"/>
                  </a:ext>
                </a:extLst>
              </p14:cNvPr>
              <p14:cNvContentPartPr/>
              <p14:nvPr/>
            </p14:nvContentPartPr>
            <p14:xfrm>
              <a:off x="5799315" y="5200770"/>
              <a:ext cx="72720" cy="11880"/>
            </p14:xfrm>
          </p:contentPart>
        </mc:Choice>
        <mc:Fallback xmlns="">
          <p:pic>
            <p:nvPicPr>
              <p:cNvPr id="13" name="Ink 12">
                <a:extLst>
                  <a:ext uri="{FF2B5EF4-FFF2-40B4-BE49-F238E27FC236}">
                    <a16:creationId xmlns:a16="http://schemas.microsoft.com/office/drawing/2014/main" id="{41DDB105-2249-F686-501F-4041CB9B1BBF}"/>
                  </a:ext>
                </a:extLst>
              </p:cNvPr>
              <p:cNvPicPr/>
              <p:nvPr/>
            </p:nvPicPr>
            <p:blipFill>
              <a:blip r:embed="rId4"/>
              <a:stretch>
                <a:fillRect/>
              </a:stretch>
            </p:blipFill>
            <p:spPr>
              <a:xfrm>
                <a:off x="5790270" y="5191770"/>
                <a:ext cx="90448"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A8F34DB1-CDB8-DA59-8D38-4C724908E2DF}"/>
                  </a:ext>
                </a:extLst>
              </p14:cNvPr>
              <p14:cNvContentPartPr/>
              <p14:nvPr/>
            </p14:nvContentPartPr>
            <p14:xfrm>
              <a:off x="5767995" y="5186010"/>
              <a:ext cx="63360" cy="29520"/>
            </p14:xfrm>
          </p:contentPart>
        </mc:Choice>
        <mc:Fallback xmlns="">
          <p:pic>
            <p:nvPicPr>
              <p:cNvPr id="15" name="Ink 14">
                <a:extLst>
                  <a:ext uri="{FF2B5EF4-FFF2-40B4-BE49-F238E27FC236}">
                    <a16:creationId xmlns:a16="http://schemas.microsoft.com/office/drawing/2014/main" id="{A8F34DB1-CDB8-DA59-8D38-4C724908E2DF}"/>
                  </a:ext>
                </a:extLst>
              </p:cNvPr>
              <p:cNvPicPr/>
              <p:nvPr/>
            </p:nvPicPr>
            <p:blipFill>
              <a:blip r:embed="rId6"/>
              <a:stretch>
                <a:fillRect/>
              </a:stretch>
            </p:blipFill>
            <p:spPr>
              <a:xfrm>
                <a:off x="5758995" y="5177010"/>
                <a:ext cx="8100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0CE343E0-ADD0-C2A6-49CE-9FDD2F43A4E7}"/>
                  </a:ext>
                </a:extLst>
              </p14:cNvPr>
              <p14:cNvContentPartPr/>
              <p14:nvPr/>
            </p14:nvContentPartPr>
            <p14:xfrm>
              <a:off x="5847555" y="5257290"/>
              <a:ext cx="7560" cy="11520"/>
            </p14:xfrm>
          </p:contentPart>
        </mc:Choice>
        <mc:Fallback xmlns="">
          <p:pic>
            <p:nvPicPr>
              <p:cNvPr id="16" name="Ink 15">
                <a:extLst>
                  <a:ext uri="{FF2B5EF4-FFF2-40B4-BE49-F238E27FC236}">
                    <a16:creationId xmlns:a16="http://schemas.microsoft.com/office/drawing/2014/main" id="{0CE343E0-ADD0-C2A6-49CE-9FDD2F43A4E7}"/>
                  </a:ext>
                </a:extLst>
              </p:cNvPr>
              <p:cNvPicPr/>
              <p:nvPr/>
            </p:nvPicPr>
            <p:blipFill>
              <a:blip r:embed="rId12"/>
              <a:stretch>
                <a:fillRect/>
              </a:stretch>
            </p:blipFill>
            <p:spPr>
              <a:xfrm>
                <a:off x="5838555" y="5248650"/>
                <a:ext cx="2520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Ink 25">
                <a:extLst>
                  <a:ext uri="{FF2B5EF4-FFF2-40B4-BE49-F238E27FC236}">
                    <a16:creationId xmlns:a16="http://schemas.microsoft.com/office/drawing/2014/main" id="{3AAA20F8-E9FA-3016-A945-53C1F917E981}"/>
                  </a:ext>
                </a:extLst>
              </p14:cNvPr>
              <p14:cNvContentPartPr/>
              <p14:nvPr/>
            </p14:nvContentPartPr>
            <p14:xfrm>
              <a:off x="8949315" y="3096210"/>
              <a:ext cx="31680" cy="720"/>
            </p14:xfrm>
          </p:contentPart>
        </mc:Choice>
        <mc:Fallback xmlns="">
          <p:pic>
            <p:nvPicPr>
              <p:cNvPr id="26" name="Ink 25">
                <a:extLst>
                  <a:ext uri="{FF2B5EF4-FFF2-40B4-BE49-F238E27FC236}">
                    <a16:creationId xmlns:a16="http://schemas.microsoft.com/office/drawing/2014/main" id="{3AAA20F8-E9FA-3016-A945-53C1F917E981}"/>
                  </a:ext>
                </a:extLst>
              </p:cNvPr>
              <p:cNvPicPr/>
              <p:nvPr/>
            </p:nvPicPr>
            <p:blipFill>
              <a:blip r:embed="rId14"/>
              <a:stretch>
                <a:fillRect/>
              </a:stretch>
            </p:blipFill>
            <p:spPr>
              <a:xfrm>
                <a:off x="8940315" y="3087210"/>
                <a:ext cx="4932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1E6A2516-C167-84E9-85B2-74FB5211EBF3}"/>
                  </a:ext>
                </a:extLst>
              </p14:cNvPr>
              <p14:cNvContentPartPr/>
              <p14:nvPr/>
            </p14:nvContentPartPr>
            <p14:xfrm>
              <a:off x="7282875" y="4099170"/>
              <a:ext cx="360" cy="360"/>
            </p14:xfrm>
          </p:contentPart>
        </mc:Choice>
        <mc:Fallback xmlns="">
          <p:pic>
            <p:nvPicPr>
              <p:cNvPr id="21" name="Ink 20">
                <a:extLst>
                  <a:ext uri="{FF2B5EF4-FFF2-40B4-BE49-F238E27FC236}">
                    <a16:creationId xmlns:a16="http://schemas.microsoft.com/office/drawing/2014/main" id="{1E6A2516-C167-84E9-85B2-74FB5211EBF3}"/>
                  </a:ext>
                </a:extLst>
              </p:cNvPr>
              <p:cNvPicPr/>
              <p:nvPr/>
            </p:nvPicPr>
            <p:blipFill>
              <a:blip r:embed="rId20"/>
              <a:stretch>
                <a:fillRect/>
              </a:stretch>
            </p:blipFill>
            <p:spPr>
              <a:xfrm>
                <a:off x="7273875" y="4090530"/>
                <a:ext cx="18000" cy="18000"/>
              </a:xfrm>
              <a:prstGeom prst="rect">
                <a:avLst/>
              </a:prstGeom>
            </p:spPr>
          </p:pic>
        </mc:Fallback>
      </mc:AlternateContent>
      <p:grpSp>
        <p:nvGrpSpPr>
          <p:cNvPr id="24" name="Group 23">
            <a:extLst>
              <a:ext uri="{FF2B5EF4-FFF2-40B4-BE49-F238E27FC236}">
                <a16:creationId xmlns:a16="http://schemas.microsoft.com/office/drawing/2014/main" id="{43922B42-882B-2963-3C0E-023BE26761D2}"/>
              </a:ext>
            </a:extLst>
          </p:cNvPr>
          <p:cNvGrpSpPr/>
          <p:nvPr/>
        </p:nvGrpSpPr>
        <p:grpSpPr>
          <a:xfrm>
            <a:off x="5381355" y="3793170"/>
            <a:ext cx="128520" cy="66240"/>
            <a:chOff x="5381355" y="3793170"/>
            <a:chExt cx="128520" cy="66240"/>
          </a:xfrm>
        </p:grpSpPr>
        <mc:AlternateContent xmlns:mc="http://schemas.openxmlformats.org/markup-compatibility/2006" xmlns:p14="http://schemas.microsoft.com/office/powerpoint/2010/main">
          <mc:Choice Requires="p14">
            <p:contentPart p14:bwMode="auto" r:id="rId21">
              <p14:nvContentPartPr>
                <p14:cNvPr id="18" name="Ink 17">
                  <a:extLst>
                    <a:ext uri="{FF2B5EF4-FFF2-40B4-BE49-F238E27FC236}">
                      <a16:creationId xmlns:a16="http://schemas.microsoft.com/office/drawing/2014/main" id="{1117DCB7-0397-8D20-0251-86D572058A7B}"/>
                    </a:ext>
                  </a:extLst>
                </p14:cNvPr>
                <p14:cNvContentPartPr/>
                <p14:nvPr/>
              </p14:nvContentPartPr>
              <p14:xfrm>
                <a:off x="5381355" y="3793170"/>
                <a:ext cx="128520" cy="24840"/>
              </p14:xfrm>
            </p:contentPart>
          </mc:Choice>
          <mc:Fallback xmlns="">
            <p:pic>
              <p:nvPicPr>
                <p:cNvPr id="18" name="Ink 17">
                  <a:extLst>
                    <a:ext uri="{FF2B5EF4-FFF2-40B4-BE49-F238E27FC236}">
                      <a16:creationId xmlns:a16="http://schemas.microsoft.com/office/drawing/2014/main" id="{1117DCB7-0397-8D20-0251-86D572058A7B}"/>
                    </a:ext>
                  </a:extLst>
                </p:cNvPr>
                <p:cNvPicPr/>
                <p:nvPr/>
              </p:nvPicPr>
              <p:blipFill>
                <a:blip r:embed="rId22"/>
                <a:stretch>
                  <a:fillRect/>
                </a:stretch>
              </p:blipFill>
              <p:spPr>
                <a:xfrm>
                  <a:off x="5372355" y="3784170"/>
                  <a:ext cx="14616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5" name="Ink 24">
                  <a:extLst>
                    <a:ext uri="{FF2B5EF4-FFF2-40B4-BE49-F238E27FC236}">
                      <a16:creationId xmlns:a16="http://schemas.microsoft.com/office/drawing/2014/main" id="{826DB0BA-19D6-2645-62D5-5687FB6331D1}"/>
                    </a:ext>
                  </a:extLst>
                </p14:cNvPr>
                <p14:cNvContentPartPr/>
                <p14:nvPr/>
              </p14:nvContentPartPr>
              <p14:xfrm>
                <a:off x="5381715" y="3816570"/>
                <a:ext cx="38880" cy="42840"/>
              </p14:xfrm>
            </p:contentPart>
          </mc:Choice>
          <mc:Fallback xmlns="">
            <p:pic>
              <p:nvPicPr>
                <p:cNvPr id="25" name="Ink 24">
                  <a:extLst>
                    <a:ext uri="{FF2B5EF4-FFF2-40B4-BE49-F238E27FC236}">
                      <a16:creationId xmlns:a16="http://schemas.microsoft.com/office/drawing/2014/main" id="{826DB0BA-19D6-2645-62D5-5687FB6331D1}"/>
                    </a:ext>
                  </a:extLst>
                </p:cNvPr>
                <p:cNvPicPr/>
                <p:nvPr/>
              </p:nvPicPr>
              <p:blipFill>
                <a:blip r:embed="rId24"/>
                <a:stretch>
                  <a:fillRect/>
                </a:stretch>
              </p:blipFill>
              <p:spPr>
                <a:xfrm>
                  <a:off x="5372715" y="3807570"/>
                  <a:ext cx="5652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 name="Ink 22">
                  <a:extLst>
                    <a:ext uri="{FF2B5EF4-FFF2-40B4-BE49-F238E27FC236}">
                      <a16:creationId xmlns:a16="http://schemas.microsoft.com/office/drawing/2014/main" id="{846776DB-DF02-C859-B0FE-C78B5964BAEA}"/>
                    </a:ext>
                  </a:extLst>
                </p14:cNvPr>
                <p14:cNvContentPartPr/>
                <p14:nvPr/>
              </p14:nvContentPartPr>
              <p14:xfrm>
                <a:off x="5389995" y="3823410"/>
                <a:ext cx="3960" cy="360"/>
              </p14:xfrm>
            </p:contentPart>
          </mc:Choice>
          <mc:Fallback xmlns="">
            <p:pic>
              <p:nvPicPr>
                <p:cNvPr id="23" name="Ink 22">
                  <a:extLst>
                    <a:ext uri="{FF2B5EF4-FFF2-40B4-BE49-F238E27FC236}">
                      <a16:creationId xmlns:a16="http://schemas.microsoft.com/office/drawing/2014/main" id="{846776DB-DF02-C859-B0FE-C78B5964BAEA}"/>
                    </a:ext>
                  </a:extLst>
                </p:cNvPr>
                <p:cNvPicPr/>
                <p:nvPr/>
              </p:nvPicPr>
              <p:blipFill>
                <a:blip r:embed="rId36"/>
                <a:stretch>
                  <a:fillRect/>
                </a:stretch>
              </p:blipFill>
              <p:spPr>
                <a:xfrm>
                  <a:off x="5381355" y="3814410"/>
                  <a:ext cx="21600" cy="18000"/>
                </a:xfrm>
                <a:prstGeom prst="rect">
                  <a:avLst/>
                </a:prstGeom>
              </p:spPr>
            </p:pic>
          </mc:Fallback>
        </mc:AlternateContent>
      </p:grpSp>
      <p:sp>
        <p:nvSpPr>
          <p:cNvPr id="2" name="Footer Placeholder 1">
            <a:extLst>
              <a:ext uri="{FF2B5EF4-FFF2-40B4-BE49-F238E27FC236}">
                <a16:creationId xmlns:a16="http://schemas.microsoft.com/office/drawing/2014/main" id="{AD7A714A-8122-80FD-277C-4B5B2CFF7DB8}"/>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30799741-5553-1E3E-756A-8B30D7100F75}"/>
              </a:ext>
            </a:extLst>
          </p:cNvPr>
          <p:cNvSpPr>
            <a:spLocks noGrp="1"/>
          </p:cNvSpPr>
          <p:nvPr>
            <p:ph type="sldNum" sz="quarter" idx="12"/>
          </p:nvPr>
        </p:nvSpPr>
        <p:spPr/>
        <p:txBody>
          <a:bodyPr/>
          <a:lstStyle/>
          <a:p>
            <a:fld id="{FACB5482-D393-4E2D-8FB7-B68A06B80F1E}" type="slidenum">
              <a:rPr lang="en-IN" smtClean="0"/>
              <a:t>27</a:t>
            </a:fld>
            <a:endParaRPr lang="en-IN"/>
          </a:p>
        </p:txBody>
      </p:sp>
    </p:spTree>
    <p:extLst>
      <p:ext uri="{BB962C8B-B14F-4D97-AF65-F5344CB8AC3E}">
        <p14:creationId xmlns:p14="http://schemas.microsoft.com/office/powerpoint/2010/main" val="3433785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503723-85B8-C919-B071-1A2B1AFFD958}"/>
              </a:ext>
            </a:extLst>
          </p:cNvPr>
          <p:cNvSpPr>
            <a:spLocks noGrp="1"/>
          </p:cNvSpPr>
          <p:nvPr>
            <p:ph idx="1"/>
          </p:nvPr>
        </p:nvSpPr>
        <p:spPr>
          <a:xfrm>
            <a:off x="200026" y="676275"/>
            <a:ext cx="11725274" cy="1514475"/>
          </a:xfrm>
        </p:spPr>
        <p:txBody>
          <a:bodyPr/>
          <a:lstStyle/>
          <a:p>
            <a:pPr marL="0" indent="0">
              <a:buNone/>
            </a:pPr>
            <a:r>
              <a:rPr lang="en-US" sz="22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Non-Linear SVM:</a:t>
            </a:r>
          </a:p>
          <a:p>
            <a:pPr>
              <a:buFont typeface="Wingdings" panose="05000000000000000000" pitchFamily="2" charset="2"/>
              <a:buChar char="q"/>
            </a:pPr>
            <a:r>
              <a:rPr lang="en-US" dirty="0">
                <a:latin typeface="Georgia" panose="02040502050405020303" pitchFamily="18" charset="0"/>
              </a:rPr>
              <a:t>If data is linearly arranged, then we can separate it by using a straight line, but for non-linear data, we cannot draw a single straight line. </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B7CE3DA1-269C-303C-781C-28B4703D2D67}"/>
              </a:ext>
            </a:extLst>
          </p:cNvPr>
          <p:cNvPicPr>
            <a:picLocks noChangeAspect="1"/>
          </p:cNvPicPr>
          <p:nvPr/>
        </p:nvPicPr>
        <p:blipFill>
          <a:blip r:embed="rId2"/>
          <a:stretch>
            <a:fillRect/>
          </a:stretch>
        </p:blipFill>
        <p:spPr>
          <a:xfrm>
            <a:off x="3328987" y="2705100"/>
            <a:ext cx="4162425" cy="3733800"/>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83FD0A5-EC7E-9AE1-0014-780F09C24B88}"/>
                  </a:ext>
                </a:extLst>
              </p14:cNvPr>
              <p14:cNvContentPartPr/>
              <p14:nvPr/>
            </p14:nvContentPartPr>
            <p14:xfrm>
              <a:off x="5267595" y="4345050"/>
              <a:ext cx="21960" cy="53280"/>
            </p14:xfrm>
          </p:contentPart>
        </mc:Choice>
        <mc:Fallback xmlns="">
          <p:pic>
            <p:nvPicPr>
              <p:cNvPr id="2" name="Ink 1">
                <a:extLst>
                  <a:ext uri="{FF2B5EF4-FFF2-40B4-BE49-F238E27FC236}">
                    <a16:creationId xmlns:a16="http://schemas.microsoft.com/office/drawing/2014/main" id="{983FD0A5-EC7E-9AE1-0014-780F09C24B88}"/>
                  </a:ext>
                </a:extLst>
              </p:cNvPr>
              <p:cNvPicPr/>
              <p:nvPr/>
            </p:nvPicPr>
            <p:blipFill>
              <a:blip r:embed="rId4"/>
              <a:stretch>
                <a:fillRect/>
              </a:stretch>
            </p:blipFill>
            <p:spPr>
              <a:xfrm>
                <a:off x="5258955" y="4336410"/>
                <a:ext cx="3960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9A14EABE-F6AF-749F-5989-C05F1DCDB6CE}"/>
                  </a:ext>
                </a:extLst>
              </p14:cNvPr>
              <p14:cNvContentPartPr/>
              <p14:nvPr/>
            </p14:nvContentPartPr>
            <p14:xfrm>
              <a:off x="3280035" y="3668250"/>
              <a:ext cx="72720" cy="381600"/>
            </p14:xfrm>
          </p:contentPart>
        </mc:Choice>
        <mc:Fallback xmlns="">
          <p:pic>
            <p:nvPicPr>
              <p:cNvPr id="4" name="Ink 3">
                <a:extLst>
                  <a:ext uri="{FF2B5EF4-FFF2-40B4-BE49-F238E27FC236}">
                    <a16:creationId xmlns:a16="http://schemas.microsoft.com/office/drawing/2014/main" id="{9A14EABE-F6AF-749F-5989-C05F1DCDB6CE}"/>
                  </a:ext>
                </a:extLst>
              </p:cNvPr>
              <p:cNvPicPr/>
              <p:nvPr/>
            </p:nvPicPr>
            <p:blipFill>
              <a:blip r:embed="rId6"/>
              <a:stretch>
                <a:fillRect/>
              </a:stretch>
            </p:blipFill>
            <p:spPr>
              <a:xfrm>
                <a:off x="3271395" y="3659610"/>
                <a:ext cx="90360" cy="399240"/>
              </a:xfrm>
              <a:prstGeom prst="rect">
                <a:avLst/>
              </a:prstGeom>
            </p:spPr>
          </p:pic>
        </mc:Fallback>
      </mc:AlternateContent>
      <p:sp>
        <p:nvSpPr>
          <p:cNvPr id="6" name="Footer Placeholder 5">
            <a:extLst>
              <a:ext uri="{FF2B5EF4-FFF2-40B4-BE49-F238E27FC236}">
                <a16:creationId xmlns:a16="http://schemas.microsoft.com/office/drawing/2014/main" id="{C787B481-7474-5BED-2C00-6EFD5DA3EA79}"/>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9EA947CD-03F4-BEFC-E6D0-173CFBA5A5DD}"/>
              </a:ext>
            </a:extLst>
          </p:cNvPr>
          <p:cNvSpPr>
            <a:spLocks noGrp="1"/>
          </p:cNvSpPr>
          <p:nvPr>
            <p:ph type="sldNum" sz="quarter" idx="12"/>
          </p:nvPr>
        </p:nvSpPr>
        <p:spPr/>
        <p:txBody>
          <a:bodyPr/>
          <a:lstStyle/>
          <a:p>
            <a:fld id="{FACB5482-D393-4E2D-8FB7-B68A06B80F1E}" type="slidenum">
              <a:rPr lang="en-IN" smtClean="0"/>
              <a:t>28</a:t>
            </a:fld>
            <a:endParaRPr lang="en-IN"/>
          </a:p>
        </p:txBody>
      </p:sp>
    </p:spTree>
    <p:extLst>
      <p:ext uri="{BB962C8B-B14F-4D97-AF65-F5344CB8AC3E}">
        <p14:creationId xmlns:p14="http://schemas.microsoft.com/office/powerpoint/2010/main" val="4242858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02AE35-2132-B8B3-339F-A93E41136EB3}"/>
              </a:ext>
            </a:extLst>
          </p:cNvPr>
          <p:cNvSpPr>
            <a:spLocks noGrp="1"/>
          </p:cNvSpPr>
          <p:nvPr>
            <p:ph idx="1"/>
          </p:nvPr>
        </p:nvSpPr>
        <p:spPr>
          <a:xfrm>
            <a:off x="276226" y="638175"/>
            <a:ext cx="11610974" cy="1819275"/>
          </a:xfrm>
        </p:spPr>
        <p:txBody>
          <a:bodyPr/>
          <a:lstStyle/>
          <a:p>
            <a:pPr marL="0" indent="0">
              <a:buNone/>
            </a:pPr>
            <a:r>
              <a:rPr lang="en-US" dirty="0">
                <a:latin typeface="Georgia" panose="02040502050405020303" pitchFamily="18" charset="0"/>
              </a:rPr>
              <a:t>So to separate these data points, we need to add one more dimension. For linear data, we have used two dimensions x and y, so for non-linear data, we will add a third dimension z. It can be calculated as:</a:t>
            </a:r>
          </a:p>
          <a:p>
            <a:pPr marL="0" indent="0">
              <a:buNone/>
            </a:pPr>
            <a:r>
              <a:rPr lang="en-US" dirty="0">
                <a:latin typeface="Georgia" panose="02040502050405020303" pitchFamily="18" charset="0"/>
              </a:rPr>
              <a:t>								z=x(exp)2 +y2(exp)2</a:t>
            </a:r>
          </a:p>
        </p:txBody>
      </p:sp>
      <p:pic>
        <p:nvPicPr>
          <p:cNvPr id="7" name="Picture 6">
            <a:extLst>
              <a:ext uri="{FF2B5EF4-FFF2-40B4-BE49-F238E27FC236}">
                <a16:creationId xmlns:a16="http://schemas.microsoft.com/office/drawing/2014/main" id="{D94500B5-9AA2-C398-DE2C-2490DFEEDA50}"/>
              </a:ext>
            </a:extLst>
          </p:cNvPr>
          <p:cNvPicPr>
            <a:picLocks noChangeAspect="1"/>
          </p:cNvPicPr>
          <p:nvPr/>
        </p:nvPicPr>
        <p:blipFill>
          <a:blip r:embed="rId2"/>
          <a:stretch>
            <a:fillRect/>
          </a:stretch>
        </p:blipFill>
        <p:spPr>
          <a:xfrm>
            <a:off x="3700462" y="2886075"/>
            <a:ext cx="4276725" cy="38100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1B3682BF-7C88-E545-221C-29264EB0D8DF}"/>
                  </a:ext>
                </a:extLst>
              </p14:cNvPr>
              <p14:cNvContentPartPr/>
              <p14:nvPr/>
            </p14:nvContentPartPr>
            <p14:xfrm>
              <a:off x="778755" y="1487730"/>
              <a:ext cx="45000" cy="30600"/>
            </p14:xfrm>
          </p:contentPart>
        </mc:Choice>
        <mc:Fallback xmlns="">
          <p:pic>
            <p:nvPicPr>
              <p:cNvPr id="5" name="Ink 4">
                <a:extLst>
                  <a:ext uri="{FF2B5EF4-FFF2-40B4-BE49-F238E27FC236}">
                    <a16:creationId xmlns:a16="http://schemas.microsoft.com/office/drawing/2014/main" id="{1B3682BF-7C88-E545-221C-29264EB0D8DF}"/>
                  </a:ext>
                </a:extLst>
              </p:cNvPr>
              <p:cNvPicPr/>
              <p:nvPr/>
            </p:nvPicPr>
            <p:blipFill>
              <a:blip r:embed="rId4"/>
              <a:stretch>
                <a:fillRect/>
              </a:stretch>
            </p:blipFill>
            <p:spPr>
              <a:xfrm>
                <a:off x="769755" y="1478730"/>
                <a:ext cx="6264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6" name="Ink 75">
                <a:extLst>
                  <a:ext uri="{FF2B5EF4-FFF2-40B4-BE49-F238E27FC236}">
                    <a16:creationId xmlns:a16="http://schemas.microsoft.com/office/drawing/2014/main" id="{2A330202-4873-CAD9-A7CE-E87D279B4DFC}"/>
                  </a:ext>
                </a:extLst>
              </p14:cNvPr>
              <p14:cNvContentPartPr/>
              <p14:nvPr/>
            </p14:nvContentPartPr>
            <p14:xfrm>
              <a:off x="4104075" y="4400490"/>
              <a:ext cx="169920" cy="142200"/>
            </p14:xfrm>
          </p:contentPart>
        </mc:Choice>
        <mc:Fallback xmlns="">
          <p:pic>
            <p:nvPicPr>
              <p:cNvPr id="76" name="Ink 75">
                <a:extLst>
                  <a:ext uri="{FF2B5EF4-FFF2-40B4-BE49-F238E27FC236}">
                    <a16:creationId xmlns:a16="http://schemas.microsoft.com/office/drawing/2014/main" id="{2A330202-4873-CAD9-A7CE-E87D279B4DFC}"/>
                  </a:ext>
                </a:extLst>
              </p:cNvPr>
              <p:cNvPicPr/>
              <p:nvPr/>
            </p:nvPicPr>
            <p:blipFill>
              <a:blip r:embed="rId6"/>
              <a:stretch>
                <a:fillRect/>
              </a:stretch>
            </p:blipFill>
            <p:spPr>
              <a:xfrm>
                <a:off x="4095075" y="4391490"/>
                <a:ext cx="18756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0" name="Ink 79">
                <a:extLst>
                  <a:ext uri="{FF2B5EF4-FFF2-40B4-BE49-F238E27FC236}">
                    <a16:creationId xmlns:a16="http://schemas.microsoft.com/office/drawing/2014/main" id="{2467E71F-A77B-31FD-21C9-F0A2A1DC0274}"/>
                  </a:ext>
                </a:extLst>
              </p14:cNvPr>
              <p14:cNvContentPartPr/>
              <p14:nvPr/>
            </p14:nvContentPartPr>
            <p14:xfrm>
              <a:off x="6962835" y="6257370"/>
              <a:ext cx="2880" cy="16560"/>
            </p14:xfrm>
          </p:contentPart>
        </mc:Choice>
        <mc:Fallback xmlns="">
          <p:pic>
            <p:nvPicPr>
              <p:cNvPr id="80" name="Ink 79">
                <a:extLst>
                  <a:ext uri="{FF2B5EF4-FFF2-40B4-BE49-F238E27FC236}">
                    <a16:creationId xmlns:a16="http://schemas.microsoft.com/office/drawing/2014/main" id="{2467E71F-A77B-31FD-21C9-F0A2A1DC0274}"/>
                  </a:ext>
                </a:extLst>
              </p:cNvPr>
              <p:cNvPicPr/>
              <p:nvPr/>
            </p:nvPicPr>
            <p:blipFill>
              <a:blip r:embed="rId134"/>
              <a:stretch>
                <a:fillRect/>
              </a:stretch>
            </p:blipFill>
            <p:spPr>
              <a:xfrm>
                <a:off x="6953835" y="6248370"/>
                <a:ext cx="20520" cy="34200"/>
              </a:xfrm>
              <a:prstGeom prst="rect">
                <a:avLst/>
              </a:prstGeom>
            </p:spPr>
          </p:pic>
        </mc:Fallback>
      </mc:AlternateContent>
      <p:sp>
        <p:nvSpPr>
          <p:cNvPr id="2" name="Footer Placeholder 1">
            <a:extLst>
              <a:ext uri="{FF2B5EF4-FFF2-40B4-BE49-F238E27FC236}">
                <a16:creationId xmlns:a16="http://schemas.microsoft.com/office/drawing/2014/main" id="{AC1F695D-9B05-859D-720F-A11472238627}"/>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420DF025-A552-4BDF-3772-D4BD83FD5C09}"/>
              </a:ext>
            </a:extLst>
          </p:cNvPr>
          <p:cNvSpPr>
            <a:spLocks noGrp="1"/>
          </p:cNvSpPr>
          <p:nvPr>
            <p:ph type="sldNum" sz="quarter" idx="12"/>
          </p:nvPr>
        </p:nvSpPr>
        <p:spPr/>
        <p:txBody>
          <a:bodyPr/>
          <a:lstStyle/>
          <a:p>
            <a:fld id="{FACB5482-D393-4E2D-8FB7-B68A06B80F1E}" type="slidenum">
              <a:rPr lang="en-IN" smtClean="0"/>
              <a:t>29</a:t>
            </a:fld>
            <a:endParaRPr lang="en-IN"/>
          </a:p>
        </p:txBody>
      </p:sp>
    </p:spTree>
    <p:extLst>
      <p:ext uri="{BB962C8B-B14F-4D97-AF65-F5344CB8AC3E}">
        <p14:creationId xmlns:p14="http://schemas.microsoft.com/office/powerpoint/2010/main" val="695532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6120D4-E5EB-5106-0ABA-7DA8808FA759}"/>
              </a:ext>
            </a:extLst>
          </p:cNvPr>
          <p:cNvSpPr>
            <a:spLocks noGrp="1"/>
          </p:cNvSpPr>
          <p:nvPr>
            <p:ph idx="1"/>
          </p:nvPr>
        </p:nvSpPr>
        <p:spPr>
          <a:xfrm>
            <a:off x="342900" y="885825"/>
            <a:ext cx="11496675" cy="5724525"/>
          </a:xfrm>
        </p:spPr>
        <p:txBody>
          <a:bodyPr>
            <a:normAutofit lnSpcReduction="10000"/>
          </a:bodyPr>
          <a:lstStyle/>
          <a:p>
            <a:pPr marL="0" indent="0">
              <a:buNone/>
            </a:pPr>
            <a:r>
              <a:rPr lang="en-US" sz="22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Why is it called Naïve Bayes?</a:t>
            </a:r>
          </a:p>
          <a:p>
            <a:pPr>
              <a:buFont typeface="Wingdings" panose="05000000000000000000" pitchFamily="2" charset="2"/>
              <a:buChar char="q"/>
            </a:pPr>
            <a:r>
              <a:rPr lang="en-US" dirty="0">
                <a:latin typeface="Georgia" panose="02040502050405020303" pitchFamily="18" charset="0"/>
              </a:rPr>
              <a:t>The Naïve Bayes algorithm is comprised of two words Naïve and Bayes, Which can be described as:</a:t>
            </a:r>
          </a:p>
          <a:p>
            <a:pPr marL="0" indent="0">
              <a:buNone/>
            </a:pPr>
            <a:endParaRPr lang="en-US" dirty="0">
              <a:latin typeface="Georgia" panose="02040502050405020303" pitchFamily="18" charset="0"/>
            </a:endParaRPr>
          </a:p>
          <a:p>
            <a:pPr marL="0" indent="0">
              <a:buNone/>
            </a:pPr>
            <a:r>
              <a:rPr lang="en-US" b="1" dirty="0">
                <a:solidFill>
                  <a:srgbClr val="00B050"/>
                </a:solidFill>
                <a:latin typeface="Georgia" panose="02040502050405020303" pitchFamily="18" charset="0"/>
              </a:rPr>
              <a:t>Naïve: </a:t>
            </a:r>
          </a:p>
          <a:p>
            <a:pPr>
              <a:buFont typeface="Wingdings" panose="05000000000000000000" pitchFamily="2" charset="2"/>
              <a:buChar char="q"/>
            </a:pPr>
            <a:r>
              <a:rPr lang="en-US" dirty="0">
                <a:latin typeface="Georgia" panose="02040502050405020303" pitchFamily="18" charset="0"/>
              </a:rPr>
              <a:t>It is called Naïve because it assumes that the occurrence of a certain feature is independent of the occurrence of other features.</a:t>
            </a:r>
          </a:p>
          <a:p>
            <a:pPr>
              <a:buFont typeface="Wingdings" panose="05000000000000000000" pitchFamily="2" charset="2"/>
              <a:buChar char="q"/>
            </a:pPr>
            <a:r>
              <a:rPr lang="en-US" dirty="0">
                <a:latin typeface="Georgia" panose="02040502050405020303" pitchFamily="18" charset="0"/>
              </a:rPr>
              <a:t> Such as if the fruit is identified on the bases of color, shape, and taste, then red, spherical, and sweet fruit is recognized as an apple. </a:t>
            </a:r>
          </a:p>
          <a:p>
            <a:pPr>
              <a:buFont typeface="Wingdings" panose="05000000000000000000" pitchFamily="2" charset="2"/>
              <a:buChar char="q"/>
            </a:pPr>
            <a:r>
              <a:rPr lang="en-US" dirty="0">
                <a:latin typeface="Georgia" panose="02040502050405020303" pitchFamily="18" charset="0"/>
              </a:rPr>
              <a:t>Hence each feature individually contributes to identify that it is an apple without depending on each other.</a:t>
            </a:r>
          </a:p>
          <a:p>
            <a:pPr marL="0" indent="0">
              <a:buNone/>
            </a:pPr>
            <a:r>
              <a:rPr lang="en-US" b="1" dirty="0">
                <a:solidFill>
                  <a:srgbClr val="00B050"/>
                </a:solidFill>
                <a:latin typeface="Georgia" panose="02040502050405020303" pitchFamily="18" charset="0"/>
              </a:rPr>
              <a:t>Bayes: </a:t>
            </a:r>
            <a:r>
              <a:rPr lang="en-US" dirty="0">
                <a:latin typeface="Georgia" panose="02040502050405020303" pitchFamily="18" charset="0"/>
              </a:rPr>
              <a:t>It is called Bayes because it depends on the principle of Bayes' Theorem</a:t>
            </a:r>
            <a:endParaRPr lang="en-IN" dirty="0">
              <a:latin typeface="Georgia" panose="02040502050405020303" pitchFamily="18" charset="0"/>
            </a:endParaRP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651029FD-23E1-3596-4E2A-BE503A9EB4E4}"/>
                  </a:ext>
                </a:extLst>
              </p14:cNvPr>
              <p14:cNvContentPartPr/>
              <p14:nvPr/>
            </p14:nvContentPartPr>
            <p14:xfrm>
              <a:off x="288075" y="3399690"/>
              <a:ext cx="23040" cy="102240"/>
            </p14:xfrm>
          </p:contentPart>
        </mc:Choice>
        <mc:Fallback xmlns="">
          <p:pic>
            <p:nvPicPr>
              <p:cNvPr id="13" name="Ink 12">
                <a:extLst>
                  <a:ext uri="{FF2B5EF4-FFF2-40B4-BE49-F238E27FC236}">
                    <a16:creationId xmlns:a16="http://schemas.microsoft.com/office/drawing/2014/main" id="{651029FD-23E1-3596-4E2A-BE503A9EB4E4}"/>
                  </a:ext>
                </a:extLst>
              </p:cNvPr>
              <p:cNvPicPr/>
              <p:nvPr/>
            </p:nvPicPr>
            <p:blipFill>
              <a:blip r:embed="rId3"/>
              <a:stretch>
                <a:fillRect/>
              </a:stretch>
            </p:blipFill>
            <p:spPr>
              <a:xfrm>
                <a:off x="279435" y="3390690"/>
                <a:ext cx="4068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2310808C-C7F7-C8AC-7193-7DE1A3D5D714}"/>
                  </a:ext>
                </a:extLst>
              </p14:cNvPr>
              <p14:cNvContentPartPr/>
              <p14:nvPr/>
            </p14:nvContentPartPr>
            <p14:xfrm>
              <a:off x="568155" y="5340810"/>
              <a:ext cx="92160" cy="38520"/>
            </p14:xfrm>
          </p:contentPart>
        </mc:Choice>
        <mc:Fallback xmlns="">
          <p:pic>
            <p:nvPicPr>
              <p:cNvPr id="14" name="Ink 13">
                <a:extLst>
                  <a:ext uri="{FF2B5EF4-FFF2-40B4-BE49-F238E27FC236}">
                    <a16:creationId xmlns:a16="http://schemas.microsoft.com/office/drawing/2014/main" id="{2310808C-C7F7-C8AC-7193-7DE1A3D5D714}"/>
                  </a:ext>
                </a:extLst>
              </p:cNvPr>
              <p:cNvPicPr/>
              <p:nvPr/>
            </p:nvPicPr>
            <p:blipFill>
              <a:blip r:embed="rId5"/>
              <a:stretch>
                <a:fillRect/>
              </a:stretch>
            </p:blipFill>
            <p:spPr>
              <a:xfrm>
                <a:off x="559155" y="5331810"/>
                <a:ext cx="109800" cy="56160"/>
              </a:xfrm>
              <a:prstGeom prst="rect">
                <a:avLst/>
              </a:prstGeom>
            </p:spPr>
          </p:pic>
        </mc:Fallback>
      </mc:AlternateContent>
      <p:sp>
        <p:nvSpPr>
          <p:cNvPr id="2" name="Footer Placeholder 1">
            <a:extLst>
              <a:ext uri="{FF2B5EF4-FFF2-40B4-BE49-F238E27FC236}">
                <a16:creationId xmlns:a16="http://schemas.microsoft.com/office/drawing/2014/main" id="{A6261AE5-C877-DFB5-517D-02E96070DB15}"/>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DB41FF23-3328-FBD8-5E67-EA9CD9B12CC5}"/>
              </a:ext>
            </a:extLst>
          </p:cNvPr>
          <p:cNvSpPr>
            <a:spLocks noGrp="1"/>
          </p:cNvSpPr>
          <p:nvPr>
            <p:ph type="sldNum" sz="quarter" idx="12"/>
          </p:nvPr>
        </p:nvSpPr>
        <p:spPr/>
        <p:txBody>
          <a:bodyPr/>
          <a:lstStyle/>
          <a:p>
            <a:fld id="{FACB5482-D393-4E2D-8FB7-B68A06B80F1E}" type="slidenum">
              <a:rPr lang="en-IN" smtClean="0"/>
              <a:t>3</a:t>
            </a:fld>
            <a:endParaRPr lang="en-IN"/>
          </a:p>
        </p:txBody>
      </p:sp>
    </p:spTree>
    <p:extLst>
      <p:ext uri="{BB962C8B-B14F-4D97-AF65-F5344CB8AC3E}">
        <p14:creationId xmlns:p14="http://schemas.microsoft.com/office/powerpoint/2010/main" val="1457763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74235A-3F67-3D2F-2325-DEFA630510B2}"/>
              </a:ext>
            </a:extLst>
          </p:cNvPr>
          <p:cNvSpPr>
            <a:spLocks noGrp="1"/>
          </p:cNvSpPr>
          <p:nvPr>
            <p:ph idx="1"/>
          </p:nvPr>
        </p:nvSpPr>
        <p:spPr>
          <a:xfrm>
            <a:off x="247650" y="781049"/>
            <a:ext cx="11725275" cy="914401"/>
          </a:xfrm>
        </p:spPr>
        <p:txBody>
          <a:bodyPr/>
          <a:lstStyle/>
          <a:p>
            <a:pPr marL="0" indent="0">
              <a:buNone/>
            </a:pPr>
            <a:r>
              <a:rPr lang="en-US" dirty="0">
                <a:latin typeface="Georgia" panose="02040502050405020303" pitchFamily="18" charset="0"/>
              </a:rPr>
              <a:t>So now, SVM will divide the datasets into classes in the following way.</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719FF771-F65C-45E0-B827-1B4C3C115F89}"/>
              </a:ext>
            </a:extLst>
          </p:cNvPr>
          <p:cNvPicPr>
            <a:picLocks noChangeAspect="1"/>
          </p:cNvPicPr>
          <p:nvPr/>
        </p:nvPicPr>
        <p:blipFill>
          <a:blip r:embed="rId2"/>
          <a:stretch>
            <a:fillRect/>
          </a:stretch>
        </p:blipFill>
        <p:spPr>
          <a:xfrm>
            <a:off x="3614737" y="2381250"/>
            <a:ext cx="4067175" cy="3810000"/>
          </a:xfrm>
          <a:prstGeom prst="rect">
            <a:avLst/>
          </a:prstGeom>
        </p:spPr>
      </p:pic>
      <p:grpSp>
        <p:nvGrpSpPr>
          <p:cNvPr id="25" name="Group 24">
            <a:extLst>
              <a:ext uri="{FF2B5EF4-FFF2-40B4-BE49-F238E27FC236}">
                <a16:creationId xmlns:a16="http://schemas.microsoft.com/office/drawing/2014/main" id="{2C0D2901-51A4-8F2E-9B56-53BBC010168B}"/>
              </a:ext>
            </a:extLst>
          </p:cNvPr>
          <p:cNvGrpSpPr/>
          <p:nvPr/>
        </p:nvGrpSpPr>
        <p:grpSpPr>
          <a:xfrm>
            <a:off x="4707075" y="4921050"/>
            <a:ext cx="2886480" cy="968040"/>
            <a:chOff x="4707075" y="4921050"/>
            <a:chExt cx="2886480" cy="96804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9E0EA49E-2015-07A7-2CF1-D7FE54BA3287}"/>
                    </a:ext>
                  </a:extLst>
                </p14:cNvPr>
                <p14:cNvContentPartPr/>
                <p14:nvPr/>
              </p14:nvContentPartPr>
              <p14:xfrm>
                <a:off x="7581315" y="4921050"/>
                <a:ext cx="12240" cy="2520"/>
              </p14:xfrm>
            </p:contentPart>
          </mc:Choice>
          <mc:Fallback xmlns="">
            <p:pic>
              <p:nvPicPr>
                <p:cNvPr id="6" name="Ink 5">
                  <a:extLst>
                    <a:ext uri="{FF2B5EF4-FFF2-40B4-BE49-F238E27FC236}">
                      <a16:creationId xmlns:a16="http://schemas.microsoft.com/office/drawing/2014/main" id="{9E0EA49E-2015-07A7-2CF1-D7FE54BA3287}"/>
                    </a:ext>
                  </a:extLst>
                </p:cNvPr>
                <p:cNvPicPr/>
                <p:nvPr/>
              </p:nvPicPr>
              <p:blipFill>
                <a:blip r:embed="rId8"/>
                <a:stretch>
                  <a:fillRect/>
                </a:stretch>
              </p:blipFill>
              <p:spPr>
                <a:xfrm>
                  <a:off x="7572315" y="4912410"/>
                  <a:ext cx="2988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29C87644-7F4E-8DFC-F402-B942A99287D4}"/>
                    </a:ext>
                  </a:extLst>
                </p14:cNvPr>
                <p14:cNvContentPartPr/>
                <p14:nvPr/>
              </p14:nvContentPartPr>
              <p14:xfrm>
                <a:off x="4707075" y="5724210"/>
                <a:ext cx="383040" cy="164880"/>
              </p14:xfrm>
            </p:contentPart>
          </mc:Choice>
          <mc:Fallback xmlns="">
            <p:pic>
              <p:nvPicPr>
                <p:cNvPr id="16" name="Ink 15">
                  <a:extLst>
                    <a:ext uri="{FF2B5EF4-FFF2-40B4-BE49-F238E27FC236}">
                      <a16:creationId xmlns:a16="http://schemas.microsoft.com/office/drawing/2014/main" id="{29C87644-7F4E-8DFC-F402-B942A99287D4}"/>
                    </a:ext>
                  </a:extLst>
                </p:cNvPr>
                <p:cNvPicPr/>
                <p:nvPr/>
              </p:nvPicPr>
              <p:blipFill>
                <a:blip r:embed="rId26"/>
                <a:stretch>
                  <a:fillRect/>
                </a:stretch>
              </p:blipFill>
              <p:spPr>
                <a:xfrm>
                  <a:off x="4698075" y="5715210"/>
                  <a:ext cx="400680" cy="182520"/>
                </a:xfrm>
                <a:prstGeom prst="rect">
                  <a:avLst/>
                </a:prstGeom>
              </p:spPr>
            </p:pic>
          </mc:Fallback>
        </mc:AlternateContent>
      </p:grpSp>
      <p:sp>
        <p:nvSpPr>
          <p:cNvPr id="2" name="Footer Placeholder 1">
            <a:extLst>
              <a:ext uri="{FF2B5EF4-FFF2-40B4-BE49-F238E27FC236}">
                <a16:creationId xmlns:a16="http://schemas.microsoft.com/office/drawing/2014/main" id="{FAA4905D-7387-198A-B5CD-D3799FF153E3}"/>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39AF9352-94C9-2462-7C95-14C81D897276}"/>
              </a:ext>
            </a:extLst>
          </p:cNvPr>
          <p:cNvSpPr>
            <a:spLocks noGrp="1"/>
          </p:cNvSpPr>
          <p:nvPr>
            <p:ph type="sldNum" sz="quarter" idx="12"/>
          </p:nvPr>
        </p:nvSpPr>
        <p:spPr/>
        <p:txBody>
          <a:bodyPr/>
          <a:lstStyle/>
          <a:p>
            <a:fld id="{FACB5482-D393-4E2D-8FB7-B68A06B80F1E}" type="slidenum">
              <a:rPr lang="en-IN" smtClean="0"/>
              <a:t>30</a:t>
            </a:fld>
            <a:endParaRPr lang="en-IN"/>
          </a:p>
        </p:txBody>
      </p:sp>
    </p:spTree>
    <p:extLst>
      <p:ext uri="{BB962C8B-B14F-4D97-AF65-F5344CB8AC3E}">
        <p14:creationId xmlns:p14="http://schemas.microsoft.com/office/powerpoint/2010/main" val="4134388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8C005A-E3A1-3F4E-8AEC-A118BAD32EA8}"/>
              </a:ext>
            </a:extLst>
          </p:cNvPr>
          <p:cNvSpPr>
            <a:spLocks noGrp="1"/>
          </p:cNvSpPr>
          <p:nvPr>
            <p:ph idx="1"/>
          </p:nvPr>
        </p:nvSpPr>
        <p:spPr>
          <a:xfrm>
            <a:off x="209550" y="752475"/>
            <a:ext cx="11753850" cy="1409700"/>
          </a:xfrm>
        </p:spPr>
        <p:txBody>
          <a:bodyPr/>
          <a:lstStyle/>
          <a:p>
            <a:pPr marL="0" indent="0">
              <a:buNone/>
            </a:pPr>
            <a:r>
              <a:rPr lang="en-US" dirty="0">
                <a:latin typeface="Georgia" panose="02040502050405020303" pitchFamily="18" charset="0"/>
              </a:rPr>
              <a:t>Since we are in 3-d Space, hence it is looking like a plane parallel to the x-axis. If we convert it in 2d space with z=1, then it will become as:</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8FB2AB8A-2843-2483-57D4-2523329404D3}"/>
              </a:ext>
            </a:extLst>
          </p:cNvPr>
          <p:cNvPicPr>
            <a:picLocks noChangeAspect="1"/>
          </p:cNvPicPr>
          <p:nvPr/>
        </p:nvPicPr>
        <p:blipFill>
          <a:blip r:embed="rId2"/>
          <a:stretch>
            <a:fillRect/>
          </a:stretch>
        </p:blipFill>
        <p:spPr>
          <a:xfrm>
            <a:off x="3114675" y="2609850"/>
            <a:ext cx="4267200" cy="3810000"/>
          </a:xfrm>
          <a:prstGeom prst="rect">
            <a:avLst/>
          </a:prstGeom>
        </p:spPr>
      </p:pic>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4974733D-52C2-3843-E2F3-D7A97D11944C}"/>
                  </a:ext>
                </a:extLst>
              </p14:cNvPr>
              <p14:cNvContentPartPr/>
              <p14:nvPr/>
            </p14:nvContentPartPr>
            <p14:xfrm>
              <a:off x="2616195" y="1386930"/>
              <a:ext cx="360" cy="16560"/>
            </p14:xfrm>
          </p:contentPart>
        </mc:Choice>
        <mc:Fallback xmlns="">
          <p:pic>
            <p:nvPicPr>
              <p:cNvPr id="19" name="Ink 18">
                <a:extLst>
                  <a:ext uri="{FF2B5EF4-FFF2-40B4-BE49-F238E27FC236}">
                    <a16:creationId xmlns:a16="http://schemas.microsoft.com/office/drawing/2014/main" id="{4974733D-52C2-3843-E2F3-D7A97D11944C}"/>
                  </a:ext>
                </a:extLst>
              </p:cNvPr>
              <p:cNvPicPr/>
              <p:nvPr/>
            </p:nvPicPr>
            <p:blipFill>
              <a:blip r:embed="rId4"/>
              <a:stretch>
                <a:fillRect/>
              </a:stretch>
            </p:blipFill>
            <p:spPr>
              <a:xfrm>
                <a:off x="2607195" y="1378290"/>
                <a:ext cx="1800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8" name="Ink 27">
                <a:extLst>
                  <a:ext uri="{FF2B5EF4-FFF2-40B4-BE49-F238E27FC236}">
                    <a16:creationId xmlns:a16="http://schemas.microsoft.com/office/drawing/2014/main" id="{221758D6-E1F9-1664-E53D-15A56C99877B}"/>
                  </a:ext>
                </a:extLst>
              </p14:cNvPr>
              <p14:cNvContentPartPr/>
              <p14:nvPr/>
            </p14:nvContentPartPr>
            <p14:xfrm>
              <a:off x="4859715" y="3859050"/>
              <a:ext cx="35280" cy="24120"/>
            </p14:xfrm>
          </p:contentPart>
        </mc:Choice>
        <mc:Fallback xmlns="">
          <p:pic>
            <p:nvPicPr>
              <p:cNvPr id="28" name="Ink 27">
                <a:extLst>
                  <a:ext uri="{FF2B5EF4-FFF2-40B4-BE49-F238E27FC236}">
                    <a16:creationId xmlns:a16="http://schemas.microsoft.com/office/drawing/2014/main" id="{221758D6-E1F9-1664-E53D-15A56C99877B}"/>
                  </a:ext>
                </a:extLst>
              </p:cNvPr>
              <p:cNvPicPr/>
              <p:nvPr/>
            </p:nvPicPr>
            <p:blipFill>
              <a:blip r:embed="rId6"/>
              <a:stretch>
                <a:fillRect/>
              </a:stretch>
            </p:blipFill>
            <p:spPr>
              <a:xfrm>
                <a:off x="4850715" y="3850050"/>
                <a:ext cx="52920" cy="41760"/>
              </a:xfrm>
              <a:prstGeom prst="rect">
                <a:avLst/>
              </a:prstGeom>
            </p:spPr>
          </p:pic>
        </mc:Fallback>
      </mc:AlternateContent>
      <p:sp>
        <p:nvSpPr>
          <p:cNvPr id="2" name="Footer Placeholder 1">
            <a:extLst>
              <a:ext uri="{FF2B5EF4-FFF2-40B4-BE49-F238E27FC236}">
                <a16:creationId xmlns:a16="http://schemas.microsoft.com/office/drawing/2014/main" id="{25E96FFE-3B64-044B-9EDA-B010031D3F52}"/>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9182AA55-231A-937D-2E42-C7A446EBDE2E}"/>
              </a:ext>
            </a:extLst>
          </p:cNvPr>
          <p:cNvSpPr>
            <a:spLocks noGrp="1"/>
          </p:cNvSpPr>
          <p:nvPr>
            <p:ph type="sldNum" sz="quarter" idx="12"/>
          </p:nvPr>
        </p:nvSpPr>
        <p:spPr/>
        <p:txBody>
          <a:bodyPr/>
          <a:lstStyle/>
          <a:p>
            <a:fld id="{FACB5482-D393-4E2D-8FB7-B68A06B80F1E}" type="slidenum">
              <a:rPr lang="en-IN" smtClean="0"/>
              <a:t>31</a:t>
            </a:fld>
            <a:endParaRPr lang="en-IN"/>
          </a:p>
        </p:txBody>
      </p:sp>
    </p:spTree>
    <p:extLst>
      <p:ext uri="{BB962C8B-B14F-4D97-AF65-F5344CB8AC3E}">
        <p14:creationId xmlns:p14="http://schemas.microsoft.com/office/powerpoint/2010/main" val="731878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2ED741-3642-AB82-E897-64D51AFCB040}"/>
              </a:ext>
            </a:extLst>
          </p:cNvPr>
          <p:cNvSpPr>
            <a:spLocks noGrp="1"/>
          </p:cNvSpPr>
          <p:nvPr>
            <p:ph idx="1"/>
          </p:nvPr>
        </p:nvSpPr>
        <p:spPr>
          <a:xfrm>
            <a:off x="409576" y="571500"/>
            <a:ext cx="11515724" cy="6010275"/>
          </a:xfrm>
        </p:spPr>
        <p:txBody>
          <a:bodyPr>
            <a:normAutofit fontScale="92500" lnSpcReduction="20000"/>
          </a:bodyPr>
          <a:lstStyle/>
          <a:p>
            <a:pPr marL="0" indent="0">
              <a:buNone/>
            </a:pPr>
            <a:r>
              <a:rPr lang="en-IN" sz="26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Python Implementation of Support Vector Machine</a:t>
            </a:r>
          </a:p>
          <a:p>
            <a:pPr marL="0" indent="0">
              <a:buNone/>
            </a:pPr>
            <a:r>
              <a:rPr lang="en-IN" dirty="0">
                <a:latin typeface="Georgia" panose="02040502050405020303" pitchFamily="18" charset="0"/>
              </a:rPr>
              <a:t>Now we will implement the SVM algorithm using Python. Here we will use the same dataset </a:t>
            </a:r>
            <a:r>
              <a:rPr lang="en-IN" dirty="0" err="1">
                <a:latin typeface="Georgia" panose="02040502050405020303" pitchFamily="18" charset="0"/>
              </a:rPr>
              <a:t>user_data</a:t>
            </a:r>
            <a:r>
              <a:rPr lang="en-IN" dirty="0">
                <a:latin typeface="Georgia" panose="02040502050405020303" pitchFamily="18" charset="0"/>
              </a:rPr>
              <a:t>, which we have used in Logistic regression and KNN classification.</a:t>
            </a:r>
          </a:p>
          <a:p>
            <a:pPr marL="0" indent="0">
              <a:buNone/>
            </a:pPr>
            <a:r>
              <a:rPr lang="en-IN" sz="24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Data Pre-processing step</a:t>
            </a:r>
          </a:p>
          <a:p>
            <a:pPr marL="0" indent="0">
              <a:buNone/>
            </a:pPr>
            <a:r>
              <a:rPr lang="en-IN" dirty="0">
                <a:latin typeface="Georgia" panose="02040502050405020303" pitchFamily="18" charset="0"/>
              </a:rPr>
              <a:t>Till the Data pre-processing step, the code will remain the same. </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nm  </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mtp</a:t>
            </a:r>
            <a:r>
              <a:rPr lang="en-IN" dirty="0">
                <a:latin typeface="Georgia" panose="02040502050405020303" pitchFamily="18" charset="0"/>
              </a:rPr>
              <a:t>  </a:t>
            </a:r>
          </a:p>
          <a:p>
            <a:pPr marL="0" indent="0">
              <a:buNone/>
            </a:pPr>
            <a:r>
              <a:rPr lang="en-IN" dirty="0">
                <a:latin typeface="Georgia" panose="02040502050405020303" pitchFamily="18" charset="0"/>
              </a:rPr>
              <a:t>import pandas as pd  </a:t>
            </a:r>
          </a:p>
          <a:p>
            <a:pPr marL="0" indent="0">
              <a:buNone/>
            </a:pPr>
            <a:r>
              <a:rPr lang="en-IN" dirty="0" err="1">
                <a:latin typeface="Georgia" panose="02040502050405020303" pitchFamily="18" charset="0"/>
              </a:rPr>
              <a:t>data_set</a:t>
            </a:r>
            <a:r>
              <a:rPr lang="en-IN" dirty="0">
                <a:latin typeface="Georgia" panose="02040502050405020303" pitchFamily="18" charset="0"/>
              </a:rPr>
              <a:t>= </a:t>
            </a:r>
            <a:r>
              <a:rPr lang="en-IN" dirty="0" err="1">
                <a:latin typeface="Georgia" panose="02040502050405020303" pitchFamily="18" charset="0"/>
              </a:rPr>
              <a:t>pd.read_csv</a:t>
            </a:r>
            <a:r>
              <a:rPr lang="en-IN" dirty="0">
                <a:latin typeface="Georgia" panose="02040502050405020303" pitchFamily="18" charset="0"/>
              </a:rPr>
              <a:t>(‘Medals.csv')  </a:t>
            </a:r>
          </a:p>
          <a:p>
            <a:pPr marL="0" indent="0">
              <a:buNone/>
            </a:pPr>
            <a:r>
              <a:rPr lang="en-IN" dirty="0">
                <a:latin typeface="Georgia" panose="02040502050405020303" pitchFamily="18" charset="0"/>
              </a:rPr>
              <a:t>x= </a:t>
            </a:r>
            <a:r>
              <a:rPr lang="en-IN" dirty="0" err="1">
                <a:latin typeface="Georgia" panose="02040502050405020303" pitchFamily="18" charset="0"/>
              </a:rPr>
              <a:t>data_set.iloc</a:t>
            </a:r>
            <a:r>
              <a:rPr lang="en-IN" dirty="0">
                <a:latin typeface="Georgia" panose="02040502050405020303" pitchFamily="18" charset="0"/>
              </a:rPr>
              <a:t>[:, [2,6]].values  </a:t>
            </a:r>
          </a:p>
          <a:p>
            <a:pPr marL="0" indent="0">
              <a:buNone/>
            </a:pPr>
            <a:r>
              <a:rPr lang="en-IN" dirty="0">
                <a:latin typeface="Georgia" panose="02040502050405020303" pitchFamily="18" charset="0"/>
              </a:rPr>
              <a:t>y= </a:t>
            </a:r>
            <a:r>
              <a:rPr lang="en-IN" dirty="0" err="1">
                <a:latin typeface="Georgia" panose="02040502050405020303" pitchFamily="18" charset="0"/>
              </a:rPr>
              <a:t>data_set.iloc</a:t>
            </a:r>
            <a:r>
              <a:rPr lang="en-IN" dirty="0">
                <a:latin typeface="Georgia" panose="02040502050405020303" pitchFamily="18" charset="0"/>
              </a:rPr>
              <a:t>[:, 6].values  </a:t>
            </a:r>
          </a:p>
          <a:p>
            <a:pPr marL="0" indent="0">
              <a:buNone/>
            </a:pPr>
            <a:r>
              <a:rPr lang="en-IN" dirty="0">
                <a:latin typeface="Georgia" panose="02040502050405020303" pitchFamily="18" charset="0"/>
              </a:rPr>
              <a:t>from </a:t>
            </a:r>
            <a:r>
              <a:rPr lang="en-IN" dirty="0" err="1">
                <a:latin typeface="Georgia" panose="02040502050405020303" pitchFamily="18" charset="0"/>
              </a:rPr>
              <a:t>sklearn.model_selection</a:t>
            </a:r>
            <a:r>
              <a:rPr lang="en-IN" dirty="0">
                <a:latin typeface="Georgia" panose="02040502050405020303" pitchFamily="18" charset="0"/>
              </a:rPr>
              <a:t> import </a:t>
            </a:r>
            <a:r>
              <a:rPr lang="en-IN" dirty="0" err="1">
                <a:latin typeface="Georgia" panose="02040502050405020303" pitchFamily="18" charset="0"/>
              </a:rPr>
              <a:t>train_test_split</a:t>
            </a:r>
            <a:r>
              <a:rPr lang="en-IN" dirty="0">
                <a:latin typeface="Georgia" panose="02040502050405020303" pitchFamily="18" charset="0"/>
              </a:rPr>
              <a:t>  </a:t>
            </a:r>
          </a:p>
          <a:p>
            <a:pPr marL="0" indent="0">
              <a:buNone/>
            </a:pPr>
            <a:r>
              <a:rPr lang="en-IN" dirty="0" err="1">
                <a:latin typeface="Georgia" panose="02040502050405020303" pitchFamily="18" charset="0"/>
              </a:rPr>
              <a:t>x_train</a:t>
            </a:r>
            <a:r>
              <a:rPr lang="en-IN" dirty="0">
                <a:latin typeface="Georgia" panose="02040502050405020303" pitchFamily="18" charset="0"/>
              </a:rPr>
              <a:t>, </a:t>
            </a:r>
            <a:r>
              <a:rPr lang="en-IN" dirty="0" err="1">
                <a:latin typeface="Georgia" panose="02040502050405020303" pitchFamily="18" charset="0"/>
              </a:rPr>
              <a:t>x_test</a:t>
            </a:r>
            <a:r>
              <a:rPr lang="en-IN" dirty="0">
                <a:latin typeface="Georgia" panose="02040502050405020303" pitchFamily="18" charset="0"/>
              </a:rPr>
              <a:t>, </a:t>
            </a:r>
            <a:r>
              <a:rPr lang="en-IN" dirty="0" err="1">
                <a:latin typeface="Georgia" panose="02040502050405020303" pitchFamily="18" charset="0"/>
              </a:rPr>
              <a:t>y_train</a:t>
            </a:r>
            <a:r>
              <a:rPr lang="en-IN" dirty="0">
                <a:latin typeface="Georgia" panose="02040502050405020303" pitchFamily="18" charset="0"/>
              </a:rPr>
              <a:t>, </a:t>
            </a:r>
            <a:r>
              <a:rPr lang="en-IN" dirty="0" err="1">
                <a:latin typeface="Georgia" panose="02040502050405020303" pitchFamily="18" charset="0"/>
              </a:rPr>
              <a:t>y_test</a:t>
            </a:r>
            <a:r>
              <a:rPr lang="en-IN" dirty="0">
                <a:latin typeface="Georgia" panose="02040502050405020303" pitchFamily="18" charset="0"/>
              </a:rPr>
              <a:t>= </a:t>
            </a:r>
            <a:r>
              <a:rPr lang="en-IN" dirty="0" err="1">
                <a:latin typeface="Georgia" panose="02040502050405020303" pitchFamily="18" charset="0"/>
              </a:rPr>
              <a:t>train_test_split</a:t>
            </a:r>
            <a:r>
              <a:rPr lang="en-IN" dirty="0">
                <a:latin typeface="Georgia" panose="02040502050405020303" pitchFamily="18" charset="0"/>
              </a:rPr>
              <a:t>(x, y, </a:t>
            </a:r>
            <a:r>
              <a:rPr lang="en-IN" dirty="0" err="1">
                <a:latin typeface="Georgia" panose="02040502050405020303" pitchFamily="18" charset="0"/>
              </a:rPr>
              <a:t>test_size</a:t>
            </a:r>
            <a:r>
              <a:rPr lang="en-IN" dirty="0">
                <a:latin typeface="Georgia" panose="02040502050405020303" pitchFamily="18" charset="0"/>
              </a:rPr>
              <a:t>= 0.25, </a:t>
            </a:r>
            <a:r>
              <a:rPr lang="en-IN" dirty="0" err="1">
                <a:latin typeface="Georgia" panose="02040502050405020303" pitchFamily="18" charset="0"/>
              </a:rPr>
              <a:t>random_state</a:t>
            </a:r>
            <a:r>
              <a:rPr lang="en-IN" dirty="0">
                <a:latin typeface="Georgia" panose="02040502050405020303" pitchFamily="18" charset="0"/>
              </a:rPr>
              <a:t>=0)  </a:t>
            </a:r>
          </a:p>
        </p:txBody>
      </p:sp>
      <mc:AlternateContent xmlns:mc="http://schemas.openxmlformats.org/markup-compatibility/2006" xmlns:p14="http://schemas.microsoft.com/office/powerpoint/2010/main">
        <mc:Choice Requires="p14">
          <p:contentPart p14:bwMode="auto" r:id="rId2">
            <p14:nvContentPartPr>
              <p14:cNvPr id="18" name="Ink 17">
                <a:extLst>
                  <a:ext uri="{FF2B5EF4-FFF2-40B4-BE49-F238E27FC236}">
                    <a16:creationId xmlns:a16="http://schemas.microsoft.com/office/drawing/2014/main" id="{04D4F4A4-23C9-4AD1-930D-69999E1AD2A1}"/>
                  </a:ext>
                </a:extLst>
              </p14:cNvPr>
              <p14:cNvContentPartPr/>
              <p14:nvPr/>
            </p14:nvContentPartPr>
            <p14:xfrm>
              <a:off x="2738595" y="3323370"/>
              <a:ext cx="720" cy="15840"/>
            </p14:xfrm>
          </p:contentPart>
        </mc:Choice>
        <mc:Fallback xmlns="">
          <p:pic>
            <p:nvPicPr>
              <p:cNvPr id="18" name="Ink 17">
                <a:extLst>
                  <a:ext uri="{FF2B5EF4-FFF2-40B4-BE49-F238E27FC236}">
                    <a16:creationId xmlns:a16="http://schemas.microsoft.com/office/drawing/2014/main" id="{04D4F4A4-23C9-4AD1-930D-69999E1AD2A1}"/>
                  </a:ext>
                </a:extLst>
              </p:cNvPr>
              <p:cNvPicPr/>
              <p:nvPr/>
            </p:nvPicPr>
            <p:blipFill>
              <a:blip r:embed="rId3"/>
              <a:stretch>
                <a:fillRect/>
              </a:stretch>
            </p:blipFill>
            <p:spPr>
              <a:xfrm>
                <a:off x="2720595" y="3314570"/>
                <a:ext cx="36000" cy="33088"/>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BFDC512D-EA0B-ADDE-C490-73041F5C9728}"/>
                  </a:ext>
                </a:extLst>
              </p14:cNvPr>
              <p14:cNvContentPartPr/>
              <p14:nvPr/>
            </p14:nvContentPartPr>
            <p14:xfrm>
              <a:off x="5111355" y="5579490"/>
              <a:ext cx="360" cy="360"/>
            </p14:xfrm>
          </p:contentPart>
        </mc:Choice>
        <mc:Fallback xmlns="">
          <p:pic>
            <p:nvPicPr>
              <p:cNvPr id="15" name="Ink 14">
                <a:extLst>
                  <a:ext uri="{FF2B5EF4-FFF2-40B4-BE49-F238E27FC236}">
                    <a16:creationId xmlns:a16="http://schemas.microsoft.com/office/drawing/2014/main" id="{BFDC512D-EA0B-ADDE-C490-73041F5C9728}"/>
                  </a:ext>
                </a:extLst>
              </p:cNvPr>
              <p:cNvPicPr/>
              <p:nvPr/>
            </p:nvPicPr>
            <p:blipFill>
              <a:blip r:embed="rId5"/>
              <a:stretch>
                <a:fillRect/>
              </a:stretch>
            </p:blipFill>
            <p:spPr>
              <a:xfrm>
                <a:off x="5102355" y="557049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8D9B746A-F709-B14F-8BC5-2B2F2F54F08F}"/>
                  </a:ext>
                </a:extLst>
              </p14:cNvPr>
              <p14:cNvContentPartPr/>
              <p14:nvPr/>
            </p14:nvContentPartPr>
            <p14:xfrm>
              <a:off x="2504235" y="5900970"/>
              <a:ext cx="360" cy="360"/>
            </p14:xfrm>
          </p:contentPart>
        </mc:Choice>
        <mc:Fallback xmlns="">
          <p:pic>
            <p:nvPicPr>
              <p:cNvPr id="16" name="Ink 15">
                <a:extLst>
                  <a:ext uri="{FF2B5EF4-FFF2-40B4-BE49-F238E27FC236}">
                    <a16:creationId xmlns:a16="http://schemas.microsoft.com/office/drawing/2014/main" id="{8D9B746A-F709-B14F-8BC5-2B2F2F54F08F}"/>
                  </a:ext>
                </a:extLst>
              </p:cNvPr>
              <p:cNvPicPr/>
              <p:nvPr/>
            </p:nvPicPr>
            <p:blipFill>
              <a:blip r:embed="rId5"/>
              <a:stretch>
                <a:fillRect/>
              </a:stretch>
            </p:blipFill>
            <p:spPr>
              <a:xfrm>
                <a:off x="2495235" y="589233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DFA1C3AA-A5E6-ABCA-86BF-EC3B8EDD26EA}"/>
                  </a:ext>
                </a:extLst>
              </p14:cNvPr>
              <p14:cNvContentPartPr/>
              <p14:nvPr/>
            </p14:nvContentPartPr>
            <p14:xfrm>
              <a:off x="3988875" y="6177090"/>
              <a:ext cx="83520" cy="13320"/>
            </p14:xfrm>
          </p:contentPart>
        </mc:Choice>
        <mc:Fallback xmlns="">
          <p:pic>
            <p:nvPicPr>
              <p:cNvPr id="17" name="Ink 16">
                <a:extLst>
                  <a:ext uri="{FF2B5EF4-FFF2-40B4-BE49-F238E27FC236}">
                    <a16:creationId xmlns:a16="http://schemas.microsoft.com/office/drawing/2014/main" id="{DFA1C3AA-A5E6-ABCA-86BF-EC3B8EDD26EA}"/>
                  </a:ext>
                </a:extLst>
              </p:cNvPr>
              <p:cNvPicPr/>
              <p:nvPr/>
            </p:nvPicPr>
            <p:blipFill>
              <a:blip r:embed="rId21"/>
              <a:stretch>
                <a:fillRect/>
              </a:stretch>
            </p:blipFill>
            <p:spPr>
              <a:xfrm>
                <a:off x="3979875" y="6168450"/>
                <a:ext cx="101160" cy="30960"/>
              </a:xfrm>
              <a:prstGeom prst="rect">
                <a:avLst/>
              </a:prstGeom>
            </p:spPr>
          </p:pic>
        </mc:Fallback>
      </mc:AlternateContent>
      <p:sp>
        <p:nvSpPr>
          <p:cNvPr id="2" name="Footer Placeholder 1">
            <a:extLst>
              <a:ext uri="{FF2B5EF4-FFF2-40B4-BE49-F238E27FC236}">
                <a16:creationId xmlns:a16="http://schemas.microsoft.com/office/drawing/2014/main" id="{9FBBA2A7-FC47-4D44-855B-2E9603446D21}"/>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A14C026E-2535-F957-97B8-65FE021A920E}"/>
              </a:ext>
            </a:extLst>
          </p:cNvPr>
          <p:cNvSpPr>
            <a:spLocks noGrp="1"/>
          </p:cNvSpPr>
          <p:nvPr>
            <p:ph type="sldNum" sz="quarter" idx="12"/>
          </p:nvPr>
        </p:nvSpPr>
        <p:spPr/>
        <p:txBody>
          <a:bodyPr/>
          <a:lstStyle/>
          <a:p>
            <a:fld id="{FACB5482-D393-4E2D-8FB7-B68A06B80F1E}" type="slidenum">
              <a:rPr lang="en-IN" smtClean="0"/>
              <a:t>32</a:t>
            </a:fld>
            <a:endParaRPr lang="en-IN"/>
          </a:p>
        </p:txBody>
      </p:sp>
    </p:spTree>
    <p:extLst>
      <p:ext uri="{BB962C8B-B14F-4D97-AF65-F5344CB8AC3E}">
        <p14:creationId xmlns:p14="http://schemas.microsoft.com/office/powerpoint/2010/main" val="391144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7E2594-9BA9-4BF3-7F75-D2FA96BCFDFE}"/>
              </a:ext>
            </a:extLst>
          </p:cNvPr>
          <p:cNvSpPr>
            <a:spLocks noGrp="1"/>
          </p:cNvSpPr>
          <p:nvPr>
            <p:ph idx="1"/>
          </p:nvPr>
        </p:nvSpPr>
        <p:spPr>
          <a:xfrm>
            <a:off x="238126" y="790575"/>
            <a:ext cx="11591924" cy="5800725"/>
          </a:xfrm>
        </p:spPr>
        <p:txBody>
          <a:bodyPr>
            <a:normAutofit fontScale="92500" lnSpcReduction="10000"/>
          </a:bodyPr>
          <a:lstStyle/>
          <a:p>
            <a:pPr marL="0" indent="0">
              <a:buNone/>
            </a:pPr>
            <a:r>
              <a:rPr lang="en-IN" dirty="0">
                <a:latin typeface="Georgia" panose="02040502050405020303" pitchFamily="18" charset="0"/>
              </a:rPr>
              <a:t>from </a:t>
            </a:r>
            <a:r>
              <a:rPr lang="en-IN" dirty="0" err="1">
                <a:latin typeface="Georgia" panose="02040502050405020303" pitchFamily="18" charset="0"/>
              </a:rPr>
              <a:t>sklearn.preprocessing</a:t>
            </a:r>
            <a:r>
              <a:rPr lang="en-IN" dirty="0">
                <a:latin typeface="Georgia" panose="02040502050405020303" pitchFamily="18" charset="0"/>
              </a:rPr>
              <a:t> import </a:t>
            </a:r>
            <a:r>
              <a:rPr lang="en-IN" dirty="0" err="1">
                <a:latin typeface="Georgia" panose="02040502050405020303" pitchFamily="18" charset="0"/>
              </a:rPr>
              <a:t>StandardScaler</a:t>
            </a:r>
            <a:r>
              <a:rPr lang="en-IN" dirty="0">
                <a:latin typeface="Georgia" panose="02040502050405020303" pitchFamily="18" charset="0"/>
              </a:rPr>
              <a:t>    </a:t>
            </a:r>
          </a:p>
          <a:p>
            <a:pPr marL="0" indent="0">
              <a:buNone/>
            </a:pPr>
            <a:r>
              <a:rPr lang="en-IN" dirty="0" err="1">
                <a:latin typeface="Georgia" panose="02040502050405020303" pitchFamily="18" charset="0"/>
              </a:rPr>
              <a:t>st_x</a:t>
            </a:r>
            <a:r>
              <a:rPr lang="en-IN" dirty="0">
                <a:latin typeface="Georgia" panose="02040502050405020303" pitchFamily="18" charset="0"/>
              </a:rPr>
              <a:t>= </a:t>
            </a:r>
            <a:r>
              <a:rPr lang="en-IN" dirty="0" err="1">
                <a:latin typeface="Georgia" panose="02040502050405020303" pitchFamily="18" charset="0"/>
              </a:rPr>
              <a:t>StandardScaler</a:t>
            </a:r>
            <a:r>
              <a:rPr lang="en-IN" dirty="0">
                <a:latin typeface="Georgia" panose="02040502050405020303" pitchFamily="18" charset="0"/>
              </a:rPr>
              <a:t>()    </a:t>
            </a:r>
          </a:p>
          <a:p>
            <a:pPr marL="0" indent="0">
              <a:buNone/>
            </a:pPr>
            <a:r>
              <a:rPr lang="en-IN" dirty="0" err="1">
                <a:latin typeface="Georgia" panose="02040502050405020303" pitchFamily="18" charset="0"/>
              </a:rPr>
              <a:t>x_train</a:t>
            </a:r>
            <a:r>
              <a:rPr lang="en-IN" dirty="0">
                <a:latin typeface="Georgia" panose="02040502050405020303" pitchFamily="18" charset="0"/>
              </a:rPr>
              <a:t>= </a:t>
            </a:r>
            <a:r>
              <a:rPr lang="en-IN" dirty="0" err="1">
                <a:latin typeface="Georgia" panose="02040502050405020303" pitchFamily="18" charset="0"/>
              </a:rPr>
              <a:t>st_x.fit_transform</a:t>
            </a:r>
            <a:r>
              <a:rPr lang="en-IN" dirty="0">
                <a:latin typeface="Georgia" panose="02040502050405020303" pitchFamily="18" charset="0"/>
              </a:rPr>
              <a:t>(</a:t>
            </a:r>
            <a:r>
              <a:rPr lang="en-IN" dirty="0" err="1">
                <a:latin typeface="Georgia" panose="02040502050405020303" pitchFamily="18" charset="0"/>
              </a:rPr>
              <a:t>x_train</a:t>
            </a:r>
            <a:r>
              <a:rPr lang="en-IN" dirty="0">
                <a:latin typeface="Georgia" panose="02040502050405020303" pitchFamily="18" charset="0"/>
              </a:rPr>
              <a:t>)    </a:t>
            </a:r>
          </a:p>
          <a:p>
            <a:pPr marL="0" indent="0">
              <a:buNone/>
            </a:pPr>
            <a:r>
              <a:rPr lang="en-IN" dirty="0" err="1">
                <a:latin typeface="Georgia" panose="02040502050405020303" pitchFamily="18" charset="0"/>
              </a:rPr>
              <a:t>x_test</a:t>
            </a:r>
            <a:r>
              <a:rPr lang="en-IN" dirty="0">
                <a:latin typeface="Georgia" panose="02040502050405020303" pitchFamily="18" charset="0"/>
              </a:rPr>
              <a:t>= </a:t>
            </a:r>
            <a:r>
              <a:rPr lang="en-IN" dirty="0" err="1">
                <a:latin typeface="Georgia" panose="02040502050405020303" pitchFamily="18" charset="0"/>
              </a:rPr>
              <a:t>st_x.transform</a:t>
            </a:r>
            <a:r>
              <a:rPr lang="en-IN" dirty="0">
                <a:latin typeface="Georgia" panose="02040502050405020303" pitchFamily="18" charset="0"/>
              </a:rPr>
              <a:t>(</a:t>
            </a:r>
            <a:r>
              <a:rPr lang="en-IN" dirty="0" err="1">
                <a:latin typeface="Georgia" panose="02040502050405020303" pitchFamily="18" charset="0"/>
              </a:rPr>
              <a:t>x_test</a:t>
            </a:r>
            <a:r>
              <a:rPr lang="en-IN" dirty="0">
                <a:latin typeface="Georgia" panose="02040502050405020303" pitchFamily="18" charset="0"/>
              </a:rPr>
              <a:t>) </a:t>
            </a:r>
          </a:p>
          <a:p>
            <a:pPr marL="0" indent="0">
              <a:buNone/>
            </a:pPr>
            <a:r>
              <a:rPr lang="en-US" sz="22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Fitting the SVM classifier to the training set:</a:t>
            </a:r>
          </a:p>
          <a:p>
            <a:pPr marL="0" indent="0">
              <a:buNone/>
            </a:pPr>
            <a:r>
              <a:rPr lang="en-US" dirty="0">
                <a:latin typeface="Georgia" panose="02040502050405020303" pitchFamily="18" charset="0"/>
              </a:rPr>
              <a:t>Now the training set will be fitted to the SVM classifier. To create the SVM classifier, we will import SVC class from </a:t>
            </a:r>
            <a:r>
              <a:rPr lang="en-US" dirty="0" err="1">
                <a:latin typeface="Georgia" panose="02040502050405020303" pitchFamily="18" charset="0"/>
              </a:rPr>
              <a:t>Sklearn.svm</a:t>
            </a:r>
            <a:r>
              <a:rPr lang="en-US" dirty="0">
                <a:latin typeface="Georgia" panose="02040502050405020303" pitchFamily="18" charset="0"/>
              </a:rPr>
              <a:t> library.</a:t>
            </a:r>
          </a:p>
          <a:p>
            <a:pPr marL="0" indent="0">
              <a:buNone/>
            </a:pPr>
            <a:r>
              <a:rPr lang="en-IN" dirty="0">
                <a:latin typeface="Georgia" panose="02040502050405020303" pitchFamily="18" charset="0"/>
              </a:rPr>
              <a:t>from </a:t>
            </a:r>
            <a:r>
              <a:rPr lang="en-IN" dirty="0" err="1">
                <a:latin typeface="Georgia" panose="02040502050405020303" pitchFamily="18" charset="0"/>
              </a:rPr>
              <a:t>sklearn.svm</a:t>
            </a:r>
            <a:r>
              <a:rPr lang="en-IN" dirty="0">
                <a:latin typeface="Georgia" panose="02040502050405020303" pitchFamily="18" charset="0"/>
              </a:rPr>
              <a:t> import SVC classifier = SVC(kernel='linear', </a:t>
            </a:r>
            <a:r>
              <a:rPr lang="en-IN" dirty="0" err="1">
                <a:latin typeface="Georgia" panose="02040502050405020303" pitchFamily="18" charset="0"/>
              </a:rPr>
              <a:t>random_state</a:t>
            </a:r>
            <a:r>
              <a:rPr lang="en-IN" dirty="0">
                <a:latin typeface="Georgia" panose="02040502050405020303" pitchFamily="18" charset="0"/>
              </a:rPr>
              <a:t>=0)  </a:t>
            </a:r>
          </a:p>
          <a:p>
            <a:pPr marL="0" indent="0">
              <a:buNone/>
            </a:pPr>
            <a:r>
              <a:rPr lang="en-IN" dirty="0" err="1">
                <a:latin typeface="Georgia" panose="02040502050405020303" pitchFamily="18" charset="0"/>
              </a:rPr>
              <a:t>classifier.fit</a:t>
            </a:r>
            <a:r>
              <a:rPr lang="en-IN" dirty="0">
                <a:latin typeface="Georgia" panose="02040502050405020303" pitchFamily="18" charset="0"/>
              </a:rPr>
              <a:t>(</a:t>
            </a:r>
            <a:r>
              <a:rPr lang="en-IN" dirty="0" err="1">
                <a:latin typeface="Georgia" panose="02040502050405020303" pitchFamily="18" charset="0"/>
              </a:rPr>
              <a:t>x_train</a:t>
            </a:r>
            <a:r>
              <a:rPr lang="en-IN" dirty="0">
                <a:latin typeface="Georgia" panose="02040502050405020303" pitchFamily="18" charset="0"/>
              </a:rPr>
              <a:t>, </a:t>
            </a:r>
            <a:r>
              <a:rPr lang="en-IN" dirty="0" err="1">
                <a:latin typeface="Georgia" panose="02040502050405020303" pitchFamily="18" charset="0"/>
              </a:rPr>
              <a:t>y_train</a:t>
            </a:r>
            <a:r>
              <a:rPr lang="en-IN" dirty="0">
                <a:latin typeface="Georgia" panose="02040502050405020303" pitchFamily="18" charset="0"/>
              </a:rPr>
              <a:t>)  </a:t>
            </a:r>
          </a:p>
          <a:p>
            <a:pPr marL="0" indent="0">
              <a:buNone/>
            </a:pPr>
            <a:r>
              <a:rPr lang="en-IN" dirty="0">
                <a:latin typeface="Georgia" panose="02040502050405020303" pitchFamily="18" charset="0"/>
              </a:rPr>
              <a:t>We have used kernel='linear', as here we are creating SVM for linearly separable data. </a:t>
            </a:r>
          </a:p>
          <a:p>
            <a:pPr marL="0" indent="0">
              <a:buNone/>
            </a:pPr>
            <a:r>
              <a:rPr lang="en-IN" dirty="0">
                <a:latin typeface="Georgia" panose="02040502050405020303" pitchFamily="18" charset="0"/>
              </a:rPr>
              <a:t>However, we can change it for non-linear data. </a:t>
            </a:r>
          </a:p>
          <a:p>
            <a:pPr marL="0" indent="0">
              <a:buNone/>
            </a:pPr>
            <a:r>
              <a:rPr lang="en-IN" dirty="0">
                <a:latin typeface="Georgia" panose="02040502050405020303" pitchFamily="18" charset="0"/>
              </a:rPr>
              <a:t>And then we fitted the classifier to the training dataset(</a:t>
            </a:r>
            <a:r>
              <a:rPr lang="en-IN" dirty="0" err="1">
                <a:latin typeface="Georgia" panose="02040502050405020303" pitchFamily="18" charset="0"/>
              </a:rPr>
              <a:t>x_train</a:t>
            </a:r>
            <a:r>
              <a:rPr lang="en-IN" dirty="0">
                <a:latin typeface="Georgia" panose="02040502050405020303" pitchFamily="18" charset="0"/>
              </a:rPr>
              <a:t>, </a:t>
            </a:r>
            <a:r>
              <a:rPr lang="en-IN" dirty="0" err="1">
                <a:latin typeface="Georgia" panose="02040502050405020303" pitchFamily="18" charset="0"/>
              </a:rPr>
              <a:t>y_train</a:t>
            </a:r>
            <a:r>
              <a:rPr lang="en-IN" dirty="0">
                <a:latin typeface="Georgia" panose="02040502050405020303" pitchFamily="18" charset="0"/>
              </a:rPr>
              <a:t>)</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AD4A933E-2166-CB8B-1C93-277B2B71E2A9}"/>
                  </a:ext>
                </a:extLst>
              </p14:cNvPr>
              <p14:cNvContentPartPr/>
              <p14:nvPr/>
            </p14:nvContentPartPr>
            <p14:xfrm>
              <a:off x="5245995" y="4547730"/>
              <a:ext cx="13680" cy="4680"/>
            </p14:xfrm>
          </p:contentPart>
        </mc:Choice>
        <mc:Fallback xmlns="">
          <p:pic>
            <p:nvPicPr>
              <p:cNvPr id="13" name="Ink 12">
                <a:extLst>
                  <a:ext uri="{FF2B5EF4-FFF2-40B4-BE49-F238E27FC236}">
                    <a16:creationId xmlns:a16="http://schemas.microsoft.com/office/drawing/2014/main" id="{AD4A933E-2166-CB8B-1C93-277B2B71E2A9}"/>
                  </a:ext>
                </a:extLst>
              </p:cNvPr>
              <p:cNvPicPr/>
              <p:nvPr/>
            </p:nvPicPr>
            <p:blipFill>
              <a:blip r:embed="rId3"/>
              <a:stretch>
                <a:fillRect/>
              </a:stretch>
            </p:blipFill>
            <p:spPr>
              <a:xfrm>
                <a:off x="5236995" y="4538730"/>
                <a:ext cx="31320" cy="22320"/>
              </a:xfrm>
              <a:prstGeom prst="rect">
                <a:avLst/>
              </a:prstGeom>
            </p:spPr>
          </p:pic>
        </mc:Fallback>
      </mc:AlternateContent>
      <p:sp>
        <p:nvSpPr>
          <p:cNvPr id="2" name="Footer Placeholder 1">
            <a:extLst>
              <a:ext uri="{FF2B5EF4-FFF2-40B4-BE49-F238E27FC236}">
                <a16:creationId xmlns:a16="http://schemas.microsoft.com/office/drawing/2014/main" id="{8925D0D8-DF89-11A4-2C3B-40FBD1812E9A}"/>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B7CE0BA4-6434-0470-EC33-9C1D7592856D}"/>
              </a:ext>
            </a:extLst>
          </p:cNvPr>
          <p:cNvSpPr>
            <a:spLocks noGrp="1"/>
          </p:cNvSpPr>
          <p:nvPr>
            <p:ph type="sldNum" sz="quarter" idx="12"/>
          </p:nvPr>
        </p:nvSpPr>
        <p:spPr/>
        <p:txBody>
          <a:bodyPr/>
          <a:lstStyle/>
          <a:p>
            <a:fld id="{FACB5482-D393-4E2D-8FB7-B68A06B80F1E}" type="slidenum">
              <a:rPr lang="en-IN" smtClean="0"/>
              <a:t>33</a:t>
            </a:fld>
            <a:endParaRPr lang="en-IN"/>
          </a:p>
        </p:txBody>
      </p:sp>
    </p:spTree>
    <p:extLst>
      <p:ext uri="{BB962C8B-B14F-4D97-AF65-F5344CB8AC3E}">
        <p14:creationId xmlns:p14="http://schemas.microsoft.com/office/powerpoint/2010/main" val="1250072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BE2AAB-B08B-DBE6-D329-CCB0BB89205A}"/>
              </a:ext>
            </a:extLst>
          </p:cNvPr>
          <p:cNvSpPr>
            <a:spLocks noGrp="1"/>
          </p:cNvSpPr>
          <p:nvPr>
            <p:ph idx="1"/>
          </p:nvPr>
        </p:nvSpPr>
        <p:spPr>
          <a:xfrm>
            <a:off x="247650" y="657225"/>
            <a:ext cx="11610975" cy="6038850"/>
          </a:xfrm>
        </p:spPr>
        <p:txBody>
          <a:bodyPr>
            <a:normAutofit fontScale="92500" lnSpcReduction="10000"/>
          </a:bodyPr>
          <a:lstStyle/>
          <a:p>
            <a:pPr marL="0" indent="0">
              <a:buNone/>
            </a:pPr>
            <a:r>
              <a:rPr lang="en-US" dirty="0">
                <a:latin typeface="Georgia" panose="02040502050405020303" pitchFamily="18" charset="0"/>
              </a:rPr>
              <a:t>Predicting the test set result:</a:t>
            </a:r>
          </a:p>
          <a:p>
            <a:pPr marL="0" indent="0">
              <a:buNone/>
            </a:pPr>
            <a:r>
              <a:rPr lang="en-US" dirty="0">
                <a:latin typeface="Georgia" panose="02040502050405020303" pitchFamily="18" charset="0"/>
              </a:rPr>
              <a:t>Now, we will predict the output for test set. For this, we will create a new vector </a:t>
            </a:r>
            <a:r>
              <a:rPr lang="en-US" dirty="0" err="1">
                <a:latin typeface="Georgia" panose="02040502050405020303" pitchFamily="18" charset="0"/>
              </a:rPr>
              <a:t>y_pred</a:t>
            </a:r>
            <a:r>
              <a:rPr lang="en-US" dirty="0">
                <a:latin typeface="Georgia" panose="02040502050405020303" pitchFamily="18" charset="0"/>
              </a:rPr>
              <a:t>. </a:t>
            </a:r>
          </a:p>
          <a:p>
            <a:pPr marL="0" indent="0">
              <a:buNone/>
            </a:pPr>
            <a:r>
              <a:rPr lang="en-US" dirty="0" err="1">
                <a:latin typeface="Georgia" panose="02040502050405020303" pitchFamily="18" charset="0"/>
              </a:rPr>
              <a:t>y_pred</a:t>
            </a:r>
            <a:r>
              <a:rPr lang="en-US" dirty="0">
                <a:latin typeface="Georgia" panose="02040502050405020303" pitchFamily="18" charset="0"/>
              </a:rPr>
              <a:t>= </a:t>
            </a:r>
            <a:r>
              <a:rPr lang="en-US" dirty="0" err="1">
                <a:latin typeface="Georgia" panose="02040502050405020303" pitchFamily="18" charset="0"/>
              </a:rPr>
              <a:t>classifier.predict</a:t>
            </a:r>
            <a:r>
              <a:rPr lang="en-US" dirty="0">
                <a:latin typeface="Georgia" panose="02040502050405020303" pitchFamily="18" charset="0"/>
              </a:rPr>
              <a:t>(</a:t>
            </a:r>
            <a:r>
              <a:rPr lang="en-US" dirty="0" err="1">
                <a:latin typeface="Georgia" panose="02040502050405020303" pitchFamily="18" charset="0"/>
              </a:rPr>
              <a:t>x_test</a:t>
            </a:r>
            <a:r>
              <a:rPr lang="en-US" dirty="0">
                <a:latin typeface="Georgia" panose="02040502050405020303" pitchFamily="18" charset="0"/>
              </a:rPr>
              <a:t>) </a:t>
            </a:r>
          </a:p>
          <a:p>
            <a:pPr marL="0" indent="0">
              <a:buNone/>
            </a:pPr>
            <a:r>
              <a:rPr lang="en-US" sz="22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Creating the confusion matrix:</a:t>
            </a:r>
          </a:p>
          <a:p>
            <a:pPr>
              <a:buFont typeface="Wingdings" panose="05000000000000000000" pitchFamily="2" charset="2"/>
              <a:buChar char="q"/>
            </a:pPr>
            <a:r>
              <a:rPr lang="en-US" dirty="0">
                <a:latin typeface="Georgia" panose="02040502050405020303" pitchFamily="18" charset="0"/>
              </a:rPr>
              <a:t>Now we will see the performance of the SVM classifier that how many incorrect predictions are there as compared to the Logistic regression classifier. </a:t>
            </a:r>
          </a:p>
          <a:p>
            <a:pPr>
              <a:buFont typeface="Wingdings" panose="05000000000000000000" pitchFamily="2" charset="2"/>
              <a:buChar char="q"/>
            </a:pPr>
            <a:r>
              <a:rPr lang="en-US" dirty="0">
                <a:latin typeface="Georgia" panose="02040502050405020303" pitchFamily="18" charset="0"/>
              </a:rPr>
              <a:t>To create the confusion matrix, we need to import the </a:t>
            </a:r>
            <a:r>
              <a:rPr lang="en-US" dirty="0" err="1">
                <a:latin typeface="Georgia" panose="02040502050405020303" pitchFamily="18" charset="0"/>
              </a:rPr>
              <a:t>confusion_matrix</a:t>
            </a:r>
            <a:r>
              <a:rPr lang="en-US" dirty="0">
                <a:latin typeface="Georgia" panose="02040502050405020303" pitchFamily="18" charset="0"/>
              </a:rPr>
              <a:t> function of the </a:t>
            </a:r>
            <a:r>
              <a:rPr lang="en-US" dirty="0" err="1">
                <a:latin typeface="Georgia" panose="02040502050405020303" pitchFamily="18" charset="0"/>
              </a:rPr>
              <a:t>sklearn</a:t>
            </a:r>
            <a:r>
              <a:rPr lang="en-US" dirty="0">
                <a:latin typeface="Georgia" panose="02040502050405020303" pitchFamily="18" charset="0"/>
              </a:rPr>
              <a:t> library. After importing the function, we will call it using a new variable cm. </a:t>
            </a:r>
          </a:p>
          <a:p>
            <a:pPr>
              <a:buFont typeface="Wingdings" panose="05000000000000000000" pitchFamily="2" charset="2"/>
              <a:buChar char="q"/>
            </a:pPr>
            <a:r>
              <a:rPr lang="en-US" dirty="0">
                <a:latin typeface="Georgia" panose="02040502050405020303" pitchFamily="18" charset="0"/>
              </a:rPr>
              <a:t>The function takes two parameters, mainly </a:t>
            </a:r>
            <a:r>
              <a:rPr lang="en-US" dirty="0" err="1">
                <a:latin typeface="Georgia" panose="02040502050405020303" pitchFamily="18" charset="0"/>
              </a:rPr>
              <a:t>y_true</a:t>
            </a:r>
            <a:r>
              <a:rPr lang="en-US" dirty="0">
                <a:latin typeface="Georgia" panose="02040502050405020303" pitchFamily="18" charset="0"/>
              </a:rPr>
              <a:t>( the actual values) and </a:t>
            </a:r>
            <a:r>
              <a:rPr lang="en-US" dirty="0" err="1">
                <a:latin typeface="Georgia" panose="02040502050405020303" pitchFamily="18" charset="0"/>
              </a:rPr>
              <a:t>y_pred</a:t>
            </a:r>
            <a:r>
              <a:rPr lang="en-US" dirty="0">
                <a:latin typeface="Georgia" panose="02040502050405020303" pitchFamily="18" charset="0"/>
              </a:rPr>
              <a:t> (the targeted value return by the classifier). </a:t>
            </a:r>
          </a:p>
          <a:p>
            <a:pPr marL="0" indent="0">
              <a:buNone/>
            </a:pPr>
            <a:r>
              <a:rPr lang="en-US" dirty="0">
                <a:latin typeface="Georgia" panose="02040502050405020303" pitchFamily="18" charset="0"/>
              </a:rPr>
              <a:t>from </a:t>
            </a:r>
            <a:r>
              <a:rPr lang="en-US" dirty="0" err="1">
                <a:latin typeface="Georgia" panose="02040502050405020303" pitchFamily="18" charset="0"/>
              </a:rPr>
              <a:t>sklearn.metrics</a:t>
            </a:r>
            <a:r>
              <a:rPr lang="en-US" dirty="0">
                <a:latin typeface="Georgia" panose="02040502050405020303" pitchFamily="18" charset="0"/>
              </a:rPr>
              <a:t> import </a:t>
            </a:r>
            <a:r>
              <a:rPr lang="en-US" dirty="0" err="1">
                <a:latin typeface="Georgia" panose="02040502050405020303" pitchFamily="18" charset="0"/>
              </a:rPr>
              <a:t>confusion_matrix</a:t>
            </a:r>
            <a:r>
              <a:rPr lang="en-US" dirty="0">
                <a:latin typeface="Georgia" panose="02040502050405020303" pitchFamily="18" charset="0"/>
              </a:rPr>
              <a:t>  </a:t>
            </a:r>
          </a:p>
          <a:p>
            <a:pPr marL="0" indent="0">
              <a:buNone/>
            </a:pPr>
            <a:r>
              <a:rPr lang="en-US" dirty="0">
                <a:latin typeface="Georgia" panose="02040502050405020303" pitchFamily="18" charset="0"/>
              </a:rPr>
              <a:t>cm= </a:t>
            </a:r>
            <a:r>
              <a:rPr lang="en-US" dirty="0" err="1">
                <a:latin typeface="Georgia" panose="02040502050405020303" pitchFamily="18" charset="0"/>
              </a:rPr>
              <a:t>confusion_matrix</a:t>
            </a:r>
            <a:r>
              <a:rPr lang="en-US" dirty="0">
                <a:latin typeface="Georgia" panose="02040502050405020303" pitchFamily="18" charset="0"/>
              </a:rPr>
              <a:t>(</a:t>
            </a:r>
            <a:r>
              <a:rPr lang="en-US" dirty="0" err="1">
                <a:latin typeface="Georgia" panose="02040502050405020303" pitchFamily="18" charset="0"/>
              </a:rPr>
              <a:t>y_test</a:t>
            </a:r>
            <a:r>
              <a:rPr lang="en-US" dirty="0">
                <a:latin typeface="Georgia" panose="02040502050405020303" pitchFamily="18" charset="0"/>
              </a:rPr>
              <a:t>, </a:t>
            </a:r>
            <a:r>
              <a:rPr lang="en-US" dirty="0" err="1">
                <a:latin typeface="Georgia" panose="02040502050405020303" pitchFamily="18" charset="0"/>
              </a:rPr>
              <a:t>y_pred</a:t>
            </a:r>
            <a:r>
              <a:rPr lang="en-US" dirty="0">
                <a:latin typeface="Georgia" panose="02040502050405020303" pitchFamily="18" charset="0"/>
              </a:rPr>
              <a:t>) </a:t>
            </a:r>
            <a:endParaRPr lang="en-IN" dirty="0">
              <a:latin typeface="Georgia" panose="02040502050405020303"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D1899B2-ACA1-C75C-7F58-BD9267A7C84F}"/>
                  </a:ext>
                </a:extLst>
              </p14:cNvPr>
              <p14:cNvContentPartPr/>
              <p14:nvPr/>
            </p14:nvContentPartPr>
            <p14:xfrm>
              <a:off x="1734195" y="2483850"/>
              <a:ext cx="360" cy="360"/>
            </p14:xfrm>
          </p:contentPart>
        </mc:Choice>
        <mc:Fallback xmlns="">
          <p:pic>
            <p:nvPicPr>
              <p:cNvPr id="4" name="Ink 3">
                <a:extLst>
                  <a:ext uri="{FF2B5EF4-FFF2-40B4-BE49-F238E27FC236}">
                    <a16:creationId xmlns:a16="http://schemas.microsoft.com/office/drawing/2014/main" id="{8D1899B2-ACA1-C75C-7F58-BD9267A7C84F}"/>
                  </a:ext>
                </a:extLst>
              </p:cNvPr>
              <p:cNvPicPr/>
              <p:nvPr/>
            </p:nvPicPr>
            <p:blipFill>
              <a:blip r:embed="rId5"/>
              <a:stretch>
                <a:fillRect/>
              </a:stretch>
            </p:blipFill>
            <p:spPr>
              <a:xfrm>
                <a:off x="1725195" y="247521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A4531E83-19AF-7E43-C33C-9A13164AEE3D}"/>
                  </a:ext>
                </a:extLst>
              </p14:cNvPr>
              <p14:cNvContentPartPr/>
              <p14:nvPr/>
            </p14:nvContentPartPr>
            <p14:xfrm>
              <a:off x="2044515" y="2447130"/>
              <a:ext cx="360" cy="360"/>
            </p14:xfrm>
          </p:contentPart>
        </mc:Choice>
        <mc:Fallback xmlns="">
          <p:pic>
            <p:nvPicPr>
              <p:cNvPr id="5" name="Ink 4">
                <a:extLst>
                  <a:ext uri="{FF2B5EF4-FFF2-40B4-BE49-F238E27FC236}">
                    <a16:creationId xmlns:a16="http://schemas.microsoft.com/office/drawing/2014/main" id="{A4531E83-19AF-7E43-C33C-9A13164AEE3D}"/>
                  </a:ext>
                </a:extLst>
              </p:cNvPr>
              <p:cNvPicPr/>
              <p:nvPr/>
            </p:nvPicPr>
            <p:blipFill>
              <a:blip r:embed="rId5"/>
              <a:stretch>
                <a:fillRect/>
              </a:stretch>
            </p:blipFill>
            <p:spPr>
              <a:xfrm>
                <a:off x="2035875" y="2438130"/>
                <a:ext cx="18000" cy="18000"/>
              </a:xfrm>
              <a:prstGeom prst="rect">
                <a:avLst/>
              </a:prstGeom>
            </p:spPr>
          </p:pic>
        </mc:Fallback>
      </mc:AlternateContent>
      <p:sp>
        <p:nvSpPr>
          <p:cNvPr id="2" name="Footer Placeholder 1">
            <a:extLst>
              <a:ext uri="{FF2B5EF4-FFF2-40B4-BE49-F238E27FC236}">
                <a16:creationId xmlns:a16="http://schemas.microsoft.com/office/drawing/2014/main" id="{195A3D2A-CEFC-683A-82F8-F90C47B6E94B}"/>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508F80FC-EB47-4EF2-5E21-41803934044B}"/>
              </a:ext>
            </a:extLst>
          </p:cNvPr>
          <p:cNvSpPr>
            <a:spLocks noGrp="1"/>
          </p:cNvSpPr>
          <p:nvPr>
            <p:ph type="sldNum" sz="quarter" idx="12"/>
          </p:nvPr>
        </p:nvSpPr>
        <p:spPr/>
        <p:txBody>
          <a:bodyPr/>
          <a:lstStyle/>
          <a:p>
            <a:fld id="{FACB5482-D393-4E2D-8FB7-B68A06B80F1E}" type="slidenum">
              <a:rPr lang="en-IN" smtClean="0"/>
              <a:t>34</a:t>
            </a:fld>
            <a:endParaRPr lang="en-IN"/>
          </a:p>
        </p:txBody>
      </p:sp>
    </p:spTree>
    <p:extLst>
      <p:ext uri="{BB962C8B-B14F-4D97-AF65-F5344CB8AC3E}">
        <p14:creationId xmlns:p14="http://schemas.microsoft.com/office/powerpoint/2010/main" val="10001140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33AA9-646F-3087-108B-0A9A7E2487DA}"/>
              </a:ext>
            </a:extLst>
          </p:cNvPr>
          <p:cNvSpPr>
            <a:spLocks noGrp="1"/>
          </p:cNvSpPr>
          <p:nvPr>
            <p:ph idx="1"/>
          </p:nvPr>
        </p:nvSpPr>
        <p:spPr>
          <a:xfrm>
            <a:off x="228600" y="647700"/>
            <a:ext cx="11639550" cy="6076950"/>
          </a:xfrm>
        </p:spPr>
        <p:txBody>
          <a:bodyPr>
            <a:noAutofit/>
          </a:bodyPr>
          <a:lstStyle/>
          <a:p>
            <a:pPr marL="0" indent="0">
              <a:buNone/>
            </a:pPr>
            <a:r>
              <a:rPr lang="en-IN" sz="22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Visualizing the training set result:</a:t>
            </a:r>
          </a:p>
          <a:p>
            <a:pPr marL="0" indent="0">
              <a:buNone/>
            </a:pPr>
            <a:r>
              <a:rPr lang="en-IN" dirty="0">
                <a:latin typeface="Georgia" panose="02040502050405020303" pitchFamily="18" charset="0"/>
              </a:rPr>
              <a:t>Now we will visualize the training set result, below is the code for it:</a:t>
            </a:r>
          </a:p>
          <a:p>
            <a:pPr marL="0" indent="0">
              <a:buNone/>
            </a:pPr>
            <a:r>
              <a:rPr lang="en-IN" dirty="0">
                <a:latin typeface="Georgia" panose="02040502050405020303" pitchFamily="18" charset="0"/>
              </a:rPr>
              <a:t>from </a:t>
            </a:r>
            <a:r>
              <a:rPr lang="en-IN" dirty="0" err="1">
                <a:latin typeface="Georgia" panose="02040502050405020303" pitchFamily="18" charset="0"/>
              </a:rPr>
              <a:t>matplotlib.colors</a:t>
            </a:r>
            <a:r>
              <a:rPr lang="en-IN" dirty="0">
                <a:latin typeface="Georgia" panose="02040502050405020303" pitchFamily="18" charset="0"/>
              </a:rPr>
              <a:t> import </a:t>
            </a:r>
            <a:r>
              <a:rPr lang="en-IN" dirty="0" err="1">
                <a:latin typeface="Georgia" panose="02040502050405020303" pitchFamily="18" charset="0"/>
              </a:rPr>
              <a:t>ListedColormap</a:t>
            </a:r>
            <a:r>
              <a:rPr lang="en-IN" dirty="0">
                <a:latin typeface="Georgia" panose="02040502050405020303" pitchFamily="18" charset="0"/>
              </a:rPr>
              <a:t>  </a:t>
            </a:r>
          </a:p>
          <a:p>
            <a:pPr marL="0" indent="0">
              <a:buNone/>
            </a:pPr>
            <a:r>
              <a:rPr lang="en-IN" dirty="0" err="1">
                <a:latin typeface="Georgia" panose="02040502050405020303" pitchFamily="18" charset="0"/>
              </a:rPr>
              <a:t>x_set</a:t>
            </a:r>
            <a:r>
              <a:rPr lang="en-IN" dirty="0">
                <a:latin typeface="Georgia" panose="02040502050405020303" pitchFamily="18" charset="0"/>
              </a:rPr>
              <a:t>, </a:t>
            </a:r>
            <a:r>
              <a:rPr lang="en-IN" dirty="0" err="1">
                <a:latin typeface="Georgia" panose="02040502050405020303" pitchFamily="18" charset="0"/>
              </a:rPr>
              <a:t>y_set</a:t>
            </a:r>
            <a:r>
              <a:rPr lang="en-IN" dirty="0">
                <a:latin typeface="Georgia" panose="02040502050405020303" pitchFamily="18" charset="0"/>
              </a:rPr>
              <a:t> = </a:t>
            </a:r>
            <a:r>
              <a:rPr lang="en-IN" dirty="0" err="1">
                <a:latin typeface="Georgia" panose="02040502050405020303" pitchFamily="18" charset="0"/>
              </a:rPr>
              <a:t>x_train</a:t>
            </a:r>
            <a:r>
              <a:rPr lang="en-IN" dirty="0">
                <a:latin typeface="Georgia" panose="02040502050405020303" pitchFamily="18" charset="0"/>
              </a:rPr>
              <a:t>, </a:t>
            </a:r>
            <a:r>
              <a:rPr lang="en-IN" dirty="0" err="1">
                <a:latin typeface="Georgia" panose="02040502050405020303" pitchFamily="18" charset="0"/>
              </a:rPr>
              <a:t>y_train</a:t>
            </a:r>
            <a:r>
              <a:rPr lang="en-IN" dirty="0">
                <a:latin typeface="Georgia" panose="02040502050405020303" pitchFamily="18" charset="0"/>
              </a:rPr>
              <a:t>  </a:t>
            </a:r>
          </a:p>
          <a:p>
            <a:pPr marL="0" indent="0">
              <a:buNone/>
            </a:pPr>
            <a:r>
              <a:rPr lang="en-IN" dirty="0">
                <a:latin typeface="Georgia" panose="02040502050405020303" pitchFamily="18" charset="0"/>
              </a:rPr>
              <a:t>x1, x2 = </a:t>
            </a:r>
            <a:r>
              <a:rPr lang="en-IN" dirty="0" err="1">
                <a:latin typeface="Georgia" panose="02040502050405020303" pitchFamily="18" charset="0"/>
              </a:rPr>
              <a:t>nm.meshgrid</a:t>
            </a:r>
            <a:r>
              <a:rPr lang="en-IN" dirty="0">
                <a:latin typeface="Georgia" panose="02040502050405020303" pitchFamily="18" charset="0"/>
              </a:rPr>
              <a:t>(</a:t>
            </a:r>
            <a:r>
              <a:rPr lang="en-IN" dirty="0" err="1">
                <a:latin typeface="Georgia" panose="02040502050405020303" pitchFamily="18" charset="0"/>
              </a:rPr>
              <a:t>nm.arange</a:t>
            </a:r>
            <a:r>
              <a:rPr lang="en-IN" dirty="0">
                <a:latin typeface="Georgia" panose="02040502050405020303" pitchFamily="18" charset="0"/>
              </a:rPr>
              <a:t>(start = </a:t>
            </a:r>
            <a:r>
              <a:rPr lang="en-IN" dirty="0" err="1">
                <a:latin typeface="Georgia" panose="02040502050405020303" pitchFamily="18" charset="0"/>
              </a:rPr>
              <a:t>x_set</a:t>
            </a:r>
            <a:r>
              <a:rPr lang="en-IN" dirty="0">
                <a:latin typeface="Georgia" panose="02040502050405020303" pitchFamily="18" charset="0"/>
              </a:rPr>
              <a:t>[:, 0].min() - 1, stop = </a:t>
            </a:r>
            <a:r>
              <a:rPr lang="en-IN" dirty="0" err="1">
                <a:latin typeface="Georgia" panose="02040502050405020303" pitchFamily="18" charset="0"/>
              </a:rPr>
              <a:t>x_set</a:t>
            </a:r>
            <a:r>
              <a:rPr lang="en-IN" dirty="0">
                <a:latin typeface="Georgia" panose="02040502050405020303" pitchFamily="18" charset="0"/>
              </a:rPr>
              <a:t>[:, 0].max() + 1, step  =0.01),  </a:t>
            </a:r>
          </a:p>
          <a:p>
            <a:pPr marL="0" indent="0">
              <a:buNone/>
            </a:pPr>
            <a:r>
              <a:rPr lang="en-IN" dirty="0" err="1">
                <a:latin typeface="Georgia" panose="02040502050405020303" pitchFamily="18" charset="0"/>
              </a:rPr>
              <a:t>nm.arange</a:t>
            </a:r>
            <a:r>
              <a:rPr lang="en-IN" dirty="0">
                <a:latin typeface="Georgia" panose="02040502050405020303" pitchFamily="18" charset="0"/>
              </a:rPr>
              <a:t>(start = </a:t>
            </a:r>
            <a:r>
              <a:rPr lang="en-IN" dirty="0" err="1">
                <a:latin typeface="Georgia" panose="02040502050405020303" pitchFamily="18" charset="0"/>
              </a:rPr>
              <a:t>x_set</a:t>
            </a:r>
            <a:r>
              <a:rPr lang="en-IN" dirty="0">
                <a:latin typeface="Georgia" panose="02040502050405020303" pitchFamily="18" charset="0"/>
              </a:rPr>
              <a:t>[:, 1].min() - 1, stop = </a:t>
            </a:r>
            <a:r>
              <a:rPr lang="en-IN" dirty="0" err="1">
                <a:latin typeface="Georgia" panose="02040502050405020303" pitchFamily="18" charset="0"/>
              </a:rPr>
              <a:t>x_set</a:t>
            </a:r>
            <a:r>
              <a:rPr lang="en-IN" dirty="0">
                <a:latin typeface="Georgia" panose="02040502050405020303" pitchFamily="18" charset="0"/>
              </a:rPr>
              <a:t>[:, 1].max() + 1, step = 0.01))  </a:t>
            </a:r>
          </a:p>
          <a:p>
            <a:pPr marL="0" indent="0">
              <a:buNone/>
            </a:pPr>
            <a:r>
              <a:rPr lang="en-IN" dirty="0" err="1">
                <a:latin typeface="Georgia" panose="02040502050405020303" pitchFamily="18" charset="0"/>
              </a:rPr>
              <a:t>mtp.contourf</a:t>
            </a:r>
            <a:r>
              <a:rPr lang="en-IN" dirty="0">
                <a:latin typeface="Georgia" panose="02040502050405020303" pitchFamily="18" charset="0"/>
              </a:rPr>
              <a:t>(x1, x2, </a:t>
            </a:r>
            <a:r>
              <a:rPr lang="en-IN" dirty="0" err="1">
                <a:latin typeface="Georgia" panose="02040502050405020303" pitchFamily="18" charset="0"/>
              </a:rPr>
              <a:t>classifier.predict</a:t>
            </a:r>
            <a:r>
              <a:rPr lang="en-IN" dirty="0">
                <a:latin typeface="Georgia" panose="02040502050405020303" pitchFamily="18" charset="0"/>
              </a:rPr>
              <a:t>(</a:t>
            </a:r>
            <a:r>
              <a:rPr lang="en-IN" dirty="0" err="1">
                <a:latin typeface="Georgia" panose="02040502050405020303" pitchFamily="18" charset="0"/>
              </a:rPr>
              <a:t>nm.array</a:t>
            </a:r>
            <a:r>
              <a:rPr lang="en-IN" dirty="0">
                <a:latin typeface="Georgia" panose="02040502050405020303" pitchFamily="18" charset="0"/>
              </a:rPr>
              <a:t>([x1.ravel(), x2.ravel()]).T).reshape(x1.shape), </a:t>
            </a:r>
          </a:p>
          <a:p>
            <a:pPr marL="0" indent="0">
              <a:buNone/>
            </a:pPr>
            <a:r>
              <a:rPr lang="en-IN" sz="1800" dirty="0">
                <a:latin typeface="Georgia" panose="02040502050405020303" pitchFamily="18" charset="0"/>
              </a:rPr>
              <a:t>alpha = 0.75, </a:t>
            </a:r>
            <a:r>
              <a:rPr lang="en-IN" sz="1800" dirty="0" err="1">
                <a:latin typeface="Georgia" panose="02040502050405020303" pitchFamily="18" charset="0"/>
              </a:rPr>
              <a:t>cmap</a:t>
            </a:r>
            <a:r>
              <a:rPr lang="en-IN" sz="1800" dirty="0">
                <a:latin typeface="Georgia" panose="02040502050405020303" pitchFamily="18" charset="0"/>
              </a:rPr>
              <a:t> = </a:t>
            </a:r>
            <a:r>
              <a:rPr lang="en-IN" sz="1800" dirty="0" err="1">
                <a:latin typeface="Georgia" panose="02040502050405020303" pitchFamily="18" charset="0"/>
              </a:rPr>
              <a:t>ListedColormap</a:t>
            </a:r>
            <a:r>
              <a:rPr lang="en-IN" sz="1800" dirty="0">
                <a:latin typeface="Georgia" panose="02040502050405020303" pitchFamily="18" charset="0"/>
              </a:rPr>
              <a:t>(('red', 'green')))  </a:t>
            </a:r>
          </a:p>
          <a:p>
            <a:pPr marL="0" indent="0">
              <a:buNone/>
            </a:pPr>
            <a:r>
              <a:rPr lang="en-IN" sz="1800" dirty="0" err="1">
                <a:latin typeface="Georgia" panose="02040502050405020303" pitchFamily="18" charset="0"/>
              </a:rPr>
              <a:t>mtp.xlim</a:t>
            </a:r>
            <a:r>
              <a:rPr lang="en-IN" sz="1800" dirty="0">
                <a:latin typeface="Georgia" panose="02040502050405020303" pitchFamily="18" charset="0"/>
              </a:rPr>
              <a:t>(x1.min(), x1.max())  </a:t>
            </a:r>
          </a:p>
          <a:p>
            <a:pPr marL="0" indent="0">
              <a:buNone/>
            </a:pPr>
            <a:r>
              <a:rPr lang="en-IN" sz="1800" dirty="0" err="1">
                <a:latin typeface="Georgia" panose="02040502050405020303" pitchFamily="18" charset="0"/>
              </a:rPr>
              <a:t>mtp.ylim</a:t>
            </a:r>
            <a:r>
              <a:rPr lang="en-IN" sz="1800" dirty="0">
                <a:latin typeface="Georgia" panose="02040502050405020303" pitchFamily="18" charset="0"/>
              </a:rPr>
              <a:t>(x2.min(), x2.max())  </a:t>
            </a:r>
          </a:p>
          <a:p>
            <a:pPr marL="0" indent="0">
              <a:buNone/>
            </a:pPr>
            <a:r>
              <a:rPr lang="en-IN" sz="1800" dirty="0">
                <a:latin typeface="Georgia" panose="02040502050405020303" pitchFamily="18" charset="0"/>
              </a:rPr>
              <a:t>for </a:t>
            </a:r>
            <a:r>
              <a:rPr lang="en-IN" sz="1800" dirty="0" err="1">
                <a:latin typeface="Georgia" panose="02040502050405020303" pitchFamily="18" charset="0"/>
              </a:rPr>
              <a:t>i</a:t>
            </a:r>
            <a:r>
              <a:rPr lang="en-IN" sz="1800" dirty="0">
                <a:latin typeface="Georgia" panose="02040502050405020303" pitchFamily="18" charset="0"/>
              </a:rPr>
              <a:t>, j in enumerate(</a:t>
            </a:r>
            <a:r>
              <a:rPr lang="en-IN" sz="1800" dirty="0" err="1">
                <a:latin typeface="Georgia" panose="02040502050405020303" pitchFamily="18" charset="0"/>
              </a:rPr>
              <a:t>nm.unique</a:t>
            </a:r>
            <a:r>
              <a:rPr lang="en-IN" sz="1800" dirty="0">
                <a:latin typeface="Georgia" panose="02040502050405020303" pitchFamily="18" charset="0"/>
              </a:rPr>
              <a:t>(</a:t>
            </a:r>
            <a:r>
              <a:rPr lang="en-IN" sz="1800" dirty="0" err="1">
                <a:latin typeface="Georgia" panose="02040502050405020303" pitchFamily="18" charset="0"/>
              </a:rPr>
              <a:t>y_set</a:t>
            </a:r>
            <a:r>
              <a:rPr lang="en-IN" sz="1800" dirty="0">
                <a:latin typeface="Georgia" panose="02040502050405020303" pitchFamily="18" charset="0"/>
              </a:rPr>
              <a:t>)):  </a:t>
            </a:r>
          </a:p>
          <a:p>
            <a:pPr marL="0" indent="0">
              <a:buNone/>
            </a:pPr>
            <a:r>
              <a:rPr lang="en-IN" sz="1800" dirty="0">
                <a:latin typeface="Georgia" panose="02040502050405020303" pitchFamily="18" charset="0"/>
              </a:rPr>
              <a:t>    </a:t>
            </a:r>
            <a:r>
              <a:rPr lang="en-IN" sz="1800" dirty="0" err="1">
                <a:latin typeface="Georgia" panose="02040502050405020303" pitchFamily="18" charset="0"/>
              </a:rPr>
              <a:t>mtp.scatter</a:t>
            </a:r>
            <a:r>
              <a:rPr lang="en-IN" sz="1800" dirty="0">
                <a:latin typeface="Georgia" panose="02040502050405020303" pitchFamily="18" charset="0"/>
              </a:rPr>
              <a:t>(</a:t>
            </a:r>
            <a:r>
              <a:rPr lang="en-IN" sz="1800" dirty="0" err="1">
                <a:latin typeface="Georgia" panose="02040502050405020303" pitchFamily="18" charset="0"/>
              </a:rPr>
              <a:t>x_set</a:t>
            </a:r>
            <a:r>
              <a:rPr lang="en-IN" sz="1800" dirty="0">
                <a:latin typeface="Georgia" panose="02040502050405020303" pitchFamily="18" charset="0"/>
              </a:rPr>
              <a:t>[</a:t>
            </a:r>
            <a:r>
              <a:rPr lang="en-IN" sz="1800" dirty="0" err="1">
                <a:latin typeface="Georgia" panose="02040502050405020303" pitchFamily="18" charset="0"/>
              </a:rPr>
              <a:t>y_set</a:t>
            </a:r>
            <a:r>
              <a:rPr lang="en-IN" sz="1800" dirty="0">
                <a:latin typeface="Georgia" panose="02040502050405020303" pitchFamily="18" charset="0"/>
              </a:rPr>
              <a:t> == j, 0], </a:t>
            </a:r>
            <a:r>
              <a:rPr lang="en-IN" sz="1800" dirty="0" err="1">
                <a:latin typeface="Georgia" panose="02040502050405020303" pitchFamily="18" charset="0"/>
              </a:rPr>
              <a:t>x_set</a:t>
            </a:r>
            <a:r>
              <a:rPr lang="en-IN" sz="1800" dirty="0">
                <a:latin typeface="Georgia" panose="02040502050405020303" pitchFamily="18" charset="0"/>
              </a:rPr>
              <a:t>[</a:t>
            </a:r>
            <a:r>
              <a:rPr lang="en-IN" sz="1800" dirty="0" err="1">
                <a:latin typeface="Georgia" panose="02040502050405020303" pitchFamily="18" charset="0"/>
              </a:rPr>
              <a:t>y_set</a:t>
            </a:r>
            <a:r>
              <a:rPr lang="en-IN" sz="1800" dirty="0">
                <a:latin typeface="Georgia" panose="02040502050405020303" pitchFamily="18" charset="0"/>
              </a:rPr>
              <a:t> == j, 1],  </a:t>
            </a:r>
          </a:p>
          <a:p>
            <a:pPr marL="0" indent="0">
              <a:buNone/>
            </a:pPr>
            <a:r>
              <a:rPr lang="en-IN" sz="1800" dirty="0">
                <a:latin typeface="Georgia" panose="02040502050405020303" pitchFamily="18" charset="0"/>
              </a:rPr>
              <a:t>        c = </a:t>
            </a:r>
            <a:r>
              <a:rPr lang="en-IN" sz="1800" dirty="0" err="1">
                <a:latin typeface="Georgia" panose="02040502050405020303" pitchFamily="18" charset="0"/>
              </a:rPr>
              <a:t>ListedColormap</a:t>
            </a:r>
            <a:r>
              <a:rPr lang="en-IN" sz="1800" dirty="0">
                <a:latin typeface="Georgia" panose="02040502050405020303" pitchFamily="18" charset="0"/>
              </a:rPr>
              <a:t>(('red', 'green'))(</a:t>
            </a:r>
            <a:r>
              <a:rPr lang="en-IN" sz="1800" dirty="0" err="1">
                <a:latin typeface="Georgia" panose="02040502050405020303" pitchFamily="18" charset="0"/>
              </a:rPr>
              <a:t>i</a:t>
            </a:r>
            <a:r>
              <a:rPr lang="en-IN" sz="1800" dirty="0">
                <a:latin typeface="Georgia" panose="02040502050405020303" pitchFamily="18" charset="0"/>
              </a:rPr>
              <a:t>), label = j)  </a:t>
            </a:r>
          </a:p>
          <a:p>
            <a:pPr marL="0" indent="0">
              <a:buNone/>
            </a:pPr>
            <a:endParaRPr lang="en-IN" dirty="0">
              <a:latin typeface="Georgia" panose="02040502050405020303"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98CF14D-6DF7-5A42-812D-6EBA98038AF2}"/>
                  </a:ext>
                </a:extLst>
              </p14:cNvPr>
              <p14:cNvContentPartPr/>
              <p14:nvPr/>
            </p14:nvContentPartPr>
            <p14:xfrm>
              <a:off x="5553795" y="3195210"/>
              <a:ext cx="360" cy="360"/>
            </p14:xfrm>
          </p:contentPart>
        </mc:Choice>
        <mc:Fallback xmlns="">
          <p:pic>
            <p:nvPicPr>
              <p:cNvPr id="2" name="Ink 1">
                <a:extLst>
                  <a:ext uri="{FF2B5EF4-FFF2-40B4-BE49-F238E27FC236}">
                    <a16:creationId xmlns:a16="http://schemas.microsoft.com/office/drawing/2014/main" id="{998CF14D-6DF7-5A42-812D-6EBA98038AF2}"/>
                  </a:ext>
                </a:extLst>
              </p:cNvPr>
              <p:cNvPicPr/>
              <p:nvPr/>
            </p:nvPicPr>
            <p:blipFill>
              <a:blip r:embed="rId3"/>
              <a:stretch>
                <a:fillRect/>
              </a:stretch>
            </p:blipFill>
            <p:spPr>
              <a:xfrm>
                <a:off x="5545155" y="3186570"/>
                <a:ext cx="18000" cy="18000"/>
              </a:xfrm>
              <a:prstGeom prst="rect">
                <a:avLst/>
              </a:prstGeom>
            </p:spPr>
          </p:pic>
        </mc:Fallback>
      </mc:AlternateContent>
      <p:sp>
        <p:nvSpPr>
          <p:cNvPr id="4" name="Footer Placeholder 3">
            <a:extLst>
              <a:ext uri="{FF2B5EF4-FFF2-40B4-BE49-F238E27FC236}">
                <a16:creationId xmlns:a16="http://schemas.microsoft.com/office/drawing/2014/main" id="{DED98910-7E5F-3AB3-EE7C-9B0325ED18F0}"/>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C9FA0C60-6A07-3BBB-F619-A4A29DD7EE91}"/>
              </a:ext>
            </a:extLst>
          </p:cNvPr>
          <p:cNvSpPr>
            <a:spLocks noGrp="1"/>
          </p:cNvSpPr>
          <p:nvPr>
            <p:ph type="sldNum" sz="quarter" idx="12"/>
          </p:nvPr>
        </p:nvSpPr>
        <p:spPr/>
        <p:txBody>
          <a:bodyPr/>
          <a:lstStyle/>
          <a:p>
            <a:fld id="{FACB5482-D393-4E2D-8FB7-B68A06B80F1E}" type="slidenum">
              <a:rPr lang="en-IN" smtClean="0"/>
              <a:t>35</a:t>
            </a:fld>
            <a:endParaRPr lang="en-IN"/>
          </a:p>
        </p:txBody>
      </p:sp>
    </p:spTree>
    <p:extLst>
      <p:ext uri="{BB962C8B-B14F-4D97-AF65-F5344CB8AC3E}">
        <p14:creationId xmlns:p14="http://schemas.microsoft.com/office/powerpoint/2010/main" val="949766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5BFEFA-CEF3-BFEA-935D-FC14311B94C2}"/>
              </a:ext>
            </a:extLst>
          </p:cNvPr>
          <p:cNvSpPr>
            <a:spLocks noGrp="1"/>
          </p:cNvSpPr>
          <p:nvPr>
            <p:ph idx="1"/>
          </p:nvPr>
        </p:nvSpPr>
        <p:spPr>
          <a:xfrm>
            <a:off x="219076" y="742950"/>
            <a:ext cx="11763374" cy="5886450"/>
          </a:xfrm>
        </p:spPr>
        <p:txBody>
          <a:bodyPr/>
          <a:lstStyle/>
          <a:p>
            <a:pPr marL="0" indent="0">
              <a:buNone/>
            </a:pPr>
            <a:r>
              <a:rPr lang="en-IN" dirty="0" err="1">
                <a:latin typeface="Georgia" panose="02040502050405020303" pitchFamily="18" charset="0"/>
              </a:rPr>
              <a:t>mtp.title</a:t>
            </a:r>
            <a:r>
              <a:rPr lang="en-IN" dirty="0">
                <a:latin typeface="Georgia" panose="02040502050405020303" pitchFamily="18" charset="0"/>
              </a:rPr>
              <a:t>('SVM classifier (Training set)')  </a:t>
            </a:r>
          </a:p>
          <a:p>
            <a:pPr marL="0" indent="0">
              <a:buNone/>
            </a:pPr>
            <a:r>
              <a:rPr lang="en-IN" dirty="0" err="1">
                <a:latin typeface="Georgia" panose="02040502050405020303" pitchFamily="18" charset="0"/>
              </a:rPr>
              <a:t>mtp.xlabel</a:t>
            </a:r>
            <a:r>
              <a:rPr lang="en-IN" dirty="0">
                <a:latin typeface="Georgia" panose="02040502050405020303" pitchFamily="18" charset="0"/>
              </a:rPr>
              <a:t>(‘Gold')  </a:t>
            </a:r>
          </a:p>
          <a:p>
            <a:pPr marL="0" indent="0">
              <a:buNone/>
            </a:pPr>
            <a:r>
              <a:rPr lang="en-IN" dirty="0" err="1">
                <a:latin typeface="Georgia" panose="02040502050405020303" pitchFamily="18" charset="0"/>
              </a:rPr>
              <a:t>mtp.ylabel</a:t>
            </a:r>
            <a:r>
              <a:rPr lang="en-IN" dirty="0">
                <a:latin typeface="Georgia" panose="02040502050405020303" pitchFamily="18" charset="0"/>
              </a:rPr>
              <a:t>(‘Rank by Total')  </a:t>
            </a:r>
          </a:p>
          <a:p>
            <a:pPr marL="0" indent="0">
              <a:buNone/>
            </a:pPr>
            <a:r>
              <a:rPr lang="en-IN" dirty="0" err="1">
                <a:latin typeface="Georgia" panose="02040502050405020303" pitchFamily="18" charset="0"/>
              </a:rPr>
              <a:t>mtp.legend</a:t>
            </a:r>
            <a:r>
              <a:rPr lang="en-IN" dirty="0">
                <a:latin typeface="Georgia" panose="02040502050405020303" pitchFamily="18" charset="0"/>
              </a:rPr>
              <a:t>()  </a:t>
            </a:r>
          </a:p>
          <a:p>
            <a:pPr marL="0" indent="0">
              <a:buNone/>
            </a:pPr>
            <a:r>
              <a:rPr lang="en-IN" dirty="0" err="1">
                <a:latin typeface="Georgia" panose="02040502050405020303" pitchFamily="18" charset="0"/>
              </a:rPr>
              <a:t>mtp.show</a:t>
            </a:r>
            <a:r>
              <a:rPr lang="en-IN" dirty="0">
                <a:latin typeface="Georgia" panose="02040502050405020303" pitchFamily="18" charset="0"/>
              </a:rPr>
              <a:t>() </a:t>
            </a:r>
          </a:p>
          <a:p>
            <a:pPr marL="0" indent="0">
              <a:buNone/>
            </a:pP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4188407B-2977-6A83-F396-4EB562C989AD}"/>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F303ED5A-0578-3346-A533-629E8E2A1DE6}"/>
              </a:ext>
            </a:extLst>
          </p:cNvPr>
          <p:cNvSpPr>
            <a:spLocks noGrp="1"/>
          </p:cNvSpPr>
          <p:nvPr>
            <p:ph type="sldNum" sz="quarter" idx="12"/>
          </p:nvPr>
        </p:nvSpPr>
        <p:spPr/>
        <p:txBody>
          <a:bodyPr/>
          <a:lstStyle/>
          <a:p>
            <a:fld id="{FACB5482-D393-4E2D-8FB7-B68A06B80F1E}" type="slidenum">
              <a:rPr lang="en-IN" smtClean="0"/>
              <a:t>36</a:t>
            </a:fld>
            <a:endParaRPr lang="en-IN"/>
          </a:p>
        </p:txBody>
      </p:sp>
    </p:spTree>
    <p:extLst>
      <p:ext uri="{BB962C8B-B14F-4D97-AF65-F5344CB8AC3E}">
        <p14:creationId xmlns:p14="http://schemas.microsoft.com/office/powerpoint/2010/main" val="20217741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E35B75-03E3-7D6F-7826-A9C1ECB14173}"/>
              </a:ext>
            </a:extLst>
          </p:cNvPr>
          <p:cNvSpPr>
            <a:spLocks noGrp="1"/>
          </p:cNvSpPr>
          <p:nvPr>
            <p:ph idx="1"/>
          </p:nvPr>
        </p:nvSpPr>
        <p:spPr>
          <a:xfrm>
            <a:off x="276225" y="695325"/>
            <a:ext cx="11677649" cy="6019800"/>
          </a:xfrm>
        </p:spPr>
        <p:txBody>
          <a:bodyPr>
            <a:normAutofit/>
          </a:bodyPr>
          <a:lstStyle/>
          <a:p>
            <a:pPr marL="0" indent="0">
              <a:buNone/>
            </a:pPr>
            <a:r>
              <a:rPr lang="en-IN" sz="22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Visualizing the test set result:</a:t>
            </a:r>
          </a:p>
          <a:p>
            <a:pPr marL="0" indent="0">
              <a:buNone/>
            </a:pPr>
            <a:r>
              <a:rPr lang="en-IN" dirty="0">
                <a:latin typeface="Georgia" panose="02040502050405020303" pitchFamily="18" charset="0"/>
              </a:rPr>
              <a:t>from </a:t>
            </a:r>
            <a:r>
              <a:rPr lang="en-IN" dirty="0" err="1">
                <a:latin typeface="Georgia" panose="02040502050405020303" pitchFamily="18" charset="0"/>
              </a:rPr>
              <a:t>matplotlib.colors</a:t>
            </a:r>
            <a:r>
              <a:rPr lang="en-IN" dirty="0">
                <a:latin typeface="Georgia" panose="02040502050405020303" pitchFamily="18" charset="0"/>
              </a:rPr>
              <a:t> import </a:t>
            </a:r>
            <a:r>
              <a:rPr lang="en-IN" dirty="0" err="1">
                <a:latin typeface="Georgia" panose="02040502050405020303" pitchFamily="18" charset="0"/>
              </a:rPr>
              <a:t>ListedColormap</a:t>
            </a:r>
            <a:r>
              <a:rPr lang="en-IN" dirty="0">
                <a:latin typeface="Georgia" panose="02040502050405020303" pitchFamily="18" charset="0"/>
              </a:rPr>
              <a:t>  </a:t>
            </a:r>
          </a:p>
          <a:p>
            <a:pPr marL="0" indent="0">
              <a:buNone/>
            </a:pPr>
            <a:r>
              <a:rPr lang="en-IN" dirty="0" err="1">
                <a:latin typeface="Georgia" panose="02040502050405020303" pitchFamily="18" charset="0"/>
              </a:rPr>
              <a:t>x_set</a:t>
            </a:r>
            <a:r>
              <a:rPr lang="en-IN" dirty="0">
                <a:latin typeface="Georgia" panose="02040502050405020303" pitchFamily="18" charset="0"/>
              </a:rPr>
              <a:t>, </a:t>
            </a:r>
            <a:r>
              <a:rPr lang="en-IN" dirty="0" err="1">
                <a:latin typeface="Georgia" panose="02040502050405020303" pitchFamily="18" charset="0"/>
              </a:rPr>
              <a:t>y_set</a:t>
            </a:r>
            <a:r>
              <a:rPr lang="en-IN" dirty="0">
                <a:latin typeface="Georgia" panose="02040502050405020303" pitchFamily="18" charset="0"/>
              </a:rPr>
              <a:t> = </a:t>
            </a:r>
            <a:r>
              <a:rPr lang="en-IN" dirty="0" err="1">
                <a:latin typeface="Georgia" panose="02040502050405020303" pitchFamily="18" charset="0"/>
              </a:rPr>
              <a:t>x_test</a:t>
            </a:r>
            <a:r>
              <a:rPr lang="en-IN" dirty="0">
                <a:latin typeface="Georgia" panose="02040502050405020303" pitchFamily="18" charset="0"/>
              </a:rPr>
              <a:t>, </a:t>
            </a:r>
            <a:r>
              <a:rPr lang="en-IN" dirty="0" err="1">
                <a:latin typeface="Georgia" panose="02040502050405020303" pitchFamily="18" charset="0"/>
              </a:rPr>
              <a:t>y_test</a:t>
            </a:r>
            <a:r>
              <a:rPr lang="en-IN" dirty="0">
                <a:latin typeface="Georgia" panose="02040502050405020303" pitchFamily="18" charset="0"/>
              </a:rPr>
              <a:t>  </a:t>
            </a:r>
          </a:p>
          <a:p>
            <a:pPr marL="0" indent="0">
              <a:buNone/>
            </a:pPr>
            <a:r>
              <a:rPr lang="en-IN" dirty="0">
                <a:latin typeface="Georgia" panose="02040502050405020303" pitchFamily="18" charset="0"/>
              </a:rPr>
              <a:t>x1, x2 = </a:t>
            </a:r>
            <a:r>
              <a:rPr lang="en-IN" dirty="0" err="1">
                <a:latin typeface="Georgia" panose="02040502050405020303" pitchFamily="18" charset="0"/>
              </a:rPr>
              <a:t>nm.meshgrid</a:t>
            </a:r>
            <a:r>
              <a:rPr lang="en-IN" dirty="0">
                <a:latin typeface="Georgia" panose="02040502050405020303" pitchFamily="18" charset="0"/>
              </a:rPr>
              <a:t>(</a:t>
            </a:r>
            <a:r>
              <a:rPr lang="en-IN" dirty="0" err="1">
                <a:latin typeface="Georgia" panose="02040502050405020303" pitchFamily="18" charset="0"/>
              </a:rPr>
              <a:t>nm.arange</a:t>
            </a:r>
            <a:r>
              <a:rPr lang="en-IN" dirty="0">
                <a:latin typeface="Georgia" panose="02040502050405020303" pitchFamily="18" charset="0"/>
              </a:rPr>
              <a:t>(start = </a:t>
            </a:r>
            <a:r>
              <a:rPr lang="en-IN" dirty="0" err="1">
                <a:latin typeface="Georgia" panose="02040502050405020303" pitchFamily="18" charset="0"/>
              </a:rPr>
              <a:t>x_set</a:t>
            </a:r>
            <a:r>
              <a:rPr lang="en-IN" dirty="0">
                <a:latin typeface="Georgia" panose="02040502050405020303" pitchFamily="18" charset="0"/>
              </a:rPr>
              <a:t>[:, 0].min() - 1, stop = </a:t>
            </a:r>
            <a:r>
              <a:rPr lang="en-IN" dirty="0" err="1">
                <a:latin typeface="Georgia" panose="02040502050405020303" pitchFamily="18" charset="0"/>
              </a:rPr>
              <a:t>x_set</a:t>
            </a:r>
            <a:r>
              <a:rPr lang="en-IN" dirty="0">
                <a:latin typeface="Georgia" panose="02040502050405020303" pitchFamily="18" charset="0"/>
              </a:rPr>
              <a:t>[:, 0].max() + 1, step  =0.01),  </a:t>
            </a:r>
          </a:p>
          <a:p>
            <a:pPr marL="0" indent="0">
              <a:buNone/>
            </a:pPr>
            <a:r>
              <a:rPr lang="en-IN" dirty="0" err="1">
                <a:latin typeface="Georgia" panose="02040502050405020303" pitchFamily="18" charset="0"/>
              </a:rPr>
              <a:t>nm.arange</a:t>
            </a:r>
            <a:r>
              <a:rPr lang="en-IN" dirty="0">
                <a:latin typeface="Georgia" panose="02040502050405020303" pitchFamily="18" charset="0"/>
              </a:rPr>
              <a:t>(start = </a:t>
            </a:r>
            <a:r>
              <a:rPr lang="en-IN" dirty="0" err="1">
                <a:latin typeface="Georgia" panose="02040502050405020303" pitchFamily="18" charset="0"/>
              </a:rPr>
              <a:t>x_set</a:t>
            </a:r>
            <a:r>
              <a:rPr lang="en-IN" dirty="0">
                <a:latin typeface="Georgia" panose="02040502050405020303" pitchFamily="18" charset="0"/>
              </a:rPr>
              <a:t>[:, 1].min() - 1, stop = </a:t>
            </a:r>
            <a:r>
              <a:rPr lang="en-IN" dirty="0" err="1">
                <a:latin typeface="Georgia" panose="02040502050405020303" pitchFamily="18" charset="0"/>
              </a:rPr>
              <a:t>x_set</a:t>
            </a:r>
            <a:r>
              <a:rPr lang="en-IN" dirty="0">
                <a:latin typeface="Georgia" panose="02040502050405020303" pitchFamily="18" charset="0"/>
              </a:rPr>
              <a:t>[:, 1].max() + 1, step = 0.01))  </a:t>
            </a:r>
          </a:p>
          <a:p>
            <a:pPr marL="0" indent="0">
              <a:buNone/>
            </a:pPr>
            <a:r>
              <a:rPr lang="en-IN" dirty="0" err="1">
                <a:latin typeface="Georgia" panose="02040502050405020303" pitchFamily="18" charset="0"/>
              </a:rPr>
              <a:t>mtp.contourf</a:t>
            </a:r>
            <a:r>
              <a:rPr lang="en-IN" dirty="0">
                <a:latin typeface="Georgia" panose="02040502050405020303" pitchFamily="18" charset="0"/>
              </a:rPr>
              <a:t>(x1, x2, </a:t>
            </a:r>
            <a:r>
              <a:rPr lang="en-IN" dirty="0" err="1">
                <a:latin typeface="Georgia" panose="02040502050405020303" pitchFamily="18" charset="0"/>
              </a:rPr>
              <a:t>classifier.predict</a:t>
            </a:r>
            <a:r>
              <a:rPr lang="en-IN" dirty="0">
                <a:latin typeface="Georgia" panose="02040502050405020303" pitchFamily="18" charset="0"/>
              </a:rPr>
              <a:t>(</a:t>
            </a:r>
            <a:r>
              <a:rPr lang="en-IN" dirty="0" err="1">
                <a:latin typeface="Georgia" panose="02040502050405020303" pitchFamily="18" charset="0"/>
              </a:rPr>
              <a:t>nm.array</a:t>
            </a:r>
            <a:r>
              <a:rPr lang="en-IN" dirty="0">
                <a:latin typeface="Georgia" panose="02040502050405020303" pitchFamily="18" charset="0"/>
              </a:rPr>
              <a:t>([x1.ravel(), x2.ravel()]).T).reshape(x1.shape),  </a:t>
            </a:r>
          </a:p>
          <a:p>
            <a:pPr marL="0" indent="0">
              <a:buNone/>
            </a:pPr>
            <a:r>
              <a:rPr lang="en-IN" dirty="0">
                <a:latin typeface="Georgia" panose="02040502050405020303" pitchFamily="18" charset="0"/>
              </a:rPr>
              <a:t>alpha = 0.75, </a:t>
            </a:r>
            <a:r>
              <a:rPr lang="en-IN" dirty="0" err="1">
                <a:latin typeface="Georgia" panose="02040502050405020303" pitchFamily="18" charset="0"/>
              </a:rPr>
              <a:t>cmap</a:t>
            </a:r>
            <a:r>
              <a:rPr lang="en-IN" dirty="0">
                <a:latin typeface="Georgia" panose="02040502050405020303" pitchFamily="18" charset="0"/>
              </a:rPr>
              <a:t> = </a:t>
            </a:r>
            <a:r>
              <a:rPr lang="en-IN" dirty="0" err="1">
                <a:latin typeface="Georgia" panose="02040502050405020303" pitchFamily="18" charset="0"/>
              </a:rPr>
              <a:t>ListedColormap</a:t>
            </a:r>
            <a:r>
              <a:rPr lang="en-IN" dirty="0">
                <a:latin typeface="Georgia" panose="02040502050405020303" pitchFamily="18" charset="0"/>
              </a:rPr>
              <a:t>(('</a:t>
            </a:r>
            <a:r>
              <a:rPr lang="en-IN" dirty="0" err="1">
                <a:latin typeface="Georgia" panose="02040502050405020303" pitchFamily="18" charset="0"/>
              </a:rPr>
              <a:t>red','green</a:t>
            </a:r>
            <a:r>
              <a:rPr lang="en-IN" dirty="0">
                <a:latin typeface="Georgia" panose="02040502050405020303" pitchFamily="18" charset="0"/>
              </a:rPr>
              <a:t>' )))  </a:t>
            </a:r>
          </a:p>
          <a:p>
            <a:pPr marL="0" indent="0">
              <a:buNone/>
            </a:pPr>
            <a:r>
              <a:rPr lang="en-IN" dirty="0" err="1">
                <a:latin typeface="Georgia" panose="02040502050405020303" pitchFamily="18" charset="0"/>
              </a:rPr>
              <a:t>mtp.xlim</a:t>
            </a:r>
            <a:r>
              <a:rPr lang="en-IN" dirty="0">
                <a:latin typeface="Georgia" panose="02040502050405020303" pitchFamily="18" charset="0"/>
              </a:rPr>
              <a:t>(x1.min(), x1.max())  </a:t>
            </a:r>
          </a:p>
          <a:p>
            <a:pPr marL="0" indent="0">
              <a:buNone/>
            </a:pPr>
            <a:r>
              <a:rPr lang="en-IN" dirty="0" err="1">
                <a:latin typeface="Georgia" panose="02040502050405020303" pitchFamily="18" charset="0"/>
              </a:rPr>
              <a:t>mtp.ylim</a:t>
            </a:r>
            <a:r>
              <a:rPr lang="en-IN" dirty="0">
                <a:latin typeface="Georgia" panose="02040502050405020303" pitchFamily="18" charset="0"/>
              </a:rPr>
              <a:t>(x2.min(), x2.max())  </a:t>
            </a:r>
          </a:p>
          <a:p>
            <a:pPr marL="0" indent="0">
              <a:buNone/>
            </a:pP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7DD5527B-58E8-FC4D-A726-4C0054F8EB5F}"/>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345DD29A-3450-9E40-5EC3-9D6724C86122}"/>
              </a:ext>
            </a:extLst>
          </p:cNvPr>
          <p:cNvSpPr>
            <a:spLocks noGrp="1"/>
          </p:cNvSpPr>
          <p:nvPr>
            <p:ph type="sldNum" sz="quarter" idx="12"/>
          </p:nvPr>
        </p:nvSpPr>
        <p:spPr/>
        <p:txBody>
          <a:bodyPr/>
          <a:lstStyle/>
          <a:p>
            <a:fld id="{FACB5482-D393-4E2D-8FB7-B68A06B80F1E}" type="slidenum">
              <a:rPr lang="en-IN" smtClean="0"/>
              <a:t>37</a:t>
            </a:fld>
            <a:endParaRPr lang="en-IN"/>
          </a:p>
        </p:txBody>
      </p:sp>
    </p:spTree>
    <p:extLst>
      <p:ext uri="{BB962C8B-B14F-4D97-AF65-F5344CB8AC3E}">
        <p14:creationId xmlns:p14="http://schemas.microsoft.com/office/powerpoint/2010/main" val="24207758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D382CA-4036-6631-9DA6-8F7DDFF33874}"/>
              </a:ext>
            </a:extLst>
          </p:cNvPr>
          <p:cNvSpPr>
            <a:spLocks noGrp="1"/>
          </p:cNvSpPr>
          <p:nvPr>
            <p:ph idx="1"/>
          </p:nvPr>
        </p:nvSpPr>
        <p:spPr/>
        <p:txBody>
          <a:bodyPr/>
          <a:lstStyle/>
          <a:p>
            <a:pPr marL="0" indent="0">
              <a:buNone/>
            </a:pPr>
            <a:r>
              <a:rPr lang="en-IN" dirty="0">
                <a:latin typeface="Georgia" panose="02040502050405020303" pitchFamily="18" charset="0"/>
              </a:rPr>
              <a:t>for </a:t>
            </a:r>
            <a:r>
              <a:rPr lang="en-IN" dirty="0" err="1">
                <a:latin typeface="Georgia" panose="02040502050405020303" pitchFamily="18" charset="0"/>
              </a:rPr>
              <a:t>i</a:t>
            </a:r>
            <a:r>
              <a:rPr lang="en-IN" dirty="0">
                <a:latin typeface="Georgia" panose="02040502050405020303" pitchFamily="18" charset="0"/>
              </a:rPr>
              <a:t>, j in enumerate(</a:t>
            </a:r>
            <a:r>
              <a:rPr lang="en-IN" dirty="0" err="1">
                <a:latin typeface="Georgia" panose="02040502050405020303" pitchFamily="18" charset="0"/>
              </a:rPr>
              <a:t>nm.unique</a:t>
            </a:r>
            <a:r>
              <a:rPr lang="en-IN" dirty="0">
                <a:latin typeface="Georgia" panose="02040502050405020303" pitchFamily="18" charset="0"/>
              </a:rPr>
              <a:t>(</a:t>
            </a:r>
            <a:r>
              <a:rPr lang="en-IN" dirty="0" err="1">
                <a:latin typeface="Georgia" panose="02040502050405020303" pitchFamily="18" charset="0"/>
              </a:rPr>
              <a:t>y_set</a:t>
            </a:r>
            <a:r>
              <a:rPr lang="en-IN" dirty="0">
                <a:latin typeface="Georgia" panose="02040502050405020303" pitchFamily="18" charset="0"/>
              </a:rPr>
              <a:t>)):  </a:t>
            </a:r>
          </a:p>
          <a:p>
            <a:pPr marL="0" indent="0">
              <a:buNone/>
            </a:pPr>
            <a:r>
              <a:rPr lang="en-IN" dirty="0">
                <a:latin typeface="Georgia" panose="02040502050405020303" pitchFamily="18" charset="0"/>
              </a:rPr>
              <a:t>    </a:t>
            </a:r>
            <a:r>
              <a:rPr lang="en-IN" dirty="0" err="1">
                <a:latin typeface="Georgia" panose="02040502050405020303" pitchFamily="18" charset="0"/>
              </a:rPr>
              <a:t>mtp.scatter</a:t>
            </a:r>
            <a:r>
              <a:rPr lang="en-IN" dirty="0">
                <a:latin typeface="Georgia" panose="02040502050405020303" pitchFamily="18" charset="0"/>
              </a:rPr>
              <a:t>(</a:t>
            </a:r>
            <a:r>
              <a:rPr lang="en-IN" dirty="0" err="1">
                <a:latin typeface="Georgia" panose="02040502050405020303" pitchFamily="18" charset="0"/>
              </a:rPr>
              <a:t>x_set</a:t>
            </a:r>
            <a:r>
              <a:rPr lang="en-IN" dirty="0">
                <a:latin typeface="Georgia" panose="02040502050405020303" pitchFamily="18" charset="0"/>
              </a:rPr>
              <a:t>[</a:t>
            </a:r>
            <a:r>
              <a:rPr lang="en-IN" dirty="0" err="1">
                <a:latin typeface="Georgia" panose="02040502050405020303" pitchFamily="18" charset="0"/>
              </a:rPr>
              <a:t>y_set</a:t>
            </a:r>
            <a:r>
              <a:rPr lang="en-IN" dirty="0">
                <a:latin typeface="Georgia" panose="02040502050405020303" pitchFamily="18" charset="0"/>
              </a:rPr>
              <a:t> == j, 0], </a:t>
            </a:r>
            <a:r>
              <a:rPr lang="en-IN" dirty="0" err="1">
                <a:latin typeface="Georgia" panose="02040502050405020303" pitchFamily="18" charset="0"/>
              </a:rPr>
              <a:t>x_set</a:t>
            </a:r>
            <a:r>
              <a:rPr lang="en-IN" dirty="0">
                <a:latin typeface="Georgia" panose="02040502050405020303" pitchFamily="18" charset="0"/>
              </a:rPr>
              <a:t>[</a:t>
            </a:r>
            <a:r>
              <a:rPr lang="en-IN" dirty="0" err="1">
                <a:latin typeface="Georgia" panose="02040502050405020303" pitchFamily="18" charset="0"/>
              </a:rPr>
              <a:t>y_set</a:t>
            </a:r>
            <a:r>
              <a:rPr lang="en-IN" dirty="0">
                <a:latin typeface="Georgia" panose="02040502050405020303" pitchFamily="18" charset="0"/>
              </a:rPr>
              <a:t> == j, 1],  </a:t>
            </a:r>
          </a:p>
          <a:p>
            <a:pPr marL="0" indent="0">
              <a:buNone/>
            </a:pPr>
            <a:r>
              <a:rPr lang="en-IN" dirty="0">
                <a:latin typeface="Georgia" panose="02040502050405020303" pitchFamily="18" charset="0"/>
              </a:rPr>
              <a:t>        c = </a:t>
            </a:r>
            <a:r>
              <a:rPr lang="en-IN" dirty="0" err="1">
                <a:latin typeface="Georgia" panose="02040502050405020303" pitchFamily="18" charset="0"/>
              </a:rPr>
              <a:t>ListedColormap</a:t>
            </a:r>
            <a:r>
              <a:rPr lang="en-IN" dirty="0">
                <a:latin typeface="Georgia" panose="02040502050405020303" pitchFamily="18" charset="0"/>
              </a:rPr>
              <a:t>(('red', 'green'))(</a:t>
            </a:r>
            <a:r>
              <a:rPr lang="en-IN" dirty="0" err="1">
                <a:latin typeface="Georgia" panose="02040502050405020303" pitchFamily="18" charset="0"/>
              </a:rPr>
              <a:t>i</a:t>
            </a:r>
            <a:r>
              <a:rPr lang="en-IN" dirty="0">
                <a:latin typeface="Georgia" panose="02040502050405020303" pitchFamily="18" charset="0"/>
              </a:rPr>
              <a:t>), label = j)  </a:t>
            </a:r>
          </a:p>
          <a:p>
            <a:pPr marL="0" indent="0">
              <a:buNone/>
            </a:pPr>
            <a:r>
              <a:rPr lang="en-IN" dirty="0" err="1">
                <a:latin typeface="Georgia" panose="02040502050405020303" pitchFamily="18" charset="0"/>
              </a:rPr>
              <a:t>mtp.title</a:t>
            </a:r>
            <a:r>
              <a:rPr lang="en-IN" dirty="0">
                <a:latin typeface="Georgia" panose="02040502050405020303" pitchFamily="18" charset="0"/>
              </a:rPr>
              <a:t>('SVM classifier (Test set)')  </a:t>
            </a:r>
          </a:p>
          <a:p>
            <a:pPr marL="0" indent="0">
              <a:buNone/>
            </a:pPr>
            <a:r>
              <a:rPr lang="en-IN" dirty="0" err="1">
                <a:latin typeface="Georgia" panose="02040502050405020303" pitchFamily="18" charset="0"/>
              </a:rPr>
              <a:t>mtp.xlabel</a:t>
            </a:r>
            <a:r>
              <a:rPr lang="en-IN" dirty="0">
                <a:latin typeface="Georgia" panose="02040502050405020303" pitchFamily="18" charset="0"/>
              </a:rPr>
              <a:t>(‘Gold')  </a:t>
            </a:r>
          </a:p>
          <a:p>
            <a:pPr marL="0" indent="0">
              <a:buNone/>
            </a:pPr>
            <a:r>
              <a:rPr lang="en-IN" dirty="0" err="1">
                <a:latin typeface="Georgia" panose="02040502050405020303" pitchFamily="18" charset="0"/>
              </a:rPr>
              <a:t>mtp.ylabel</a:t>
            </a:r>
            <a:r>
              <a:rPr lang="en-IN" dirty="0">
                <a:latin typeface="Georgia" panose="02040502050405020303" pitchFamily="18" charset="0"/>
              </a:rPr>
              <a:t>(‘Rank </a:t>
            </a:r>
            <a:r>
              <a:rPr lang="en-IN">
                <a:latin typeface="Georgia" panose="02040502050405020303" pitchFamily="18" charset="0"/>
              </a:rPr>
              <a:t>by Total’)  </a:t>
            </a:r>
            <a:endParaRPr lang="en-IN" dirty="0">
              <a:latin typeface="Georgia" panose="02040502050405020303" pitchFamily="18" charset="0"/>
            </a:endParaRPr>
          </a:p>
          <a:p>
            <a:pPr marL="0" indent="0">
              <a:buNone/>
            </a:pPr>
            <a:r>
              <a:rPr lang="en-IN" dirty="0" err="1">
                <a:latin typeface="Georgia" panose="02040502050405020303" pitchFamily="18" charset="0"/>
              </a:rPr>
              <a:t>mtp.legend</a:t>
            </a:r>
            <a:r>
              <a:rPr lang="en-IN" dirty="0">
                <a:latin typeface="Georgia" panose="02040502050405020303" pitchFamily="18" charset="0"/>
              </a:rPr>
              <a:t>()  </a:t>
            </a:r>
          </a:p>
          <a:p>
            <a:pPr marL="0" indent="0">
              <a:buNone/>
            </a:pPr>
            <a:r>
              <a:rPr lang="en-IN" dirty="0" err="1">
                <a:latin typeface="Georgia" panose="02040502050405020303" pitchFamily="18" charset="0"/>
              </a:rPr>
              <a:t>mtp.show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B583C307-1F15-B57D-767A-9054D706DACF}"/>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5E2AAD39-DFFE-964D-28EF-24EF0EA267BF}"/>
              </a:ext>
            </a:extLst>
          </p:cNvPr>
          <p:cNvSpPr>
            <a:spLocks noGrp="1"/>
          </p:cNvSpPr>
          <p:nvPr>
            <p:ph type="sldNum" sz="quarter" idx="12"/>
          </p:nvPr>
        </p:nvSpPr>
        <p:spPr/>
        <p:txBody>
          <a:bodyPr/>
          <a:lstStyle/>
          <a:p>
            <a:fld id="{FACB5482-D393-4E2D-8FB7-B68A06B80F1E}" type="slidenum">
              <a:rPr lang="en-IN" smtClean="0"/>
              <a:t>38</a:t>
            </a:fld>
            <a:endParaRPr lang="en-IN"/>
          </a:p>
        </p:txBody>
      </p:sp>
    </p:spTree>
    <p:extLst>
      <p:ext uri="{BB962C8B-B14F-4D97-AF65-F5344CB8AC3E}">
        <p14:creationId xmlns:p14="http://schemas.microsoft.com/office/powerpoint/2010/main" val="265723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DCC945-8F55-EED9-6229-DBE8D534CDB2}"/>
              </a:ext>
            </a:extLst>
          </p:cNvPr>
          <p:cNvSpPr>
            <a:spLocks noGrp="1"/>
          </p:cNvSpPr>
          <p:nvPr>
            <p:ph idx="1"/>
          </p:nvPr>
        </p:nvSpPr>
        <p:spPr>
          <a:xfrm>
            <a:off x="285750" y="809625"/>
            <a:ext cx="11601450" cy="5743575"/>
          </a:xfrm>
        </p:spPr>
        <p:txBody>
          <a:bodyPr>
            <a:normAutofit fontScale="85000" lnSpcReduction="20000"/>
          </a:bodyPr>
          <a:lstStyle/>
          <a:p>
            <a:pPr marL="0" indent="0">
              <a:buNone/>
            </a:pPr>
            <a:r>
              <a:rPr lang="en-US" sz="22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Bayes' Theorem:</a:t>
            </a:r>
          </a:p>
          <a:p>
            <a:pPr>
              <a:buFont typeface="Wingdings" panose="05000000000000000000" pitchFamily="2" charset="2"/>
              <a:buChar char="q"/>
            </a:pPr>
            <a:r>
              <a:rPr lang="en-US" dirty="0">
                <a:latin typeface="Georgia" panose="02040502050405020303" pitchFamily="18" charset="0"/>
              </a:rPr>
              <a:t>Bayes' theorem is also known as Bayes' Rule or Bayes' law, which is used to determine the probability of a hypothesis with prior knowledge. It depends on the conditional probability.</a:t>
            </a:r>
          </a:p>
          <a:p>
            <a:pPr marL="0" indent="0">
              <a:buNone/>
            </a:pPr>
            <a:r>
              <a:rPr lang="en-US" dirty="0">
                <a:latin typeface="Georgia" panose="02040502050405020303" pitchFamily="18" charset="0"/>
              </a:rPr>
              <a:t>The formula for Bayes' theorem is:</a:t>
            </a:r>
          </a:p>
          <a:p>
            <a:pPr marL="0" indent="0">
              <a:buNone/>
            </a:pPr>
            <a:r>
              <a:rPr lang="en-US" dirty="0">
                <a:latin typeface="Georgia" panose="02040502050405020303" pitchFamily="18" charset="0"/>
              </a:rPr>
              <a:t>Naïve Bayes Classifier Algorithm</a:t>
            </a:r>
          </a:p>
          <a:p>
            <a:pPr marL="0" indent="0">
              <a:buNone/>
            </a:pPr>
            <a:r>
              <a:rPr lang="en-US" dirty="0">
                <a:latin typeface="Georgia" panose="02040502050405020303" pitchFamily="18" charset="0"/>
              </a:rPr>
              <a:t>Where,</a:t>
            </a:r>
          </a:p>
          <a:p>
            <a:pPr marL="0" indent="0">
              <a:buNone/>
            </a:pPr>
            <a:r>
              <a:rPr lang="en-US" dirty="0">
                <a:latin typeface="Georgia" panose="02040502050405020303" pitchFamily="18" charset="0"/>
              </a:rPr>
              <a:t>P(A|B) is Posterior probability: Probability of hypothesis A on the observed event B.</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P(B|A) is Likelihood probability: Probability of the evidence given that the probability of a hypothesis is true.</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P(A) is Prior Probability: Probability of hypothesis before observing the evidence.</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P(B) is Marginal Probability: Probability of Evidence.</a:t>
            </a:r>
            <a:endParaRPr lang="en-IN" dirty="0">
              <a:latin typeface="Georgia" panose="02040502050405020303"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F03984D-40A9-7741-7EDD-909DB07B6BF3}"/>
                  </a:ext>
                </a:extLst>
              </p14:cNvPr>
              <p14:cNvContentPartPr/>
              <p14:nvPr/>
            </p14:nvContentPartPr>
            <p14:xfrm>
              <a:off x="805395" y="3688050"/>
              <a:ext cx="61560" cy="17640"/>
            </p14:xfrm>
          </p:contentPart>
        </mc:Choice>
        <mc:Fallback xmlns="">
          <p:pic>
            <p:nvPicPr>
              <p:cNvPr id="4" name="Ink 3">
                <a:extLst>
                  <a:ext uri="{FF2B5EF4-FFF2-40B4-BE49-F238E27FC236}">
                    <a16:creationId xmlns:a16="http://schemas.microsoft.com/office/drawing/2014/main" id="{8F03984D-40A9-7741-7EDD-909DB07B6BF3}"/>
                  </a:ext>
                </a:extLst>
              </p:cNvPr>
              <p:cNvPicPr/>
              <p:nvPr/>
            </p:nvPicPr>
            <p:blipFill>
              <a:blip r:embed="rId3"/>
              <a:stretch>
                <a:fillRect/>
              </a:stretch>
            </p:blipFill>
            <p:spPr>
              <a:xfrm>
                <a:off x="796395" y="3679050"/>
                <a:ext cx="7920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4" name="Ink 33">
                <a:extLst>
                  <a:ext uri="{FF2B5EF4-FFF2-40B4-BE49-F238E27FC236}">
                    <a16:creationId xmlns:a16="http://schemas.microsoft.com/office/drawing/2014/main" id="{32C9136F-2D9A-94F6-FE56-CF851379FE30}"/>
                  </a:ext>
                </a:extLst>
              </p14:cNvPr>
              <p14:cNvContentPartPr/>
              <p14:nvPr/>
            </p14:nvContentPartPr>
            <p14:xfrm>
              <a:off x="1444395" y="3771570"/>
              <a:ext cx="39960" cy="40320"/>
            </p14:xfrm>
          </p:contentPart>
        </mc:Choice>
        <mc:Fallback xmlns="">
          <p:pic>
            <p:nvPicPr>
              <p:cNvPr id="34" name="Ink 33">
                <a:extLst>
                  <a:ext uri="{FF2B5EF4-FFF2-40B4-BE49-F238E27FC236}">
                    <a16:creationId xmlns:a16="http://schemas.microsoft.com/office/drawing/2014/main" id="{32C9136F-2D9A-94F6-FE56-CF851379FE30}"/>
                  </a:ext>
                </a:extLst>
              </p:cNvPr>
              <p:cNvPicPr/>
              <p:nvPr/>
            </p:nvPicPr>
            <p:blipFill>
              <a:blip r:embed="rId5"/>
              <a:stretch>
                <a:fillRect/>
              </a:stretch>
            </p:blipFill>
            <p:spPr>
              <a:xfrm>
                <a:off x="1435395" y="3762570"/>
                <a:ext cx="5760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FA8E2698-D029-92A6-E333-1EFF609CC3BA}"/>
                  </a:ext>
                </a:extLst>
              </p14:cNvPr>
              <p14:cNvContentPartPr/>
              <p14:nvPr/>
            </p14:nvContentPartPr>
            <p14:xfrm>
              <a:off x="8536395" y="3804690"/>
              <a:ext cx="360" cy="360"/>
            </p14:xfrm>
          </p:contentPart>
        </mc:Choice>
        <mc:Fallback xmlns="">
          <p:pic>
            <p:nvPicPr>
              <p:cNvPr id="11" name="Ink 10">
                <a:extLst>
                  <a:ext uri="{FF2B5EF4-FFF2-40B4-BE49-F238E27FC236}">
                    <a16:creationId xmlns:a16="http://schemas.microsoft.com/office/drawing/2014/main" id="{FA8E2698-D029-92A6-E333-1EFF609CC3BA}"/>
                  </a:ext>
                </a:extLst>
              </p:cNvPr>
              <p:cNvPicPr/>
              <p:nvPr/>
            </p:nvPicPr>
            <p:blipFill>
              <a:blip r:embed="rId7"/>
              <a:stretch>
                <a:fillRect/>
              </a:stretch>
            </p:blipFill>
            <p:spPr>
              <a:xfrm>
                <a:off x="8527395" y="3795690"/>
                <a:ext cx="18000" cy="18000"/>
              </a:xfrm>
              <a:prstGeom prst="rect">
                <a:avLst/>
              </a:prstGeom>
            </p:spPr>
          </p:pic>
        </mc:Fallback>
      </mc:AlternateContent>
      <p:grpSp>
        <p:nvGrpSpPr>
          <p:cNvPr id="16" name="Group 15">
            <a:extLst>
              <a:ext uri="{FF2B5EF4-FFF2-40B4-BE49-F238E27FC236}">
                <a16:creationId xmlns:a16="http://schemas.microsoft.com/office/drawing/2014/main" id="{E7DF9E46-917F-3A46-F80D-C60E17C107A0}"/>
              </a:ext>
            </a:extLst>
          </p:cNvPr>
          <p:cNvGrpSpPr/>
          <p:nvPr/>
        </p:nvGrpSpPr>
        <p:grpSpPr>
          <a:xfrm>
            <a:off x="491475" y="4620090"/>
            <a:ext cx="464400" cy="32760"/>
            <a:chOff x="491475" y="4620090"/>
            <a:chExt cx="464400" cy="32760"/>
          </a:xfrm>
        </p:grpSpPr>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A23A1089-9B2D-5EC0-D50E-2739FC6292BA}"/>
                    </a:ext>
                  </a:extLst>
                </p14:cNvPr>
                <p14:cNvContentPartPr/>
                <p14:nvPr/>
              </p14:nvContentPartPr>
              <p14:xfrm>
                <a:off x="491475" y="4620090"/>
                <a:ext cx="17280" cy="3600"/>
              </p14:xfrm>
            </p:contentPart>
          </mc:Choice>
          <mc:Fallback xmlns="">
            <p:pic>
              <p:nvPicPr>
                <p:cNvPr id="13" name="Ink 12">
                  <a:extLst>
                    <a:ext uri="{FF2B5EF4-FFF2-40B4-BE49-F238E27FC236}">
                      <a16:creationId xmlns:a16="http://schemas.microsoft.com/office/drawing/2014/main" id="{A23A1089-9B2D-5EC0-D50E-2739FC6292BA}"/>
                    </a:ext>
                  </a:extLst>
                </p:cNvPr>
                <p:cNvPicPr/>
                <p:nvPr/>
              </p:nvPicPr>
              <p:blipFill>
                <a:blip r:embed="rId9"/>
                <a:stretch>
                  <a:fillRect/>
                </a:stretch>
              </p:blipFill>
              <p:spPr>
                <a:xfrm>
                  <a:off x="482475" y="4611090"/>
                  <a:ext cx="3492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77D3FC95-7223-27B8-83A5-F42983C9CB4E}"/>
                    </a:ext>
                  </a:extLst>
                </p14:cNvPr>
                <p14:cNvContentPartPr/>
                <p14:nvPr/>
              </p14:nvContentPartPr>
              <p14:xfrm>
                <a:off x="954435" y="4650330"/>
                <a:ext cx="1440" cy="2520"/>
              </p14:xfrm>
            </p:contentPart>
          </mc:Choice>
          <mc:Fallback xmlns="">
            <p:pic>
              <p:nvPicPr>
                <p:cNvPr id="14" name="Ink 13">
                  <a:extLst>
                    <a:ext uri="{FF2B5EF4-FFF2-40B4-BE49-F238E27FC236}">
                      <a16:creationId xmlns:a16="http://schemas.microsoft.com/office/drawing/2014/main" id="{77D3FC95-7223-27B8-83A5-F42983C9CB4E}"/>
                    </a:ext>
                  </a:extLst>
                </p:cNvPr>
                <p:cNvPicPr/>
                <p:nvPr/>
              </p:nvPicPr>
              <p:blipFill>
                <a:blip r:embed="rId11"/>
                <a:stretch>
                  <a:fillRect/>
                </a:stretch>
              </p:blipFill>
              <p:spPr>
                <a:xfrm>
                  <a:off x="945435" y="4641330"/>
                  <a:ext cx="19080" cy="20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5B0020FF-8361-2FA8-44E6-638B8C3D3A35}"/>
                  </a:ext>
                </a:extLst>
              </p14:cNvPr>
              <p14:cNvContentPartPr/>
              <p14:nvPr/>
            </p14:nvContentPartPr>
            <p14:xfrm>
              <a:off x="5827035" y="4577970"/>
              <a:ext cx="4320" cy="6840"/>
            </p14:xfrm>
          </p:contentPart>
        </mc:Choice>
        <mc:Fallback xmlns="">
          <p:pic>
            <p:nvPicPr>
              <p:cNvPr id="26" name="Ink 25">
                <a:extLst>
                  <a:ext uri="{FF2B5EF4-FFF2-40B4-BE49-F238E27FC236}">
                    <a16:creationId xmlns:a16="http://schemas.microsoft.com/office/drawing/2014/main" id="{5B0020FF-8361-2FA8-44E6-638B8C3D3A35}"/>
                  </a:ext>
                </a:extLst>
              </p:cNvPr>
              <p:cNvPicPr/>
              <p:nvPr/>
            </p:nvPicPr>
            <p:blipFill>
              <a:blip r:embed="rId13"/>
              <a:stretch>
                <a:fillRect/>
              </a:stretch>
            </p:blipFill>
            <p:spPr>
              <a:xfrm>
                <a:off x="5818035" y="4568970"/>
                <a:ext cx="21960" cy="24480"/>
              </a:xfrm>
              <a:prstGeom prst="rect">
                <a:avLst/>
              </a:prstGeom>
            </p:spPr>
          </p:pic>
        </mc:Fallback>
      </mc:AlternateContent>
      <p:grpSp>
        <p:nvGrpSpPr>
          <p:cNvPr id="32" name="Group 31">
            <a:extLst>
              <a:ext uri="{FF2B5EF4-FFF2-40B4-BE49-F238E27FC236}">
                <a16:creationId xmlns:a16="http://schemas.microsoft.com/office/drawing/2014/main" id="{A9F00127-C440-D333-E332-4E82DD0F6455}"/>
              </a:ext>
            </a:extLst>
          </p:cNvPr>
          <p:cNvGrpSpPr/>
          <p:nvPr/>
        </p:nvGrpSpPr>
        <p:grpSpPr>
          <a:xfrm>
            <a:off x="7061475" y="4630890"/>
            <a:ext cx="3224520" cy="110880"/>
            <a:chOff x="7061475" y="4630890"/>
            <a:chExt cx="3224520" cy="110880"/>
          </a:xfrm>
        </p:grpSpPr>
        <mc:AlternateContent xmlns:mc="http://schemas.openxmlformats.org/markup-compatibility/2006" xmlns:p14="http://schemas.microsoft.com/office/powerpoint/2010/main">
          <mc:Choice Requires="p14">
            <p:contentPart p14:bwMode="auto" r:id="rId14">
              <p14:nvContentPartPr>
                <p14:cNvPr id="27" name="Ink 26">
                  <a:extLst>
                    <a:ext uri="{FF2B5EF4-FFF2-40B4-BE49-F238E27FC236}">
                      <a16:creationId xmlns:a16="http://schemas.microsoft.com/office/drawing/2014/main" id="{9EE228B2-7AB2-B540-AFF4-4F6263F06E06}"/>
                    </a:ext>
                  </a:extLst>
                </p14:cNvPr>
                <p14:cNvContentPartPr/>
                <p14:nvPr/>
              </p14:nvContentPartPr>
              <p14:xfrm>
                <a:off x="7061475" y="4718730"/>
                <a:ext cx="360" cy="360"/>
              </p14:xfrm>
            </p:contentPart>
          </mc:Choice>
          <mc:Fallback xmlns="">
            <p:pic>
              <p:nvPicPr>
                <p:cNvPr id="27" name="Ink 26">
                  <a:extLst>
                    <a:ext uri="{FF2B5EF4-FFF2-40B4-BE49-F238E27FC236}">
                      <a16:creationId xmlns:a16="http://schemas.microsoft.com/office/drawing/2014/main" id="{9EE228B2-7AB2-B540-AFF4-4F6263F06E06}"/>
                    </a:ext>
                  </a:extLst>
                </p:cNvPr>
                <p:cNvPicPr/>
                <p:nvPr/>
              </p:nvPicPr>
              <p:blipFill>
                <a:blip r:embed="rId7"/>
                <a:stretch>
                  <a:fillRect/>
                </a:stretch>
              </p:blipFill>
              <p:spPr>
                <a:xfrm>
                  <a:off x="7052475" y="470973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 name="Ink 27">
                  <a:extLst>
                    <a:ext uri="{FF2B5EF4-FFF2-40B4-BE49-F238E27FC236}">
                      <a16:creationId xmlns:a16="http://schemas.microsoft.com/office/drawing/2014/main" id="{2DDF65AE-FC9A-55CA-336E-C1139733E3B6}"/>
                    </a:ext>
                  </a:extLst>
                </p14:cNvPr>
                <p14:cNvContentPartPr/>
                <p14:nvPr/>
              </p14:nvContentPartPr>
              <p14:xfrm>
                <a:off x="7892715" y="4736010"/>
                <a:ext cx="21960" cy="5760"/>
              </p14:xfrm>
            </p:contentPart>
          </mc:Choice>
          <mc:Fallback xmlns="">
            <p:pic>
              <p:nvPicPr>
                <p:cNvPr id="28" name="Ink 27">
                  <a:extLst>
                    <a:ext uri="{FF2B5EF4-FFF2-40B4-BE49-F238E27FC236}">
                      <a16:creationId xmlns:a16="http://schemas.microsoft.com/office/drawing/2014/main" id="{2DDF65AE-FC9A-55CA-336E-C1139733E3B6}"/>
                    </a:ext>
                  </a:extLst>
                </p:cNvPr>
                <p:cNvPicPr/>
                <p:nvPr/>
              </p:nvPicPr>
              <p:blipFill>
                <a:blip r:embed="rId16"/>
                <a:stretch>
                  <a:fillRect/>
                </a:stretch>
              </p:blipFill>
              <p:spPr>
                <a:xfrm>
                  <a:off x="7883715" y="4727010"/>
                  <a:ext cx="3960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9" name="Ink 28">
                  <a:extLst>
                    <a:ext uri="{FF2B5EF4-FFF2-40B4-BE49-F238E27FC236}">
                      <a16:creationId xmlns:a16="http://schemas.microsoft.com/office/drawing/2014/main" id="{C1C0B423-F6E9-03A2-E34A-9611FC1C4876}"/>
                    </a:ext>
                  </a:extLst>
                </p14:cNvPr>
                <p14:cNvContentPartPr/>
                <p14:nvPr/>
              </p14:nvContentPartPr>
              <p14:xfrm>
                <a:off x="8588235" y="4676610"/>
                <a:ext cx="50760" cy="17640"/>
              </p14:xfrm>
            </p:contentPart>
          </mc:Choice>
          <mc:Fallback xmlns="">
            <p:pic>
              <p:nvPicPr>
                <p:cNvPr id="29" name="Ink 28">
                  <a:extLst>
                    <a:ext uri="{FF2B5EF4-FFF2-40B4-BE49-F238E27FC236}">
                      <a16:creationId xmlns:a16="http://schemas.microsoft.com/office/drawing/2014/main" id="{C1C0B423-F6E9-03A2-E34A-9611FC1C4876}"/>
                    </a:ext>
                  </a:extLst>
                </p:cNvPr>
                <p:cNvPicPr/>
                <p:nvPr/>
              </p:nvPicPr>
              <p:blipFill>
                <a:blip r:embed="rId18"/>
                <a:stretch>
                  <a:fillRect/>
                </a:stretch>
              </p:blipFill>
              <p:spPr>
                <a:xfrm>
                  <a:off x="8579235" y="4667610"/>
                  <a:ext cx="6840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0" name="Ink 29">
                  <a:extLst>
                    <a:ext uri="{FF2B5EF4-FFF2-40B4-BE49-F238E27FC236}">
                      <a16:creationId xmlns:a16="http://schemas.microsoft.com/office/drawing/2014/main" id="{80EB8697-B7C8-630A-8081-5BD78432A5C8}"/>
                    </a:ext>
                  </a:extLst>
                </p14:cNvPr>
                <p14:cNvContentPartPr/>
                <p14:nvPr/>
              </p14:nvContentPartPr>
              <p14:xfrm>
                <a:off x="9447195" y="4631970"/>
                <a:ext cx="15840" cy="13320"/>
              </p14:xfrm>
            </p:contentPart>
          </mc:Choice>
          <mc:Fallback xmlns="">
            <p:pic>
              <p:nvPicPr>
                <p:cNvPr id="30" name="Ink 29">
                  <a:extLst>
                    <a:ext uri="{FF2B5EF4-FFF2-40B4-BE49-F238E27FC236}">
                      <a16:creationId xmlns:a16="http://schemas.microsoft.com/office/drawing/2014/main" id="{80EB8697-B7C8-630A-8081-5BD78432A5C8}"/>
                    </a:ext>
                  </a:extLst>
                </p:cNvPr>
                <p:cNvPicPr/>
                <p:nvPr/>
              </p:nvPicPr>
              <p:blipFill>
                <a:blip r:embed="rId20"/>
                <a:stretch>
                  <a:fillRect/>
                </a:stretch>
              </p:blipFill>
              <p:spPr>
                <a:xfrm>
                  <a:off x="9438195" y="4623330"/>
                  <a:ext cx="334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1" name="Ink 30">
                  <a:extLst>
                    <a:ext uri="{FF2B5EF4-FFF2-40B4-BE49-F238E27FC236}">
                      <a16:creationId xmlns:a16="http://schemas.microsoft.com/office/drawing/2014/main" id="{DB5C54F7-8E6A-8319-B481-4BB8B0973ECE}"/>
                    </a:ext>
                  </a:extLst>
                </p14:cNvPr>
                <p14:cNvContentPartPr/>
                <p14:nvPr/>
              </p14:nvContentPartPr>
              <p14:xfrm>
                <a:off x="10274835" y="4630890"/>
                <a:ext cx="11160" cy="4680"/>
              </p14:xfrm>
            </p:contentPart>
          </mc:Choice>
          <mc:Fallback xmlns="">
            <p:pic>
              <p:nvPicPr>
                <p:cNvPr id="31" name="Ink 30">
                  <a:extLst>
                    <a:ext uri="{FF2B5EF4-FFF2-40B4-BE49-F238E27FC236}">
                      <a16:creationId xmlns:a16="http://schemas.microsoft.com/office/drawing/2014/main" id="{DB5C54F7-8E6A-8319-B481-4BB8B0973ECE}"/>
                    </a:ext>
                  </a:extLst>
                </p:cNvPr>
                <p:cNvPicPr/>
                <p:nvPr/>
              </p:nvPicPr>
              <p:blipFill>
                <a:blip r:embed="rId22"/>
                <a:stretch>
                  <a:fillRect/>
                </a:stretch>
              </p:blipFill>
              <p:spPr>
                <a:xfrm>
                  <a:off x="10265835" y="4622250"/>
                  <a:ext cx="28800" cy="22320"/>
                </a:xfrm>
                <a:prstGeom prst="rect">
                  <a:avLst/>
                </a:prstGeom>
              </p:spPr>
            </p:pic>
          </mc:Fallback>
        </mc:AlternateContent>
      </p:grpSp>
      <p:sp>
        <p:nvSpPr>
          <p:cNvPr id="2" name="Footer Placeholder 1">
            <a:extLst>
              <a:ext uri="{FF2B5EF4-FFF2-40B4-BE49-F238E27FC236}">
                <a16:creationId xmlns:a16="http://schemas.microsoft.com/office/drawing/2014/main" id="{D4532549-C318-DAD2-9D3F-530FF5D7CF2D}"/>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C3114C7D-2F7C-BC9E-5370-724E2016FB76}"/>
              </a:ext>
            </a:extLst>
          </p:cNvPr>
          <p:cNvSpPr>
            <a:spLocks noGrp="1"/>
          </p:cNvSpPr>
          <p:nvPr>
            <p:ph type="sldNum" sz="quarter" idx="12"/>
          </p:nvPr>
        </p:nvSpPr>
        <p:spPr/>
        <p:txBody>
          <a:bodyPr/>
          <a:lstStyle/>
          <a:p>
            <a:fld id="{FACB5482-D393-4E2D-8FB7-B68A06B80F1E}" type="slidenum">
              <a:rPr lang="en-IN" smtClean="0"/>
              <a:t>4</a:t>
            </a:fld>
            <a:endParaRPr lang="en-IN"/>
          </a:p>
        </p:txBody>
      </p:sp>
    </p:spTree>
    <p:extLst>
      <p:ext uri="{BB962C8B-B14F-4D97-AF65-F5344CB8AC3E}">
        <p14:creationId xmlns:p14="http://schemas.microsoft.com/office/powerpoint/2010/main" val="1747934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EB241E-018C-C952-2E21-E2D3BA1C79DA}"/>
              </a:ext>
            </a:extLst>
          </p:cNvPr>
          <p:cNvSpPr>
            <a:spLocks noGrp="1"/>
          </p:cNvSpPr>
          <p:nvPr>
            <p:ph idx="1"/>
          </p:nvPr>
        </p:nvSpPr>
        <p:spPr>
          <a:xfrm>
            <a:off x="276225" y="590550"/>
            <a:ext cx="11620499" cy="5962650"/>
          </a:xfrm>
        </p:spPr>
        <p:txBody>
          <a:bodyPr>
            <a:normAutofit fontScale="85000" lnSpcReduction="20000"/>
          </a:bodyPr>
          <a:lstStyle/>
          <a:p>
            <a:pPr marL="0" indent="0">
              <a:buNone/>
            </a:pPr>
            <a:r>
              <a:rPr lang="en-US" sz="22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Working of Naïve Bayes' Classifier:</a:t>
            </a:r>
          </a:p>
          <a:p>
            <a:pPr marL="0" indent="0">
              <a:buNone/>
            </a:pPr>
            <a:r>
              <a:rPr lang="en-US" dirty="0">
                <a:latin typeface="Georgia" panose="02040502050405020303" pitchFamily="18" charset="0"/>
              </a:rPr>
              <a:t>Working of Naïve Bayes' Classifier can be understood with the help of the below example:</a:t>
            </a:r>
          </a:p>
          <a:p>
            <a:pPr>
              <a:buFont typeface="Wingdings" panose="05000000000000000000" pitchFamily="2" charset="2"/>
              <a:buChar char="q"/>
            </a:pPr>
            <a:r>
              <a:rPr lang="en-US" dirty="0">
                <a:latin typeface="Georgia" panose="02040502050405020303" pitchFamily="18" charset="0"/>
              </a:rPr>
              <a:t>Suppose we have a dataset of weather conditions and corresponding target variable "Play". </a:t>
            </a:r>
          </a:p>
          <a:p>
            <a:pPr>
              <a:buFont typeface="Wingdings" panose="05000000000000000000" pitchFamily="2" charset="2"/>
              <a:buChar char="q"/>
            </a:pPr>
            <a:r>
              <a:rPr lang="en-US" dirty="0">
                <a:latin typeface="Georgia" panose="02040502050405020303" pitchFamily="18" charset="0"/>
              </a:rPr>
              <a:t>So using this dataset we need to decide that whether we should play or not on a particular day according to the weather conditions.</a:t>
            </a:r>
          </a:p>
          <a:p>
            <a:pPr>
              <a:buFont typeface="Wingdings" panose="05000000000000000000" pitchFamily="2" charset="2"/>
              <a:buChar char="q"/>
            </a:pPr>
            <a:endParaRPr lang="en-US" dirty="0">
              <a:latin typeface="Georgia" panose="02040502050405020303" pitchFamily="18" charset="0"/>
            </a:endParaRPr>
          </a:p>
          <a:p>
            <a:pPr marL="0" indent="0">
              <a:buNone/>
            </a:pPr>
            <a:r>
              <a:rPr lang="en-US" dirty="0">
                <a:latin typeface="Georgia" panose="02040502050405020303" pitchFamily="18" charset="0"/>
              </a:rPr>
              <a:t>So to solve this problem, we need to follow:</a:t>
            </a:r>
          </a:p>
          <a:p>
            <a:pPr>
              <a:buFont typeface="Wingdings" panose="05000000000000000000" pitchFamily="2" charset="2"/>
              <a:buChar char="q"/>
            </a:pPr>
            <a:r>
              <a:rPr lang="en-US" dirty="0">
                <a:latin typeface="Georgia" panose="02040502050405020303" pitchFamily="18" charset="0"/>
              </a:rPr>
              <a:t>Convert the given dataset into frequency tables.</a:t>
            </a:r>
          </a:p>
          <a:p>
            <a:pPr>
              <a:buFont typeface="Wingdings" panose="05000000000000000000" pitchFamily="2" charset="2"/>
              <a:buChar char="q"/>
            </a:pPr>
            <a:endParaRPr lang="en-US" dirty="0">
              <a:latin typeface="Georgia" panose="02040502050405020303" pitchFamily="18" charset="0"/>
            </a:endParaRPr>
          </a:p>
          <a:p>
            <a:pPr marL="0" indent="0">
              <a:buNone/>
            </a:pPr>
            <a:r>
              <a:rPr lang="en-US" dirty="0">
                <a:latin typeface="Georgia" panose="02040502050405020303" pitchFamily="18" charset="0"/>
              </a:rPr>
              <a:t>Generate Likelihood table by finding the probabilities of given features.</a:t>
            </a:r>
          </a:p>
          <a:p>
            <a:pPr marL="0" indent="0">
              <a:buNone/>
            </a:pPr>
            <a:r>
              <a:rPr lang="en-US" dirty="0">
                <a:latin typeface="Georgia" panose="02040502050405020303" pitchFamily="18" charset="0"/>
              </a:rPr>
              <a:t>Now, use Bayes theorem to calculate the posterior probability.</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Problem: If the weather is sunny, then the Player should play or not?</a:t>
            </a:r>
          </a:p>
          <a:p>
            <a:pPr marL="0" indent="0">
              <a:buNone/>
            </a:pPr>
            <a:r>
              <a:rPr lang="en-US" dirty="0">
                <a:latin typeface="Georgia" panose="02040502050405020303" pitchFamily="18" charset="0"/>
              </a:rPr>
              <a:t>Solution: To solve this, first consider the below dataset:</a:t>
            </a:r>
            <a:endParaRPr lang="en-IN" dirty="0">
              <a:latin typeface="Georgia" panose="02040502050405020303" pitchFamily="18" charset="0"/>
            </a:endParaRPr>
          </a:p>
        </p:txBody>
      </p:sp>
      <p:grpSp>
        <p:nvGrpSpPr>
          <p:cNvPr id="45" name="Group 44">
            <a:extLst>
              <a:ext uri="{FF2B5EF4-FFF2-40B4-BE49-F238E27FC236}">
                <a16:creationId xmlns:a16="http://schemas.microsoft.com/office/drawing/2014/main" id="{7F997A5B-1519-BBBB-3D17-E7D2A15AA097}"/>
              </a:ext>
            </a:extLst>
          </p:cNvPr>
          <p:cNvGrpSpPr/>
          <p:nvPr/>
        </p:nvGrpSpPr>
        <p:grpSpPr>
          <a:xfrm>
            <a:off x="10293915" y="3256410"/>
            <a:ext cx="1050840" cy="731520"/>
            <a:chOff x="10293915" y="3256410"/>
            <a:chExt cx="1050840" cy="731520"/>
          </a:xfrm>
        </p:grpSpPr>
        <mc:AlternateContent xmlns:mc="http://schemas.openxmlformats.org/markup-compatibility/2006" xmlns:p14="http://schemas.microsoft.com/office/powerpoint/2010/main">
          <mc:Choice Requires="p14">
            <p:contentPart p14:bwMode="auto" r:id="rId2">
              <p14:nvContentPartPr>
                <p14:cNvPr id="69" name="Ink 68">
                  <a:extLst>
                    <a:ext uri="{FF2B5EF4-FFF2-40B4-BE49-F238E27FC236}">
                      <a16:creationId xmlns:a16="http://schemas.microsoft.com/office/drawing/2014/main" id="{F7A7FF8F-C365-EB0B-8EA2-6874F38520EC}"/>
                    </a:ext>
                  </a:extLst>
                </p14:cNvPr>
                <p14:cNvContentPartPr/>
                <p14:nvPr/>
              </p14:nvContentPartPr>
              <p14:xfrm>
                <a:off x="10293915" y="3256410"/>
                <a:ext cx="9360" cy="9720"/>
              </p14:xfrm>
            </p:contentPart>
          </mc:Choice>
          <mc:Fallback xmlns="">
            <p:pic>
              <p:nvPicPr>
                <p:cNvPr id="69" name="Ink 68">
                  <a:extLst>
                    <a:ext uri="{FF2B5EF4-FFF2-40B4-BE49-F238E27FC236}">
                      <a16:creationId xmlns:a16="http://schemas.microsoft.com/office/drawing/2014/main" id="{F7A7FF8F-C365-EB0B-8EA2-6874F38520EC}"/>
                    </a:ext>
                  </a:extLst>
                </p:cNvPr>
                <p:cNvPicPr/>
                <p:nvPr/>
              </p:nvPicPr>
              <p:blipFill>
                <a:blip r:embed="rId3"/>
                <a:stretch>
                  <a:fillRect/>
                </a:stretch>
              </p:blipFill>
              <p:spPr>
                <a:xfrm>
                  <a:off x="10285275" y="3247410"/>
                  <a:ext cx="2700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0" name="Ink 69">
                  <a:extLst>
                    <a:ext uri="{FF2B5EF4-FFF2-40B4-BE49-F238E27FC236}">
                      <a16:creationId xmlns:a16="http://schemas.microsoft.com/office/drawing/2014/main" id="{E0C07579-CCB2-E6C9-4FB7-505248D939A7}"/>
                    </a:ext>
                  </a:extLst>
                </p14:cNvPr>
                <p14:cNvContentPartPr/>
                <p14:nvPr/>
              </p14:nvContentPartPr>
              <p14:xfrm>
                <a:off x="11336475" y="3970650"/>
                <a:ext cx="8280" cy="17280"/>
              </p14:xfrm>
            </p:contentPart>
          </mc:Choice>
          <mc:Fallback xmlns="">
            <p:pic>
              <p:nvPicPr>
                <p:cNvPr id="70" name="Ink 69">
                  <a:extLst>
                    <a:ext uri="{FF2B5EF4-FFF2-40B4-BE49-F238E27FC236}">
                      <a16:creationId xmlns:a16="http://schemas.microsoft.com/office/drawing/2014/main" id="{E0C07579-CCB2-E6C9-4FB7-505248D939A7}"/>
                    </a:ext>
                  </a:extLst>
                </p:cNvPr>
                <p:cNvPicPr/>
                <p:nvPr/>
              </p:nvPicPr>
              <p:blipFill>
                <a:blip r:embed="rId5"/>
                <a:stretch>
                  <a:fillRect/>
                </a:stretch>
              </p:blipFill>
              <p:spPr>
                <a:xfrm>
                  <a:off x="11327835" y="3961650"/>
                  <a:ext cx="25920" cy="34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68" name="Ink 67">
                <a:extLst>
                  <a:ext uri="{FF2B5EF4-FFF2-40B4-BE49-F238E27FC236}">
                    <a16:creationId xmlns:a16="http://schemas.microsoft.com/office/drawing/2014/main" id="{A6D420FD-8B3E-627F-19D2-E4AD435CB8DB}"/>
                  </a:ext>
                </a:extLst>
              </p14:cNvPr>
              <p14:cNvContentPartPr/>
              <p14:nvPr/>
            </p14:nvContentPartPr>
            <p14:xfrm>
              <a:off x="2745075" y="5835450"/>
              <a:ext cx="72360" cy="144720"/>
            </p14:xfrm>
          </p:contentPart>
        </mc:Choice>
        <mc:Fallback xmlns="">
          <p:pic>
            <p:nvPicPr>
              <p:cNvPr id="68" name="Ink 67">
                <a:extLst>
                  <a:ext uri="{FF2B5EF4-FFF2-40B4-BE49-F238E27FC236}">
                    <a16:creationId xmlns:a16="http://schemas.microsoft.com/office/drawing/2014/main" id="{A6D420FD-8B3E-627F-19D2-E4AD435CB8DB}"/>
                  </a:ext>
                </a:extLst>
              </p:cNvPr>
              <p:cNvPicPr/>
              <p:nvPr/>
            </p:nvPicPr>
            <p:blipFill>
              <a:blip r:embed="rId7"/>
              <a:stretch>
                <a:fillRect/>
              </a:stretch>
            </p:blipFill>
            <p:spPr>
              <a:xfrm>
                <a:off x="2736075" y="5826810"/>
                <a:ext cx="90000" cy="162360"/>
              </a:xfrm>
              <a:prstGeom prst="rect">
                <a:avLst/>
              </a:prstGeom>
            </p:spPr>
          </p:pic>
        </mc:Fallback>
      </mc:AlternateContent>
      <p:sp>
        <p:nvSpPr>
          <p:cNvPr id="2" name="Footer Placeholder 1">
            <a:extLst>
              <a:ext uri="{FF2B5EF4-FFF2-40B4-BE49-F238E27FC236}">
                <a16:creationId xmlns:a16="http://schemas.microsoft.com/office/drawing/2014/main" id="{9BE08AAD-BBD7-3FC3-C19D-79FD4E1562EC}"/>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34771538-BCAE-BD1C-384C-DDEBBA7AD0AA}"/>
              </a:ext>
            </a:extLst>
          </p:cNvPr>
          <p:cNvSpPr>
            <a:spLocks noGrp="1"/>
          </p:cNvSpPr>
          <p:nvPr>
            <p:ph type="sldNum" sz="quarter" idx="12"/>
          </p:nvPr>
        </p:nvSpPr>
        <p:spPr/>
        <p:txBody>
          <a:bodyPr/>
          <a:lstStyle/>
          <a:p>
            <a:fld id="{FACB5482-D393-4E2D-8FB7-B68A06B80F1E}" type="slidenum">
              <a:rPr lang="en-IN" smtClean="0"/>
              <a:t>5</a:t>
            </a:fld>
            <a:endParaRPr lang="en-IN"/>
          </a:p>
        </p:txBody>
      </p:sp>
    </p:spTree>
    <p:extLst>
      <p:ext uri="{BB962C8B-B14F-4D97-AF65-F5344CB8AC3E}">
        <p14:creationId xmlns:p14="http://schemas.microsoft.com/office/powerpoint/2010/main" val="3343377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AF2E41-C768-7F30-CC48-C06688EFEF31}"/>
              </a:ext>
            </a:extLst>
          </p:cNvPr>
          <p:cNvPicPr>
            <a:picLocks noGrp="1" noChangeAspect="1"/>
          </p:cNvPicPr>
          <p:nvPr>
            <p:ph idx="1"/>
          </p:nvPr>
        </p:nvPicPr>
        <p:blipFill>
          <a:blip r:embed="rId2"/>
          <a:stretch>
            <a:fillRect/>
          </a:stretch>
        </p:blipFill>
        <p:spPr>
          <a:xfrm>
            <a:off x="628651" y="723900"/>
            <a:ext cx="10791824" cy="5857875"/>
          </a:xfrm>
        </p:spPr>
      </p:pic>
      <p:sp>
        <p:nvSpPr>
          <p:cNvPr id="2" name="Footer Placeholder 1">
            <a:extLst>
              <a:ext uri="{FF2B5EF4-FFF2-40B4-BE49-F238E27FC236}">
                <a16:creationId xmlns:a16="http://schemas.microsoft.com/office/drawing/2014/main" id="{EEE35D66-13CF-CAD3-BE28-B0B452157DE2}"/>
              </a:ext>
            </a:extLst>
          </p:cNvPr>
          <p:cNvSpPr>
            <a:spLocks noGrp="1"/>
          </p:cNvSpPr>
          <p:nvPr>
            <p:ph type="ftr" sz="quarter" idx="11"/>
          </p:nvPr>
        </p:nvSpPr>
        <p:spPr/>
        <p:txBody>
          <a:bodyPr/>
          <a:lstStyle/>
          <a:p>
            <a:r>
              <a:rPr lang="en-IN"/>
              <a:t>ICT Academy</a:t>
            </a:r>
          </a:p>
        </p:txBody>
      </p:sp>
      <p:sp>
        <p:nvSpPr>
          <p:cNvPr id="3" name="Slide Number Placeholder 2">
            <a:extLst>
              <a:ext uri="{FF2B5EF4-FFF2-40B4-BE49-F238E27FC236}">
                <a16:creationId xmlns:a16="http://schemas.microsoft.com/office/drawing/2014/main" id="{DD56EAF9-FD1C-208D-180F-8071DF682F46}"/>
              </a:ext>
            </a:extLst>
          </p:cNvPr>
          <p:cNvSpPr>
            <a:spLocks noGrp="1"/>
          </p:cNvSpPr>
          <p:nvPr>
            <p:ph type="sldNum" sz="quarter" idx="12"/>
          </p:nvPr>
        </p:nvSpPr>
        <p:spPr/>
        <p:txBody>
          <a:bodyPr/>
          <a:lstStyle/>
          <a:p>
            <a:fld id="{FACB5482-D393-4E2D-8FB7-B68A06B80F1E}" type="slidenum">
              <a:rPr lang="en-IN" smtClean="0"/>
              <a:t>6</a:t>
            </a:fld>
            <a:endParaRPr lang="en-IN"/>
          </a:p>
        </p:txBody>
      </p:sp>
    </p:spTree>
    <p:extLst>
      <p:ext uri="{BB962C8B-B14F-4D97-AF65-F5344CB8AC3E}">
        <p14:creationId xmlns:p14="http://schemas.microsoft.com/office/powerpoint/2010/main" val="1157177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96BCBA6-4261-DABE-28CB-662744588BC6}"/>
              </a:ext>
            </a:extLst>
          </p:cNvPr>
          <p:cNvPicPr>
            <a:picLocks noGrp="1" noChangeAspect="1"/>
          </p:cNvPicPr>
          <p:nvPr>
            <p:ph idx="1"/>
          </p:nvPr>
        </p:nvPicPr>
        <p:blipFill>
          <a:blip r:embed="rId2"/>
          <a:stretch>
            <a:fillRect/>
          </a:stretch>
        </p:blipFill>
        <p:spPr>
          <a:xfrm>
            <a:off x="933450" y="1123950"/>
            <a:ext cx="9486900" cy="4953000"/>
          </a:xfrm>
        </p:spPr>
      </p:pic>
      <mc:AlternateContent xmlns:mc="http://schemas.openxmlformats.org/markup-compatibility/2006" xmlns:p14="http://schemas.microsoft.com/office/powerpoint/2010/main">
        <mc:Choice Requires="p14">
          <p:contentPart p14:bwMode="auto" r:id="rId3">
            <p14:nvContentPartPr>
              <p14:cNvPr id="37" name="Ink 36">
                <a:extLst>
                  <a:ext uri="{FF2B5EF4-FFF2-40B4-BE49-F238E27FC236}">
                    <a16:creationId xmlns:a16="http://schemas.microsoft.com/office/drawing/2014/main" id="{CEB57679-8BC3-8A94-8FC4-0765573C92B6}"/>
                  </a:ext>
                </a:extLst>
              </p14:cNvPr>
              <p14:cNvContentPartPr/>
              <p14:nvPr/>
            </p14:nvContentPartPr>
            <p14:xfrm>
              <a:off x="7854195" y="4220130"/>
              <a:ext cx="41040" cy="27720"/>
            </p14:xfrm>
          </p:contentPart>
        </mc:Choice>
        <mc:Fallback xmlns="">
          <p:pic>
            <p:nvPicPr>
              <p:cNvPr id="37" name="Ink 36">
                <a:extLst>
                  <a:ext uri="{FF2B5EF4-FFF2-40B4-BE49-F238E27FC236}">
                    <a16:creationId xmlns:a16="http://schemas.microsoft.com/office/drawing/2014/main" id="{CEB57679-8BC3-8A94-8FC4-0765573C92B6}"/>
                  </a:ext>
                </a:extLst>
              </p:cNvPr>
              <p:cNvPicPr/>
              <p:nvPr/>
            </p:nvPicPr>
            <p:blipFill>
              <a:blip r:embed="rId4"/>
              <a:stretch>
                <a:fillRect/>
              </a:stretch>
            </p:blipFill>
            <p:spPr>
              <a:xfrm>
                <a:off x="7845195" y="4211130"/>
                <a:ext cx="58680" cy="45360"/>
              </a:xfrm>
              <a:prstGeom prst="rect">
                <a:avLst/>
              </a:prstGeom>
            </p:spPr>
          </p:pic>
        </mc:Fallback>
      </mc:AlternateContent>
      <p:grpSp>
        <p:nvGrpSpPr>
          <p:cNvPr id="32" name="Group 31">
            <a:extLst>
              <a:ext uri="{FF2B5EF4-FFF2-40B4-BE49-F238E27FC236}">
                <a16:creationId xmlns:a16="http://schemas.microsoft.com/office/drawing/2014/main" id="{403A0305-F68C-AD7E-3449-DED295CA4854}"/>
              </a:ext>
            </a:extLst>
          </p:cNvPr>
          <p:cNvGrpSpPr/>
          <p:nvPr/>
        </p:nvGrpSpPr>
        <p:grpSpPr>
          <a:xfrm>
            <a:off x="10744635" y="1804890"/>
            <a:ext cx="1060920" cy="896400"/>
            <a:chOff x="10744635" y="1804890"/>
            <a:chExt cx="1060920" cy="896400"/>
          </a:xfrm>
        </p:grpSpPr>
        <mc:AlternateContent xmlns:mc="http://schemas.openxmlformats.org/markup-compatibility/2006" xmlns:p14="http://schemas.microsoft.com/office/powerpoint/2010/main">
          <mc:Choice Requires="p14">
            <p:contentPart p14:bwMode="auto" r:id="rId5">
              <p14:nvContentPartPr>
                <p14:cNvPr id="33" name="Ink 32">
                  <a:extLst>
                    <a:ext uri="{FF2B5EF4-FFF2-40B4-BE49-F238E27FC236}">
                      <a16:creationId xmlns:a16="http://schemas.microsoft.com/office/drawing/2014/main" id="{6E608410-92C1-13C5-649C-B94B70FD6C5E}"/>
                    </a:ext>
                  </a:extLst>
                </p14:cNvPr>
                <p14:cNvContentPartPr/>
                <p14:nvPr/>
              </p14:nvContentPartPr>
              <p14:xfrm>
                <a:off x="10776675" y="1804890"/>
                <a:ext cx="9720" cy="19800"/>
              </p14:xfrm>
            </p:contentPart>
          </mc:Choice>
          <mc:Fallback xmlns="">
            <p:pic>
              <p:nvPicPr>
                <p:cNvPr id="33" name="Ink 32">
                  <a:extLst>
                    <a:ext uri="{FF2B5EF4-FFF2-40B4-BE49-F238E27FC236}">
                      <a16:creationId xmlns:a16="http://schemas.microsoft.com/office/drawing/2014/main" id="{6E608410-92C1-13C5-649C-B94B70FD6C5E}"/>
                    </a:ext>
                  </a:extLst>
                </p:cNvPr>
                <p:cNvPicPr/>
                <p:nvPr/>
              </p:nvPicPr>
              <p:blipFill>
                <a:blip r:embed="rId6"/>
                <a:stretch>
                  <a:fillRect/>
                </a:stretch>
              </p:blipFill>
              <p:spPr>
                <a:xfrm>
                  <a:off x="10767675" y="1795890"/>
                  <a:ext cx="2736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4" name="Ink 33">
                  <a:extLst>
                    <a:ext uri="{FF2B5EF4-FFF2-40B4-BE49-F238E27FC236}">
                      <a16:creationId xmlns:a16="http://schemas.microsoft.com/office/drawing/2014/main" id="{A98F6E83-9E5A-1086-F9D7-844F21D3CB0C}"/>
                    </a:ext>
                  </a:extLst>
                </p14:cNvPr>
                <p14:cNvContentPartPr/>
                <p14:nvPr/>
              </p14:nvContentPartPr>
              <p14:xfrm>
                <a:off x="10744635" y="1804890"/>
                <a:ext cx="32400" cy="135720"/>
              </p14:xfrm>
            </p:contentPart>
          </mc:Choice>
          <mc:Fallback xmlns="">
            <p:pic>
              <p:nvPicPr>
                <p:cNvPr id="34" name="Ink 33">
                  <a:extLst>
                    <a:ext uri="{FF2B5EF4-FFF2-40B4-BE49-F238E27FC236}">
                      <a16:creationId xmlns:a16="http://schemas.microsoft.com/office/drawing/2014/main" id="{A98F6E83-9E5A-1086-F9D7-844F21D3CB0C}"/>
                    </a:ext>
                  </a:extLst>
                </p:cNvPr>
                <p:cNvPicPr/>
                <p:nvPr/>
              </p:nvPicPr>
              <p:blipFill>
                <a:blip r:embed="rId8"/>
                <a:stretch>
                  <a:fillRect/>
                </a:stretch>
              </p:blipFill>
              <p:spPr>
                <a:xfrm>
                  <a:off x="10735635" y="1795890"/>
                  <a:ext cx="5004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5" name="Ink 34">
                  <a:extLst>
                    <a:ext uri="{FF2B5EF4-FFF2-40B4-BE49-F238E27FC236}">
                      <a16:creationId xmlns:a16="http://schemas.microsoft.com/office/drawing/2014/main" id="{E8599C10-4F9B-1974-6AEC-B98226B0EA2C}"/>
                    </a:ext>
                  </a:extLst>
                </p14:cNvPr>
                <p14:cNvContentPartPr/>
                <p14:nvPr/>
              </p14:nvContentPartPr>
              <p14:xfrm>
                <a:off x="11798715" y="1829730"/>
                <a:ext cx="6840" cy="37080"/>
              </p14:xfrm>
            </p:contentPart>
          </mc:Choice>
          <mc:Fallback xmlns="">
            <p:pic>
              <p:nvPicPr>
                <p:cNvPr id="35" name="Ink 34">
                  <a:extLst>
                    <a:ext uri="{FF2B5EF4-FFF2-40B4-BE49-F238E27FC236}">
                      <a16:creationId xmlns:a16="http://schemas.microsoft.com/office/drawing/2014/main" id="{E8599C10-4F9B-1974-6AEC-B98226B0EA2C}"/>
                    </a:ext>
                  </a:extLst>
                </p:cNvPr>
                <p:cNvPicPr/>
                <p:nvPr/>
              </p:nvPicPr>
              <p:blipFill>
                <a:blip r:embed="rId10"/>
                <a:stretch>
                  <a:fillRect/>
                </a:stretch>
              </p:blipFill>
              <p:spPr>
                <a:xfrm>
                  <a:off x="11789715" y="1820730"/>
                  <a:ext cx="2448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6" name="Ink 35">
                  <a:extLst>
                    <a:ext uri="{FF2B5EF4-FFF2-40B4-BE49-F238E27FC236}">
                      <a16:creationId xmlns:a16="http://schemas.microsoft.com/office/drawing/2014/main" id="{ACDC13B1-104F-BF2A-32CF-A49857A6902D}"/>
                    </a:ext>
                  </a:extLst>
                </p14:cNvPr>
                <p14:cNvContentPartPr/>
                <p14:nvPr/>
              </p14:nvContentPartPr>
              <p14:xfrm>
                <a:off x="11375715" y="2688690"/>
                <a:ext cx="6840" cy="12600"/>
              </p14:xfrm>
            </p:contentPart>
          </mc:Choice>
          <mc:Fallback xmlns="">
            <p:pic>
              <p:nvPicPr>
                <p:cNvPr id="36" name="Ink 35">
                  <a:extLst>
                    <a:ext uri="{FF2B5EF4-FFF2-40B4-BE49-F238E27FC236}">
                      <a16:creationId xmlns:a16="http://schemas.microsoft.com/office/drawing/2014/main" id="{ACDC13B1-104F-BF2A-32CF-A49857A6902D}"/>
                    </a:ext>
                  </a:extLst>
                </p:cNvPr>
                <p:cNvPicPr/>
                <p:nvPr/>
              </p:nvPicPr>
              <p:blipFill>
                <a:blip r:embed="rId12"/>
                <a:stretch>
                  <a:fillRect/>
                </a:stretch>
              </p:blipFill>
              <p:spPr>
                <a:xfrm>
                  <a:off x="11366715" y="2679690"/>
                  <a:ext cx="24480" cy="30240"/>
                </a:xfrm>
                <a:prstGeom prst="rect">
                  <a:avLst/>
                </a:prstGeom>
              </p:spPr>
            </p:pic>
          </mc:Fallback>
        </mc:AlternateContent>
      </p:grpSp>
      <p:sp>
        <p:nvSpPr>
          <p:cNvPr id="2" name="Footer Placeholder 1">
            <a:extLst>
              <a:ext uri="{FF2B5EF4-FFF2-40B4-BE49-F238E27FC236}">
                <a16:creationId xmlns:a16="http://schemas.microsoft.com/office/drawing/2014/main" id="{274F8C51-E441-A4A7-538F-8CB28702376C}"/>
              </a:ext>
            </a:extLst>
          </p:cNvPr>
          <p:cNvSpPr>
            <a:spLocks noGrp="1"/>
          </p:cNvSpPr>
          <p:nvPr>
            <p:ph type="ftr" sz="quarter" idx="11"/>
          </p:nvPr>
        </p:nvSpPr>
        <p:spPr/>
        <p:txBody>
          <a:bodyPr/>
          <a:lstStyle/>
          <a:p>
            <a:r>
              <a:rPr lang="en-IN"/>
              <a:t>ICT Academy</a:t>
            </a:r>
          </a:p>
        </p:txBody>
      </p:sp>
      <p:sp>
        <p:nvSpPr>
          <p:cNvPr id="3" name="Slide Number Placeholder 2">
            <a:extLst>
              <a:ext uri="{FF2B5EF4-FFF2-40B4-BE49-F238E27FC236}">
                <a16:creationId xmlns:a16="http://schemas.microsoft.com/office/drawing/2014/main" id="{7C318EB3-5C23-37CC-7768-821B11F802E7}"/>
              </a:ext>
            </a:extLst>
          </p:cNvPr>
          <p:cNvSpPr>
            <a:spLocks noGrp="1"/>
          </p:cNvSpPr>
          <p:nvPr>
            <p:ph type="sldNum" sz="quarter" idx="12"/>
          </p:nvPr>
        </p:nvSpPr>
        <p:spPr/>
        <p:txBody>
          <a:bodyPr/>
          <a:lstStyle/>
          <a:p>
            <a:fld id="{FACB5482-D393-4E2D-8FB7-B68A06B80F1E}" type="slidenum">
              <a:rPr lang="en-IN" smtClean="0"/>
              <a:t>7</a:t>
            </a:fld>
            <a:endParaRPr lang="en-IN"/>
          </a:p>
        </p:txBody>
      </p:sp>
    </p:spTree>
    <p:extLst>
      <p:ext uri="{BB962C8B-B14F-4D97-AF65-F5344CB8AC3E}">
        <p14:creationId xmlns:p14="http://schemas.microsoft.com/office/powerpoint/2010/main" val="198998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C64B057-428F-A273-F034-564C477C24BE}"/>
              </a:ext>
            </a:extLst>
          </p:cNvPr>
          <p:cNvPicPr>
            <a:picLocks noGrp="1" noChangeAspect="1"/>
          </p:cNvPicPr>
          <p:nvPr>
            <p:ph idx="1"/>
          </p:nvPr>
        </p:nvPicPr>
        <p:blipFill>
          <a:blip r:embed="rId2"/>
          <a:stretch>
            <a:fillRect/>
          </a:stretch>
        </p:blipFill>
        <p:spPr>
          <a:xfrm>
            <a:off x="771526" y="933450"/>
            <a:ext cx="10658474" cy="5543550"/>
          </a:xfrm>
        </p:spPr>
      </p:pic>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ADAB5578-B201-D249-2CDC-D7E745507709}"/>
                  </a:ext>
                </a:extLst>
              </p14:cNvPr>
              <p14:cNvContentPartPr/>
              <p14:nvPr/>
            </p14:nvContentPartPr>
            <p14:xfrm>
              <a:off x="1336395" y="5341170"/>
              <a:ext cx="4680" cy="6840"/>
            </p14:xfrm>
          </p:contentPart>
        </mc:Choice>
        <mc:Fallback xmlns="">
          <p:pic>
            <p:nvPicPr>
              <p:cNvPr id="14" name="Ink 13">
                <a:extLst>
                  <a:ext uri="{FF2B5EF4-FFF2-40B4-BE49-F238E27FC236}">
                    <a16:creationId xmlns:a16="http://schemas.microsoft.com/office/drawing/2014/main" id="{ADAB5578-B201-D249-2CDC-D7E745507709}"/>
                  </a:ext>
                </a:extLst>
              </p:cNvPr>
              <p:cNvPicPr/>
              <p:nvPr/>
            </p:nvPicPr>
            <p:blipFill>
              <a:blip r:embed="rId4"/>
              <a:stretch>
                <a:fillRect/>
              </a:stretch>
            </p:blipFill>
            <p:spPr>
              <a:xfrm>
                <a:off x="1327395" y="5332170"/>
                <a:ext cx="2232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ECAA79FD-FE2E-25CC-1943-387DBCF20F3E}"/>
                  </a:ext>
                </a:extLst>
              </p14:cNvPr>
              <p14:cNvContentPartPr/>
              <p14:nvPr/>
            </p14:nvContentPartPr>
            <p14:xfrm>
              <a:off x="6455235" y="6186810"/>
              <a:ext cx="360" cy="360"/>
            </p14:xfrm>
          </p:contentPart>
        </mc:Choice>
        <mc:Fallback xmlns="">
          <p:pic>
            <p:nvPicPr>
              <p:cNvPr id="29" name="Ink 28">
                <a:extLst>
                  <a:ext uri="{FF2B5EF4-FFF2-40B4-BE49-F238E27FC236}">
                    <a16:creationId xmlns:a16="http://schemas.microsoft.com/office/drawing/2014/main" id="{ECAA79FD-FE2E-25CC-1943-387DBCF20F3E}"/>
                  </a:ext>
                </a:extLst>
              </p:cNvPr>
              <p:cNvPicPr/>
              <p:nvPr/>
            </p:nvPicPr>
            <p:blipFill>
              <a:blip r:embed="rId6"/>
              <a:stretch>
                <a:fillRect/>
              </a:stretch>
            </p:blipFill>
            <p:spPr>
              <a:xfrm>
                <a:off x="6446235" y="6177810"/>
                <a:ext cx="18000" cy="18000"/>
              </a:xfrm>
              <a:prstGeom prst="rect">
                <a:avLst/>
              </a:prstGeom>
            </p:spPr>
          </p:pic>
        </mc:Fallback>
      </mc:AlternateContent>
      <p:sp>
        <p:nvSpPr>
          <p:cNvPr id="2" name="Footer Placeholder 1">
            <a:extLst>
              <a:ext uri="{FF2B5EF4-FFF2-40B4-BE49-F238E27FC236}">
                <a16:creationId xmlns:a16="http://schemas.microsoft.com/office/drawing/2014/main" id="{03357AE8-6979-1D37-A46D-AF11CA8807EE}"/>
              </a:ext>
            </a:extLst>
          </p:cNvPr>
          <p:cNvSpPr>
            <a:spLocks noGrp="1"/>
          </p:cNvSpPr>
          <p:nvPr>
            <p:ph type="ftr" sz="quarter" idx="11"/>
          </p:nvPr>
        </p:nvSpPr>
        <p:spPr/>
        <p:txBody>
          <a:bodyPr/>
          <a:lstStyle/>
          <a:p>
            <a:r>
              <a:rPr lang="en-IN"/>
              <a:t>ICT Academy</a:t>
            </a:r>
          </a:p>
        </p:txBody>
      </p:sp>
      <p:sp>
        <p:nvSpPr>
          <p:cNvPr id="3" name="Slide Number Placeholder 2">
            <a:extLst>
              <a:ext uri="{FF2B5EF4-FFF2-40B4-BE49-F238E27FC236}">
                <a16:creationId xmlns:a16="http://schemas.microsoft.com/office/drawing/2014/main" id="{7E88C4AA-52EB-658B-96F2-30454BD579E6}"/>
              </a:ext>
            </a:extLst>
          </p:cNvPr>
          <p:cNvSpPr>
            <a:spLocks noGrp="1"/>
          </p:cNvSpPr>
          <p:nvPr>
            <p:ph type="sldNum" sz="quarter" idx="12"/>
          </p:nvPr>
        </p:nvSpPr>
        <p:spPr/>
        <p:txBody>
          <a:bodyPr/>
          <a:lstStyle/>
          <a:p>
            <a:fld id="{FACB5482-D393-4E2D-8FB7-B68A06B80F1E}" type="slidenum">
              <a:rPr lang="en-IN" smtClean="0"/>
              <a:t>8</a:t>
            </a:fld>
            <a:endParaRPr lang="en-IN"/>
          </a:p>
        </p:txBody>
      </p:sp>
    </p:spTree>
    <p:extLst>
      <p:ext uri="{BB962C8B-B14F-4D97-AF65-F5344CB8AC3E}">
        <p14:creationId xmlns:p14="http://schemas.microsoft.com/office/powerpoint/2010/main" val="2868029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1ECD7F-417F-1195-46AC-344BA961D59E}"/>
              </a:ext>
            </a:extLst>
          </p:cNvPr>
          <p:cNvSpPr>
            <a:spLocks noGrp="1"/>
          </p:cNvSpPr>
          <p:nvPr>
            <p:ph idx="1"/>
          </p:nvPr>
        </p:nvSpPr>
        <p:spPr>
          <a:xfrm>
            <a:off x="190500" y="714375"/>
            <a:ext cx="11525250" cy="904875"/>
          </a:xfrm>
        </p:spPr>
        <p:txBody>
          <a:bodyPr>
            <a:normAutofit/>
          </a:bodyPr>
          <a:lstStyle/>
          <a:p>
            <a:pPr marL="0" indent="0">
              <a:buNone/>
            </a:pPr>
            <a:r>
              <a:rPr lang="en-IN" sz="22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Likelihood table weather condition:</a:t>
            </a:r>
          </a:p>
        </p:txBody>
      </p:sp>
      <p:pic>
        <p:nvPicPr>
          <p:cNvPr id="5" name="Picture 4">
            <a:extLst>
              <a:ext uri="{FF2B5EF4-FFF2-40B4-BE49-F238E27FC236}">
                <a16:creationId xmlns:a16="http://schemas.microsoft.com/office/drawing/2014/main" id="{E1B0E8B7-C9C6-5F9E-A0CD-011B6EACFB00}"/>
              </a:ext>
            </a:extLst>
          </p:cNvPr>
          <p:cNvPicPr>
            <a:picLocks noChangeAspect="1"/>
          </p:cNvPicPr>
          <p:nvPr/>
        </p:nvPicPr>
        <p:blipFill>
          <a:blip r:embed="rId2"/>
          <a:stretch>
            <a:fillRect/>
          </a:stretch>
        </p:blipFill>
        <p:spPr>
          <a:xfrm>
            <a:off x="542926" y="1619250"/>
            <a:ext cx="10382250" cy="4886325"/>
          </a:xfrm>
          <a:prstGeom prst="rect">
            <a:avLst/>
          </a:prstGeom>
        </p:spPr>
      </p:pic>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33235BE1-32E1-DCCB-6699-6843A010A953}"/>
                  </a:ext>
                </a:extLst>
              </p14:cNvPr>
              <p14:cNvContentPartPr/>
              <p14:nvPr/>
            </p14:nvContentPartPr>
            <p14:xfrm>
              <a:off x="5690955" y="3356490"/>
              <a:ext cx="13680" cy="13320"/>
            </p14:xfrm>
          </p:contentPart>
        </mc:Choice>
        <mc:Fallback xmlns="">
          <p:pic>
            <p:nvPicPr>
              <p:cNvPr id="18" name="Ink 17">
                <a:extLst>
                  <a:ext uri="{FF2B5EF4-FFF2-40B4-BE49-F238E27FC236}">
                    <a16:creationId xmlns:a16="http://schemas.microsoft.com/office/drawing/2014/main" id="{33235BE1-32E1-DCCB-6699-6843A010A953}"/>
                  </a:ext>
                </a:extLst>
              </p:cNvPr>
              <p:cNvPicPr/>
              <p:nvPr/>
            </p:nvPicPr>
            <p:blipFill>
              <a:blip r:embed="rId4"/>
              <a:stretch>
                <a:fillRect/>
              </a:stretch>
            </p:blipFill>
            <p:spPr>
              <a:xfrm>
                <a:off x="5681955" y="3347490"/>
                <a:ext cx="313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5" name="Ink 34">
                <a:extLst>
                  <a:ext uri="{FF2B5EF4-FFF2-40B4-BE49-F238E27FC236}">
                    <a16:creationId xmlns:a16="http://schemas.microsoft.com/office/drawing/2014/main" id="{76CFFA03-8ABA-1C03-1001-61626CEAE5E5}"/>
                  </a:ext>
                </a:extLst>
              </p14:cNvPr>
              <p14:cNvContentPartPr/>
              <p14:nvPr/>
            </p14:nvContentPartPr>
            <p14:xfrm>
              <a:off x="9443595" y="2829090"/>
              <a:ext cx="28800" cy="9000"/>
            </p14:xfrm>
          </p:contentPart>
        </mc:Choice>
        <mc:Fallback xmlns="">
          <p:pic>
            <p:nvPicPr>
              <p:cNvPr id="35" name="Ink 34">
                <a:extLst>
                  <a:ext uri="{FF2B5EF4-FFF2-40B4-BE49-F238E27FC236}">
                    <a16:creationId xmlns:a16="http://schemas.microsoft.com/office/drawing/2014/main" id="{76CFFA03-8ABA-1C03-1001-61626CEAE5E5}"/>
                  </a:ext>
                </a:extLst>
              </p:cNvPr>
              <p:cNvPicPr/>
              <p:nvPr/>
            </p:nvPicPr>
            <p:blipFill>
              <a:blip r:embed="rId6"/>
              <a:stretch>
                <a:fillRect/>
              </a:stretch>
            </p:blipFill>
            <p:spPr>
              <a:xfrm>
                <a:off x="9434595" y="2820450"/>
                <a:ext cx="4644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6" name="Ink 35">
                <a:extLst>
                  <a:ext uri="{FF2B5EF4-FFF2-40B4-BE49-F238E27FC236}">
                    <a16:creationId xmlns:a16="http://schemas.microsoft.com/office/drawing/2014/main" id="{6CEF6A06-3304-BE9E-44B4-F1A41B6029FE}"/>
                  </a:ext>
                </a:extLst>
              </p14:cNvPr>
              <p14:cNvContentPartPr/>
              <p14:nvPr/>
            </p14:nvContentPartPr>
            <p14:xfrm>
              <a:off x="6318795" y="5776770"/>
              <a:ext cx="108720" cy="105840"/>
            </p14:xfrm>
          </p:contentPart>
        </mc:Choice>
        <mc:Fallback xmlns="">
          <p:pic>
            <p:nvPicPr>
              <p:cNvPr id="36" name="Ink 35">
                <a:extLst>
                  <a:ext uri="{FF2B5EF4-FFF2-40B4-BE49-F238E27FC236}">
                    <a16:creationId xmlns:a16="http://schemas.microsoft.com/office/drawing/2014/main" id="{6CEF6A06-3304-BE9E-44B4-F1A41B6029FE}"/>
                  </a:ext>
                </a:extLst>
              </p:cNvPr>
              <p:cNvPicPr/>
              <p:nvPr/>
            </p:nvPicPr>
            <p:blipFill>
              <a:blip r:embed="rId8"/>
              <a:stretch>
                <a:fillRect/>
              </a:stretch>
            </p:blipFill>
            <p:spPr>
              <a:xfrm>
                <a:off x="6309795" y="5767770"/>
                <a:ext cx="12636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6" name="Ink 25">
                <a:extLst>
                  <a:ext uri="{FF2B5EF4-FFF2-40B4-BE49-F238E27FC236}">
                    <a16:creationId xmlns:a16="http://schemas.microsoft.com/office/drawing/2014/main" id="{28E83117-0B7A-A86E-D95A-876A0F26BF8D}"/>
                  </a:ext>
                </a:extLst>
              </p14:cNvPr>
              <p14:cNvContentPartPr/>
              <p14:nvPr/>
            </p14:nvContentPartPr>
            <p14:xfrm>
              <a:off x="9397875" y="3352170"/>
              <a:ext cx="37800" cy="18720"/>
            </p14:xfrm>
          </p:contentPart>
        </mc:Choice>
        <mc:Fallback xmlns="">
          <p:pic>
            <p:nvPicPr>
              <p:cNvPr id="26" name="Ink 25">
                <a:extLst>
                  <a:ext uri="{FF2B5EF4-FFF2-40B4-BE49-F238E27FC236}">
                    <a16:creationId xmlns:a16="http://schemas.microsoft.com/office/drawing/2014/main" id="{28E83117-0B7A-A86E-D95A-876A0F26BF8D}"/>
                  </a:ext>
                </a:extLst>
              </p:cNvPr>
              <p:cNvPicPr/>
              <p:nvPr/>
            </p:nvPicPr>
            <p:blipFill>
              <a:blip r:embed="rId10"/>
              <a:stretch>
                <a:fillRect/>
              </a:stretch>
            </p:blipFill>
            <p:spPr>
              <a:xfrm>
                <a:off x="9388875" y="3343170"/>
                <a:ext cx="5544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4" name="Ink 33">
                <a:extLst>
                  <a:ext uri="{FF2B5EF4-FFF2-40B4-BE49-F238E27FC236}">
                    <a16:creationId xmlns:a16="http://schemas.microsoft.com/office/drawing/2014/main" id="{6B4F8CBF-4DE7-48C0-B64D-D28CA574953C}"/>
                  </a:ext>
                </a:extLst>
              </p14:cNvPr>
              <p14:cNvContentPartPr/>
              <p14:nvPr/>
            </p14:nvContentPartPr>
            <p14:xfrm>
              <a:off x="9396435" y="3875970"/>
              <a:ext cx="360" cy="46800"/>
            </p14:xfrm>
          </p:contentPart>
        </mc:Choice>
        <mc:Fallback xmlns="">
          <p:pic>
            <p:nvPicPr>
              <p:cNvPr id="34" name="Ink 33">
                <a:extLst>
                  <a:ext uri="{FF2B5EF4-FFF2-40B4-BE49-F238E27FC236}">
                    <a16:creationId xmlns:a16="http://schemas.microsoft.com/office/drawing/2014/main" id="{6B4F8CBF-4DE7-48C0-B64D-D28CA574953C}"/>
                  </a:ext>
                </a:extLst>
              </p:cNvPr>
              <p:cNvPicPr/>
              <p:nvPr/>
            </p:nvPicPr>
            <p:blipFill>
              <a:blip r:embed="rId12"/>
              <a:stretch>
                <a:fillRect/>
              </a:stretch>
            </p:blipFill>
            <p:spPr>
              <a:xfrm>
                <a:off x="9387795" y="3867330"/>
                <a:ext cx="18000" cy="64440"/>
              </a:xfrm>
              <a:prstGeom prst="rect">
                <a:avLst/>
              </a:prstGeom>
            </p:spPr>
          </p:pic>
        </mc:Fallback>
      </mc:AlternateContent>
      <p:sp>
        <p:nvSpPr>
          <p:cNvPr id="2" name="Footer Placeholder 1">
            <a:extLst>
              <a:ext uri="{FF2B5EF4-FFF2-40B4-BE49-F238E27FC236}">
                <a16:creationId xmlns:a16="http://schemas.microsoft.com/office/drawing/2014/main" id="{0E676CBD-8CB0-58A3-07CC-246604E168A0}"/>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1018B09E-C1B5-1E32-7FDA-12E5951EC9CB}"/>
              </a:ext>
            </a:extLst>
          </p:cNvPr>
          <p:cNvSpPr>
            <a:spLocks noGrp="1"/>
          </p:cNvSpPr>
          <p:nvPr>
            <p:ph type="sldNum" sz="quarter" idx="12"/>
          </p:nvPr>
        </p:nvSpPr>
        <p:spPr/>
        <p:txBody>
          <a:bodyPr/>
          <a:lstStyle/>
          <a:p>
            <a:fld id="{FACB5482-D393-4E2D-8FB7-B68A06B80F1E}" type="slidenum">
              <a:rPr lang="en-IN" smtClean="0"/>
              <a:t>9</a:t>
            </a:fld>
            <a:endParaRPr lang="en-IN"/>
          </a:p>
        </p:txBody>
      </p:sp>
    </p:spTree>
    <p:extLst>
      <p:ext uri="{BB962C8B-B14F-4D97-AF65-F5344CB8AC3E}">
        <p14:creationId xmlns:p14="http://schemas.microsoft.com/office/powerpoint/2010/main" val="2657476424"/>
      </p:ext>
    </p:extLst>
  </p:cSld>
  <p:clrMapOvr>
    <a:masterClrMapping/>
  </p:clrMapOvr>
</p:sld>
</file>

<file path=ppt/theme/theme1.xml><?xml version="1.0" encoding="utf-8"?>
<a:theme xmlns:a="http://schemas.openxmlformats.org/drawingml/2006/main" name="ICT Basic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CT Basic Theme" id="{98E71BC8-CEE5-4A46-949E-391C0C874B8F}" vid="{96F7FA2A-5830-4612-98C6-3C5F1D18D7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ICT Basic Theme (1) (2)</Template>
  <TotalTime>2</TotalTime>
  <Words>3583</Words>
  <Application>Microsoft Office PowerPoint</Application>
  <PresentationFormat>Widescreen</PresentationFormat>
  <Paragraphs>346</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Georgia</vt:lpstr>
      <vt:lpstr>Wingdings</vt:lpstr>
      <vt:lpstr>ICT Basic Theme</vt:lpstr>
      <vt:lpstr>Naive Bayes Algorithm and Support Vector Machine</vt:lpstr>
      <vt:lpstr>Naïve Bayes Classifier Algorithm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Support vector machine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Naive Bayes Algorithm and Support Vector Machine</dc:title>
  <dc:creator>sarihaashanmugasundaram@gmail.com</dc:creator>
  <cp:lastModifiedBy>sarihaashanmugasundaram@gmail.com</cp:lastModifiedBy>
  <cp:revision>3</cp:revision>
  <dcterms:created xsi:type="dcterms:W3CDTF">2023-06-21T07:14:07Z</dcterms:created>
  <dcterms:modified xsi:type="dcterms:W3CDTF">2023-06-21T07:16:54Z</dcterms:modified>
</cp:coreProperties>
</file>