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DBB8A-6B96-4BFB-BC52-5A5BC81B7F81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68934-C4B7-4BB6-B21D-E1A71694F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785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0EA4-B4DC-326E-6D5D-5E2D139A0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988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939C0-40CA-89E4-C146-B212E439D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55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6BB94-0024-A1B1-676D-3344605E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2760" y="6356350"/>
            <a:ext cx="2743200" cy="365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sz="1400" b="1">
                <a:solidFill>
                  <a:srgbClr val="FF8B37"/>
                </a:solidFill>
              </a:defRPr>
            </a:lvl1pPr>
          </a:lstStyle>
          <a:p>
            <a:r>
              <a:rPr lang="en-IN" dirty="0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97940-2C58-1613-E123-6DDD0303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1AEE35B-EB9C-00F8-69E3-A61AB35E6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114905"/>
            <a:ext cx="2194560" cy="906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F7F60E-D9C1-03D4-79DD-717DE0406607}"/>
              </a:ext>
            </a:extLst>
          </p:cNvPr>
          <p:cNvSpPr txBox="1"/>
          <p:nvPr/>
        </p:nvSpPr>
        <p:spPr>
          <a:xfrm>
            <a:off x="5602275" y="1157754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Presents</a:t>
            </a:r>
          </a:p>
        </p:txBody>
      </p:sp>
    </p:spTree>
    <p:extLst>
      <p:ext uri="{BB962C8B-B14F-4D97-AF65-F5344CB8AC3E}">
        <p14:creationId xmlns:p14="http://schemas.microsoft.com/office/powerpoint/2010/main" val="276576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0074-28FB-BB92-1334-D3199538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4B89C-E1B4-11C7-BD5F-12CEA1E62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A6FC-871A-08A2-36CE-71B509CE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C8DD-F950-5BE5-E4E7-121D5941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2A425-3FF3-3365-D49E-BBDD426B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6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931A1-7258-F68D-94DD-E74D7DE1A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76F33-C629-F305-B184-04006A27F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B77F6-1334-F1B2-C639-554A293C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7234-63D7-35A5-7F62-FDC4F3FD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9070-1721-11B6-98C9-21898196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02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1408-42B5-048B-604E-DC3C6B5F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20675"/>
            <a:ext cx="96164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0C93-6881-5562-8115-9DE448BA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825625"/>
            <a:ext cx="110947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5E45B-4B06-4607-CA1B-D8C33E81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3240" y="6356350"/>
            <a:ext cx="4114800" cy="365125"/>
          </a:xfrm>
        </p:spPr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C3F43-42D4-B0E8-A909-EC0F0B5B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5560" y="6356350"/>
            <a:ext cx="2743200" cy="365125"/>
          </a:xfrm>
        </p:spPr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AE49820-F2D7-5F64-EE38-DAED2F98C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60" y="136525"/>
            <a:ext cx="1432560" cy="5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7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1C01-395F-0777-13F4-257E0B94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DE9F-7CBA-439C-6B80-6036E8D2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F607-5560-B262-0980-239ED914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DA0A-3FC5-EC03-EB3D-6E41FF07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EE97-89F1-FB29-A042-AF9AAEA7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BADA-87CE-8C82-A87F-E40CB4E7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624C-BA87-CDB7-A54D-F3635CF6F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B491A-1D4C-EDC8-35EA-36A836E66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64F77-6485-9B9C-9BB6-031600B7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10FCC-33DA-9C94-2C67-618F3BD0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1E08E-556D-B996-60C8-4004DAA7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59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5D2A-9AEC-B95C-116A-99221D76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DDD43-B53A-07CB-E3C2-7A806D8D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E2DD3-82F2-97CE-4807-2951B90E2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666C-DB33-0BF1-8383-35658C760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B0222-CDCC-4628-176F-B52242F8E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0D6F2-EFA7-E2F6-CB2E-56F0C49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3E863-FA2F-7C51-6233-113BBF33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579E7-B028-BF1C-EEDB-48CC0DF4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29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1336-CDC4-2B09-0BBE-738425B4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DBFDC-32AD-FCFE-AFE0-B95ED378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93E42-47F8-70CA-3B8C-187F13E7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2204-51A6-1E03-1A7A-EED6ED83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28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E1783-8682-6B7B-B009-6F3B4DD2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3FD71-F38D-ECAA-3A7F-1D6ED326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3E9B6-9ED3-33BD-3C54-48982C95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16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80EE-C9E7-60CA-3BC1-FED7806F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1F3A-97E7-7BD6-9FB6-E79EDEC7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A2157-2739-28BD-8068-C2D99C853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D990E-7E5B-77EC-526B-BEAF7563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C717D-5870-155A-BA04-A9CF7CF5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C93C4-4A4B-B56C-0E1A-8A69E28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9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9C30-A057-B64F-B977-A0576D77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253BF-90DF-4AA4-DDCE-259909272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A5480-4AE3-D1FE-0E7D-F4D446FD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01B69-F137-A5F2-F200-D7C195C9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7EE1A-8167-8271-E341-3AB39335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15E91-D591-0EAF-EE9B-D9D7FF77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30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0B398-F915-5505-94AD-92163050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08474-9A63-8164-7B1F-EBD2D248E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716F-C3C6-E5B9-1F33-4B5C86ACB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4610-798B-63E0-7549-3F2DB92C5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A51D3-7D0E-183B-C878-0D8222E9E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5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mplilearn.com/9-ways-to-improve-microsoft-excel-skills-artic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D9F1-0737-7454-1DCD-6CB6B48397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Azure Active Directory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DC353-A85C-444A-6751-7C988996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E6546-63C5-A446-57D5-1410D3E74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4845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62001"/>
            <a:ext cx="8229600" cy="5364163"/>
          </a:xfrm>
        </p:spPr>
        <p:txBody>
          <a:bodyPr>
            <a:normAutofit/>
          </a:bodyPr>
          <a:lstStyle/>
          <a:p>
            <a:r>
              <a:rPr lang="en-US" dirty="0"/>
              <a:t>With </a:t>
            </a:r>
            <a:r>
              <a:rPr lang="en-US" b="1" dirty="0"/>
              <a:t>Azure AD Device Management</a:t>
            </a:r>
            <a:r>
              <a:rPr lang="en-US" dirty="0"/>
              <a:t>, it allows you to manage and configure device identities.</a:t>
            </a:r>
          </a:p>
          <a:p>
            <a:r>
              <a:rPr lang="en-US" dirty="0"/>
              <a:t>If you need to manage domain services such as domain join, group policy, and authentication, you can use </a:t>
            </a:r>
            <a:r>
              <a:rPr lang="en-US" b="1" dirty="0"/>
              <a:t>Azure AD Domain Services</a:t>
            </a:r>
            <a:r>
              <a:rPr lang="en-US" dirty="0"/>
              <a:t>.</a:t>
            </a:r>
          </a:p>
          <a:p>
            <a:r>
              <a:rPr lang="en-US" b="1" dirty="0"/>
              <a:t>Identity Governance</a:t>
            </a:r>
            <a:r>
              <a:rPr lang="en-US" dirty="0"/>
              <a:t> ensures that only the authorized people have the right access to specific resources.</a:t>
            </a:r>
          </a:p>
          <a:p>
            <a:r>
              <a:rPr lang="en-US" dirty="0"/>
              <a:t>Supports </a:t>
            </a:r>
            <a:r>
              <a:rPr lang="en-US" b="1" dirty="0"/>
              <a:t>hybrid identity</a:t>
            </a:r>
            <a:r>
              <a:rPr lang="en-US" dirty="0"/>
              <a:t> to access resources in the cloud or on-premises.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7F8219-92C6-3407-4C81-A186F1C8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BC957-44D2-D1CA-6513-81FE7693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667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62001"/>
            <a:ext cx="8229600" cy="5364163"/>
          </a:xfrm>
        </p:spPr>
        <p:txBody>
          <a:bodyPr>
            <a:normAutofit/>
          </a:bodyPr>
          <a:lstStyle/>
          <a:p>
            <a:r>
              <a:rPr lang="en-US" dirty="0"/>
              <a:t>Use Azure AD Connect to accomplish your hybrid identity goals:</a:t>
            </a:r>
          </a:p>
          <a:p>
            <a:pPr lvl="1"/>
            <a:r>
              <a:rPr lang="en-US" dirty="0"/>
              <a:t>A sign-in method that uses password hash synchronization.</a:t>
            </a:r>
          </a:p>
          <a:p>
            <a:pPr lvl="1"/>
            <a:r>
              <a:rPr lang="en-US" dirty="0"/>
              <a:t>Pass-through authentication allows users to use the same password on-premises and in the cloud.</a:t>
            </a:r>
          </a:p>
          <a:p>
            <a:pPr lvl="1"/>
            <a:r>
              <a:rPr lang="en-US" dirty="0"/>
              <a:t>Enable federation integration to sign in to Azure AD-based services without having to enter their passwords again.</a:t>
            </a:r>
          </a:p>
          <a:p>
            <a:pPr lvl="1"/>
            <a:r>
              <a:rPr lang="en-US" dirty="0"/>
              <a:t>Synchronization between your on-premises environment and Azure AD.</a:t>
            </a:r>
          </a:p>
          <a:p>
            <a:pPr lvl="1"/>
            <a:r>
              <a:rPr lang="en-US" dirty="0"/>
              <a:t>Health Monitoring with Azure AD Connect Health.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7AAF6E-C137-F645-2E96-61B40857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3BC22-3403-5CD4-DC21-CC5B853B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17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Users : </a:t>
            </a:r>
          </a:p>
          <a:p>
            <a:pPr lvl="1"/>
            <a:r>
              <a:rPr lang="en-US" dirty="0"/>
              <a:t>You can create a new user in your organization or a guest user.</a:t>
            </a:r>
          </a:p>
          <a:p>
            <a:pPr lvl="1"/>
            <a:r>
              <a:rPr lang="en-US" dirty="0"/>
              <a:t>By enabling Multi-Factor Authentication, you provide additional security by requiring the user a second form of authentication. </a:t>
            </a:r>
          </a:p>
          <a:p>
            <a:pPr lvl="1"/>
            <a:r>
              <a:rPr lang="en-US" dirty="0"/>
              <a:t>The additional forms that can be used with Azure AD MFA are: </a:t>
            </a:r>
          </a:p>
          <a:p>
            <a:pPr lvl="2"/>
            <a:r>
              <a:rPr lang="en-US" dirty="0"/>
              <a:t>Microsoft Authenticator app</a:t>
            </a:r>
          </a:p>
          <a:p>
            <a:pPr lvl="2"/>
            <a:r>
              <a:rPr lang="en-US" dirty="0"/>
              <a:t>OATH hardware token</a:t>
            </a:r>
          </a:p>
          <a:p>
            <a:pPr lvl="2"/>
            <a:r>
              <a:rPr lang="en-US" dirty="0"/>
              <a:t>SMS</a:t>
            </a:r>
          </a:p>
          <a:p>
            <a:pPr lvl="2"/>
            <a:r>
              <a:rPr lang="en-US" dirty="0"/>
              <a:t>Voice call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88A09-2EA3-ADCD-C5CA-1FBCBEF2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9692F-CBA7-D1FC-7B83-FAAEE9FC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222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You can also perform the following bulk operations: </a:t>
            </a:r>
          </a:p>
          <a:p>
            <a:pPr lvl="2"/>
            <a:r>
              <a:rPr lang="en-US" dirty="0"/>
              <a:t>Bulk create</a:t>
            </a:r>
          </a:p>
          <a:p>
            <a:pPr lvl="2"/>
            <a:r>
              <a:rPr lang="en-US" dirty="0"/>
              <a:t>Bulk invite </a:t>
            </a:r>
          </a:p>
          <a:p>
            <a:pPr lvl="2"/>
            <a:r>
              <a:rPr lang="en-US" dirty="0"/>
              <a:t>Bulk delete </a:t>
            </a:r>
          </a:p>
          <a:p>
            <a:pPr lvl="2"/>
            <a:r>
              <a:rPr lang="en-US" dirty="0"/>
              <a:t>Bulk restore</a:t>
            </a:r>
          </a:p>
          <a:p>
            <a:pPr lvl="2"/>
            <a:r>
              <a:rPr lang="en-US" dirty="0"/>
              <a:t>Download users</a:t>
            </a:r>
          </a:p>
          <a:p>
            <a:r>
              <a:rPr lang="en-US" dirty="0"/>
              <a:t>Self-service password reset enables users to manage their passwords from any device, at any time, and from any location.</a:t>
            </a:r>
          </a:p>
          <a:p>
            <a:r>
              <a:rPr lang="en-US" dirty="0"/>
              <a:t>In the device settings, you can change the maximum number of devices per user.</a:t>
            </a:r>
          </a:p>
          <a:p>
            <a:r>
              <a:rPr lang="en-US" dirty="0"/>
              <a:t>You can assign licenses to multiple users or groups to allow them to use the licensed Azure AD services. </a:t>
            </a:r>
          </a:p>
          <a:p>
            <a:r>
              <a:rPr lang="en-US" dirty="0"/>
              <a:t>Licenses are applied per tenant, and you can’t transfer them to other tenants.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AD0521-2166-DF98-CEF6-815870F8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878B-A5E4-3027-6BD4-F9BCA6D1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797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 the security and usage patterns of your environment with </a:t>
            </a:r>
            <a:r>
              <a:rPr lang="en-US" b="1" dirty="0"/>
              <a:t>Azure AD reports and monitoring</a:t>
            </a:r>
            <a:r>
              <a:rPr lang="en-US" dirty="0"/>
              <a:t>.</a:t>
            </a:r>
          </a:p>
          <a:p>
            <a:r>
              <a:rPr lang="en-US" dirty="0"/>
              <a:t>With </a:t>
            </a:r>
            <a:r>
              <a:rPr lang="en-US" b="1" dirty="0"/>
              <a:t>Azure AD Connect Health</a:t>
            </a:r>
            <a:r>
              <a:rPr lang="en-US" dirty="0"/>
              <a:t>, you can view alerts, monitor performance and check usage analytics of your on-premises Active Directory and Azure AD.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3A3D3-EE39-4339-33C2-CDE8E2B0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55F64-1075-911E-F0EE-152DE731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987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you register your application to use Azure AD, the users in your organization can do the following:</a:t>
            </a:r>
          </a:p>
          <a:p>
            <a:pPr lvl="1"/>
            <a:r>
              <a:rPr lang="en-US" dirty="0"/>
              <a:t>Get an identity for their application that is recognized by Azure AD.</a:t>
            </a:r>
          </a:p>
          <a:p>
            <a:pPr lvl="1"/>
            <a:r>
              <a:rPr lang="en-US" dirty="0"/>
              <a:t>Get secrets/keys that the application will use for authentication.</a:t>
            </a:r>
          </a:p>
          <a:p>
            <a:pPr lvl="1"/>
            <a:r>
              <a:rPr lang="en-US" dirty="0"/>
              <a:t>Create a custom name and logo for your application.</a:t>
            </a:r>
          </a:p>
          <a:p>
            <a:pPr lvl="1"/>
            <a:r>
              <a:rPr lang="en-US" dirty="0"/>
              <a:t>Apply Azure AD authorization (RBAC and </a:t>
            </a:r>
            <a:r>
              <a:rPr lang="en-US" dirty="0" err="1"/>
              <a:t>oAuth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Declare the necessary permissions for the application.</a:t>
            </a:r>
          </a:p>
          <a:p>
            <a:pPr marL="0" indent="0">
              <a:buNone/>
            </a:pPr>
            <a:r>
              <a:rPr lang="en-US" dirty="0"/>
              <a:t>With application proxy, you can provide SSO and remote access for web apps hosted on-premises.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DC578F-1294-B956-87E4-854260179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F4661-B0F7-1C5C-DFE1-204B15F0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04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/>
              <a:t>What is the Azure Active Directory?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Active Directory is Microsoft’s multi-tenant, cloud-based directory and identity management service.</a:t>
            </a:r>
          </a:p>
          <a:p>
            <a:r>
              <a:rPr lang="en-US" dirty="0"/>
              <a:t> For an organization, Azure AD helps employees sign up to multiple services and access them anywhere over the cloud with a single set of login credentials.</a:t>
            </a:r>
          </a:p>
          <a:p>
            <a:r>
              <a:rPr lang="en-US" dirty="0"/>
              <a:t>Active Directory (AD) is an OS directory service that facilitates working with interconnected, complex, and different network resources in a unified manner.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B2240-8DCC-8267-31BD-8A07ACB9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1FCDC-633D-2463-2745-8444B5E5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2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066801"/>
            <a:ext cx="8001000" cy="4763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005308-5643-16FC-F193-9F488B1E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E01796-E539-67F2-CF01-A477BB02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71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1"/>
            <a:ext cx="8229600" cy="4678363"/>
          </a:xfrm>
        </p:spPr>
        <p:txBody>
          <a:bodyPr>
            <a:normAutofit/>
          </a:bodyPr>
          <a:lstStyle/>
          <a:p>
            <a:r>
              <a:rPr lang="en-US" dirty="0"/>
              <a:t>WAAD - Windows Azure Active Directory </a:t>
            </a:r>
          </a:p>
          <a:p>
            <a:pPr lvl="1"/>
            <a:r>
              <a:rPr lang="en-US" dirty="0"/>
              <a:t>This layer combines all the problems related to identity management. </a:t>
            </a:r>
          </a:p>
          <a:p>
            <a:r>
              <a:rPr lang="en-US" dirty="0"/>
              <a:t>WAACS - Windows Azure Access Control Service</a:t>
            </a:r>
          </a:p>
          <a:p>
            <a:pPr lvl="1"/>
            <a:r>
              <a:rPr lang="en-US" dirty="0"/>
              <a:t>This layer enables the federation or the division of all these services of an organization. </a:t>
            </a:r>
          </a:p>
          <a:p>
            <a:pPr lvl="1"/>
            <a:r>
              <a:rPr lang="en-US" dirty="0"/>
              <a:t>Here division means assigning each of these services to the users. 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F875E-DD4D-CA44-9482-DF73CA72F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653EC-F6BD-1C91-0D45-470066AD4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66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r>
              <a:rPr lang="en-US" dirty="0"/>
              <a:t>Azure AD simplifies a lot of problems by using only by two layers. </a:t>
            </a:r>
          </a:p>
          <a:p>
            <a:r>
              <a:rPr lang="en-US" dirty="0"/>
              <a:t>For example, Office 365 uses Azure AD to manage user identities. </a:t>
            </a:r>
          </a:p>
          <a:p>
            <a:r>
              <a:rPr lang="en-US" dirty="0"/>
              <a:t>To make use of any of the Office 365 services like </a:t>
            </a:r>
            <a:r>
              <a:rPr lang="en-US" dirty="0">
                <a:hlinkClick r:id="rId2" tooltip="Excel,"/>
              </a:rPr>
              <a:t>Excel,</a:t>
            </a:r>
            <a:r>
              <a:rPr lang="en-US" dirty="0"/>
              <a:t> PowerPoint, or Microsoft Word, the administrator would only need to provide a single username and password.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B3DE3D-9EB1-5B03-536B-B1A75BE1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6AB9D-BB55-62A5-9A10-CB8A1C85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003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33400"/>
            <a:ext cx="8229600" cy="884238"/>
          </a:xfrm>
        </p:spPr>
        <p:txBody>
          <a:bodyPr>
            <a:normAutofit fontScale="90000"/>
          </a:bodyPr>
          <a:lstStyle/>
          <a:p>
            <a:r>
              <a:rPr lang="en-US" dirty="0"/>
              <a:t>Service Audience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three types of audiences in Azure active directory:</a:t>
            </a:r>
          </a:p>
          <a:p>
            <a:r>
              <a:rPr lang="en-US" dirty="0"/>
              <a:t>IT administrators</a:t>
            </a:r>
          </a:p>
          <a:p>
            <a:pPr lvl="1"/>
            <a:r>
              <a:rPr lang="en-US" dirty="0"/>
              <a:t>IT administrators take care of all the sign-in procedures. They also solve issues related to authentication.</a:t>
            </a:r>
          </a:p>
          <a:p>
            <a:r>
              <a:rPr lang="en-US" dirty="0"/>
              <a:t>Application developers </a:t>
            </a:r>
          </a:p>
          <a:p>
            <a:pPr lvl="1"/>
            <a:r>
              <a:rPr lang="en-US" dirty="0"/>
              <a:t>Application developers use these services to build applications. Development becomes quick since there are many resources available.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0E9FA-BAFC-D5BA-CE75-BBFDB6E53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4F217-47AD-C9A2-BFA6-6F7D851C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5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/>
          <a:lstStyle/>
          <a:p>
            <a:r>
              <a:rPr lang="en-US" dirty="0"/>
              <a:t>Online customers </a:t>
            </a:r>
          </a:p>
          <a:p>
            <a:pPr lvl="1"/>
            <a:r>
              <a:rPr lang="en-US" dirty="0"/>
              <a:t>They make use of services like Office 365, CRM services, and have all their demands catered immediately.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An identity and access management service that helps you access internal and external resources.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8D787A-F96D-F866-72B0-8044C055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9C411-F318-F708-5FA0-DFAF0C0D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737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licenses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– user and group management in your on-premises directory</a:t>
            </a:r>
          </a:p>
          <a:p>
            <a:r>
              <a:rPr lang="en-US" dirty="0"/>
              <a:t>Premium P1 – allows access to both on-premises and cloud resources.</a:t>
            </a:r>
          </a:p>
          <a:p>
            <a:r>
              <a:rPr lang="en-US" dirty="0"/>
              <a:t>Premium P2 – provides an additional feature called Azure AD Identity Protection.</a:t>
            </a:r>
          </a:p>
          <a:p>
            <a:r>
              <a:rPr lang="en-US" dirty="0"/>
              <a:t>Pay as you go – offers a feature called Azure AD B2C.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BA78E-1292-802D-6FCD-98660913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6D4E2-B498-688A-FABB-63035D76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514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You can use </a:t>
            </a:r>
            <a:r>
              <a:rPr lang="en-US" b="1" dirty="0"/>
              <a:t>Azure AD Authentication</a:t>
            </a:r>
            <a:r>
              <a:rPr lang="en-US" dirty="0"/>
              <a:t> for a self-service password reset, MFA, custom banned password list, and smart lockout.</a:t>
            </a:r>
          </a:p>
          <a:p>
            <a:endParaRPr lang="en-US" dirty="0"/>
          </a:p>
          <a:p>
            <a:r>
              <a:rPr lang="en-US" dirty="0"/>
              <a:t>Allows you to manage external identities using</a:t>
            </a:r>
            <a:r>
              <a:rPr lang="en-US" b="1" dirty="0"/>
              <a:t> Azure AD B2B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Azure AD B2C</a:t>
            </a:r>
            <a:r>
              <a:rPr lang="en-US" dirty="0"/>
              <a:t> is a business-to-customer identity as a service that allows you to control how your users sign up, sign in, and manage their profiles when using your applications.</a:t>
            </a:r>
          </a:p>
          <a:p>
            <a:endParaRPr lang="en-US" dirty="0"/>
          </a:p>
          <a:p>
            <a:r>
              <a:rPr lang="en-US" b="1" dirty="0"/>
              <a:t>Azure AD B2C</a:t>
            </a:r>
            <a:r>
              <a:rPr lang="en-US" dirty="0"/>
              <a:t> provides you control on how your users sign up, sign in, and manage their profiles when using your applications.</a:t>
            </a:r>
          </a:p>
          <a:p>
            <a:endParaRPr lang="en-US" dirty="0"/>
          </a:p>
          <a:p>
            <a:r>
              <a:rPr lang="en-US" dirty="0"/>
              <a:t>You can manage the access in your cloud apps with</a:t>
            </a:r>
            <a:r>
              <a:rPr lang="en-US" b="1" dirty="0"/>
              <a:t> conditional access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3398A-1555-EA49-9F82-8B07A221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9F89D-CF69-A4DB-C6C8-7A2FEE3C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069603"/>
      </p:ext>
    </p:extLst>
  </p:cSld>
  <p:clrMapOvr>
    <a:masterClrMapping/>
  </p:clrMapOvr>
</p:sld>
</file>

<file path=ppt/theme/theme1.xml><?xml version="1.0" encoding="utf-8"?>
<a:theme xmlns:a="http://schemas.openxmlformats.org/drawingml/2006/main" name="ICT Basic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T Basic Theme" id="{98E71BC8-CEE5-4A46-949E-391C0C874B8F}" vid="{96F7FA2A-5830-4612-98C6-3C5F1D18D7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ICT Basic Theme (1) (2)</Template>
  <TotalTime>0</TotalTime>
  <Words>913</Words>
  <Application>Microsoft Office PowerPoint</Application>
  <PresentationFormat>Widescreen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ICT Basic Theme</vt:lpstr>
      <vt:lpstr>Azure Active Directory</vt:lpstr>
      <vt:lpstr> What is the Azure Active Directory? </vt:lpstr>
      <vt:lpstr>PowerPoint Presentation</vt:lpstr>
      <vt:lpstr>Azure AD Layers</vt:lpstr>
      <vt:lpstr>PowerPoint Presentation</vt:lpstr>
      <vt:lpstr>Service Audience  </vt:lpstr>
      <vt:lpstr>PowerPoint Presentation</vt:lpstr>
      <vt:lpstr>Azure AD licenses</vt:lpstr>
      <vt:lpstr>Features</vt:lpstr>
      <vt:lpstr>PowerPoint Presentation</vt:lpstr>
      <vt:lpstr>PowerPoint Presentation</vt:lpstr>
      <vt:lpstr>Concepts</vt:lpstr>
      <vt:lpstr>PowerPoint Presentation</vt:lpstr>
      <vt:lpstr>Monitoring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Active Directory</dc:title>
  <dc:creator>sarihaashanmugasundaram@gmail.com</dc:creator>
  <cp:lastModifiedBy>sarihaashanmugasundaram@gmail.com</cp:lastModifiedBy>
  <cp:revision>2</cp:revision>
  <dcterms:created xsi:type="dcterms:W3CDTF">2023-06-21T08:07:48Z</dcterms:created>
  <dcterms:modified xsi:type="dcterms:W3CDTF">2023-06-21T08:11:10Z</dcterms:modified>
</cp:coreProperties>
</file>