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58" r:id="rId6"/>
    <p:sldId id="263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DD3D4-ACA0-4025-9B30-76BC73441696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EFC31-483C-49B1-9760-FAE84CFBD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99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19BE-AFB9-81D5-E553-0A857D1DC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Backup and Site Recovery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8FAC9-7000-925C-69D6-10AC36CC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B7A5F-052D-900A-485E-07C764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45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1"/>
            <a:ext cx="8229600" cy="53641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Using Site Recovery, you can set up and manage replication, failover, and failback from a single location in the Azure portal.</a:t>
            </a:r>
          </a:p>
          <a:p>
            <a:pPr algn="just"/>
            <a:r>
              <a:rPr lang="en-US" dirty="0"/>
              <a:t>You can set up disaster recovery of Azure VMs from a primary region to a secondary region or from Azure Public MEC to the Azure region or from one Azure Public MEC to another Azure Public MEC connected to the same Azure region.</a:t>
            </a:r>
          </a:p>
          <a:p>
            <a:pPr algn="just"/>
            <a:r>
              <a:rPr lang="en-US" dirty="0"/>
              <a:t>You can replicate VMware VMs to Azure using the improved Azure Site Recovery replication appliance that offers better security and resilience than the configuration server.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F17EFD-7F8B-87C5-CF5D-2FE3E210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42716-8C3F-0707-A1DD-E011F3FB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28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can use Azure to backup and restore your application whether in the cloud or on-premises any enterprise. </a:t>
            </a:r>
          </a:p>
          <a:p>
            <a:pPr algn="just"/>
            <a:r>
              <a:rPr lang="en-US" dirty="0"/>
              <a:t>Azure offers different options to help depending on the type of backup.</a:t>
            </a:r>
          </a:p>
          <a:p>
            <a:pPr algn="just"/>
            <a:r>
              <a:rPr lang="en-US" dirty="0"/>
              <a:t>Azure Backup, backs up data from on-premises servers running Windows Server into the cloud.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62382-F1E4-3F1B-5D8A-B2367E35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83020-DB82-0E28-047C-92936714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98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Backup is a service provided by Microsoft Azure to back up and restore our data over the Microsoft cloud. </a:t>
            </a:r>
          </a:p>
          <a:p>
            <a:r>
              <a:rPr lang="en-US" dirty="0"/>
              <a:t>Azure Backup replaces our existing on-premises or off-site backup solution with a cloud-based solution that is reliable, secure, and cost-competitive. </a:t>
            </a:r>
          </a:p>
          <a:p>
            <a:r>
              <a:rPr lang="en-US" dirty="0"/>
              <a:t>Azure backup works with this heterogeneous storage environment with the combination of on-premises storage and also cloud storage. </a:t>
            </a:r>
          </a:p>
          <a:p>
            <a:r>
              <a:rPr lang="en-US" dirty="0"/>
              <a:t>Whenever Azure backup uses local storage, we'll not get charged for it. You will only get charged when the data is backed up in the cloud.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53EDE-A4E6-D177-26E4-F1D50D96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46DAB-E8D2-2EE0-7F49-03114AC8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19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Advantages of Azure Backup</a:t>
            </a:r>
          </a:p>
          <a:p>
            <a:pPr lvl="1"/>
            <a:r>
              <a:rPr lang="en-US" dirty="0"/>
              <a:t>Automatic storage management</a:t>
            </a:r>
          </a:p>
          <a:p>
            <a:pPr lvl="1"/>
            <a:r>
              <a:rPr lang="en-US" dirty="0"/>
              <a:t>Unlimited scaling</a:t>
            </a:r>
          </a:p>
          <a:p>
            <a:pPr lvl="1"/>
            <a:r>
              <a:rPr lang="en-US" dirty="0"/>
              <a:t>Multiple Storage options</a:t>
            </a:r>
          </a:p>
          <a:p>
            <a:pPr lvl="1"/>
            <a:r>
              <a:rPr lang="en-US" dirty="0"/>
              <a:t>Application consistent backup</a:t>
            </a:r>
          </a:p>
          <a:p>
            <a:pPr lvl="1"/>
            <a:r>
              <a:rPr lang="en-US" dirty="0"/>
              <a:t>Long-Term retention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0B47CC-6C89-9406-B8E4-F81B8F8B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45DB0-69B7-0EB3-3C4F-3E8C2A49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05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Site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Azure Site Recovery (formerly Hyper-V Recovery Manager) can help you protect important applications by coordinating the replication and recovery of Hyper-V images across sites. </a:t>
            </a:r>
          </a:p>
          <a:p>
            <a:endParaRPr lang="en-US" dirty="0"/>
          </a:p>
          <a:p>
            <a:r>
              <a:rPr lang="en-US" dirty="0"/>
              <a:t>You can back up to your own secondary site, a hoster's site, or use Azure and avoid the expense and complexity of building and managing your own secondary location. </a:t>
            </a:r>
          </a:p>
          <a:p>
            <a:endParaRPr lang="en-US" dirty="0"/>
          </a:p>
          <a:p>
            <a:r>
              <a:rPr lang="en-US" dirty="0"/>
              <a:t>Azure encrypts data and communications and you have the option enable encryption for data at-rest too.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monitors the health of your services continuously and helps automate the orderly recovery of services in the event of a site outage at the primary datacenter. </a:t>
            </a:r>
          </a:p>
          <a:p>
            <a:endParaRPr lang="en-US" dirty="0"/>
          </a:p>
          <a:p>
            <a:r>
              <a:rPr lang="en-US" dirty="0"/>
              <a:t>Virtual machines can be brought up in an orchestrated fashion to help restore service quickly, even for complex multi-tier workloads.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40C5E-0A9F-34BF-21C7-82B72E74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8B212-E683-BCFF-CCE0-F2E60AD7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44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1"/>
            <a:ext cx="8229600" cy="495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5C6B04-0185-6FC0-81CB-CB166B5D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3B8A3E-7B0C-4226-6FE6-9C34CE4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85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You can manage your backups directly from the backup tools in Windows Server 2012, Windows Server 2012 Essentials, or System Center 2012 - Data Protection Manager. </a:t>
            </a:r>
          </a:p>
          <a:p>
            <a:pPr algn="just"/>
            <a:r>
              <a:rPr lang="en-US" dirty="0"/>
              <a:t>Alternatively, you can use a specialized backup agent.</a:t>
            </a:r>
          </a:p>
          <a:p>
            <a:pPr algn="just"/>
            <a:r>
              <a:rPr lang="en-US" dirty="0"/>
              <a:t>Data is safer because backups are encrypted before transmission and stored encrypted in Azure and protected by a certificate that you upload.</a:t>
            </a:r>
          </a:p>
          <a:p>
            <a:pPr algn="just"/>
            <a:r>
              <a:rPr lang="en-US" dirty="0"/>
              <a:t>The service uses the same redundant and highly available data protection found in Azure Storage.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80C2E9-DCDF-2102-1CF7-427D8F0C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4384A-5D4C-2252-C34D-608C76C7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370" y="914401"/>
            <a:ext cx="8045261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C35E69-7BFC-7F48-33E9-5686D5C4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BB07B-671B-01BC-328E-4797A324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33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You can back up files and folders on a regular schedule or immediately, running either full or incremental backups. </a:t>
            </a:r>
          </a:p>
          <a:p>
            <a:pPr algn="just"/>
            <a:r>
              <a:rPr lang="en-US" dirty="0"/>
              <a:t>After data is backed up to the cloud, authorized users can easily recover backups to any server.</a:t>
            </a:r>
          </a:p>
          <a:p>
            <a:pPr algn="just"/>
            <a:r>
              <a:rPr lang="en-US" dirty="0"/>
              <a:t> It also offers configurable data retention policies, data compression, and data transfer throttling so you can manage the cost to store and transfer data.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AD40D6-A96C-AE9E-83CF-1169E3D5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DC42D-5C7A-F8DA-306B-8AF3242A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19104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0</TotalTime>
  <Words>564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ICT Basic Theme</vt:lpstr>
      <vt:lpstr>Azure Backup and Site Recovery</vt:lpstr>
      <vt:lpstr>Introduction</vt:lpstr>
      <vt:lpstr>Azure Backup</vt:lpstr>
      <vt:lpstr>PowerPoint Presentation</vt:lpstr>
      <vt:lpstr>Site Recovery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Backup and Site Recovery</dc:title>
  <dc:creator>sarihaashanmugasundaram@gmail.com</dc:creator>
  <cp:lastModifiedBy>sarihaashanmugasundaram@gmail.com</cp:lastModifiedBy>
  <cp:revision>3</cp:revision>
  <dcterms:created xsi:type="dcterms:W3CDTF">2023-06-21T07:47:18Z</dcterms:created>
  <dcterms:modified xsi:type="dcterms:W3CDTF">2023-06-21T08:13:08Z</dcterms:modified>
</cp:coreProperties>
</file>