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0" r:id="rId12"/>
    <p:sldId id="262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0DDDA-CF7A-4399-9983-7C4E72324BF6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4032D-196E-4166-B3B3-4784CE591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68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IN/azure/azure-resource-manager/templates/deployment-script-templ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IN/azure/azure-resource-manager/templates/deploy-what-i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IN/azure/governance/blueprints/overview" TargetMode="External"/><Relationship Id="rId2" Type="http://schemas.openxmlformats.org/officeDocument/2006/relationships/hyperlink" Target="https://learn.microsoft.com/en-IN/azure/governance/policy/over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IN/azure/azure-resource-manager/templates/quickstart-create-templates-use-visual-studio-code" TargetMode="External"/><Relationship Id="rId2" Type="http://schemas.openxmlformats.org/officeDocument/2006/relationships/hyperlink" Target="https://learn.microsoft.com/en-IN/azure/azure-resource-manager/templates/export-template-port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F9D7-79DF-3261-0ED8-22E1B7224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ARM template and Serverless computing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92D65-0B43-B2F4-D0DD-40CD5FEF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0AFAB-5907-9627-BDAE-2EB982C6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41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/>
              <a:t>Add the required parameters, such as resource group, username, DNS, and password and create.</a:t>
            </a:r>
          </a:p>
          <a:p>
            <a:r>
              <a:rPr lang="en-US" dirty="0"/>
              <a:t>You can also modify the template based on your requirements before creating the resources.</a:t>
            </a:r>
          </a:p>
          <a:p>
            <a:r>
              <a:rPr lang="en-US" dirty="0"/>
              <a:t>Once the deployment is successful, you can go to the selected resource group, and you’ll see the created resources from the ARM template.</a:t>
            </a:r>
          </a:p>
          <a:p>
            <a:r>
              <a:rPr lang="en-US" dirty="0"/>
              <a:t>When the Azure resources are no longer needed, you can clean up the resources by deleting the resource group.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37B54-8994-FCB2-E9F6-7F4C54C8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F37EC-2EC4-A5F8-0A09-66406FA7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4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Exporting</a:t>
            </a:r>
            <a:r>
              <a:rPr lang="en-US" b="1" dirty="0"/>
              <a:t> </a:t>
            </a:r>
            <a:r>
              <a:rPr lang="en-US" dirty="0"/>
              <a:t>Template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save the current state of the resource group, scroll down to the Automation section and click Export template, then click the download button.</a:t>
            </a:r>
          </a:p>
          <a:p>
            <a:r>
              <a:rPr lang="en-US" dirty="0"/>
              <a:t>Before re-using the template for production deployments, you may want to revise it since the template we used is a </a:t>
            </a:r>
            <a:r>
              <a:rPr lang="en-US" dirty="0" err="1"/>
              <a:t>quickstart</a:t>
            </a:r>
            <a:r>
              <a:rPr lang="en-US" dirty="0"/>
              <a:t> template.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744C1-60C3-D552-8BB0-3D728955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2E75E-DCEE-90E3-ED2F-7C26E9BC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4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What is </a:t>
            </a:r>
            <a:r>
              <a:rPr lang="en-US" b="1" dirty="0" err="1"/>
              <a:t>Serverless</a:t>
            </a:r>
            <a:r>
              <a:rPr lang="en-US" b="1" dirty="0"/>
              <a:t> Computing?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err="1"/>
              <a:t>Serverless</a:t>
            </a:r>
            <a:r>
              <a:rPr lang="en-US" dirty="0"/>
              <a:t> computing provides </a:t>
            </a:r>
            <a:r>
              <a:rPr lang="en-US" b="1" dirty="0"/>
              <a:t>inbuilt infrastructures</a:t>
            </a:r>
            <a:r>
              <a:rPr lang="en-US" dirty="0"/>
              <a:t> and a </a:t>
            </a:r>
            <a:r>
              <a:rPr lang="en-US" b="1" dirty="0"/>
              <a:t>runtime environment</a:t>
            </a:r>
            <a:r>
              <a:rPr lang="en-US" dirty="0"/>
              <a:t> to develop applications rapidly.</a:t>
            </a:r>
          </a:p>
          <a:p>
            <a:r>
              <a:rPr lang="en-US" dirty="0"/>
              <a:t> It is the next-generation evolution of  Platform as a Service. There is no need to worry about infrastructure, scaling, management, and provisioning at all. </a:t>
            </a:r>
          </a:p>
          <a:p>
            <a:r>
              <a:rPr lang="en-US" dirty="0"/>
              <a:t>You can manage real-life applications also and pay for the resources you consume. </a:t>
            </a:r>
          </a:p>
          <a:p>
            <a:r>
              <a:rPr lang="en-US" dirty="0"/>
              <a:t>Whenever the application is in an idle state, you are not charged for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C6A9A-A96A-740C-FB8F-2D3F9174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BDE47-DD92-8786-C711-9EB1FB78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1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Azure </a:t>
            </a:r>
            <a:r>
              <a:rPr lang="en-US" b="1" dirty="0" err="1"/>
              <a:t>Serverless</a:t>
            </a:r>
            <a:r>
              <a:rPr lang="en-US" b="1" dirty="0"/>
              <a:t> Computing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/>
              <a:t>Azure comes up with </a:t>
            </a:r>
            <a:r>
              <a:rPr lang="en-US" b="1" dirty="0"/>
              <a:t>built-in intelligence</a:t>
            </a:r>
            <a:r>
              <a:rPr lang="en-US" dirty="0"/>
              <a:t> to enable user’s code with </a:t>
            </a:r>
            <a:r>
              <a:rPr lang="en-US" b="1" dirty="0"/>
              <a:t>machine learning </a:t>
            </a:r>
            <a:r>
              <a:rPr lang="en-US" dirty="0"/>
              <a:t>and</a:t>
            </a:r>
            <a:r>
              <a:rPr lang="en-US" b="1" dirty="0"/>
              <a:t> cognitive services</a:t>
            </a:r>
            <a:r>
              <a:rPr lang="en-US" dirty="0"/>
              <a:t>. </a:t>
            </a:r>
          </a:p>
          <a:p>
            <a:r>
              <a:rPr lang="en-US" dirty="0"/>
              <a:t>It helps in developing intelligent and building smart applications.</a:t>
            </a:r>
          </a:p>
          <a:p>
            <a:r>
              <a:rPr lang="en-US" dirty="0"/>
              <a:t>Azure </a:t>
            </a:r>
            <a:r>
              <a:rPr lang="en-US" dirty="0" err="1"/>
              <a:t>serverless</a:t>
            </a:r>
            <a:r>
              <a:rPr lang="en-US" dirty="0"/>
              <a:t> computing offers to create</a:t>
            </a:r>
            <a:r>
              <a:rPr lang="en-US" b="1" dirty="0"/>
              <a:t> endless connections</a:t>
            </a:r>
            <a:r>
              <a:rPr lang="en-US" dirty="0"/>
              <a:t>, which means users can use multiple functionalities from various sources.</a:t>
            </a:r>
          </a:p>
          <a:p>
            <a:r>
              <a:rPr lang="en-US" dirty="0"/>
              <a:t>It provides </a:t>
            </a:r>
            <a:r>
              <a:rPr lang="en-US" b="1" dirty="0"/>
              <a:t>local debugging</a:t>
            </a:r>
            <a:r>
              <a:rPr lang="en-US" dirty="0"/>
              <a:t> in visual studio, Visual debug history, deployment, etc. It can boost the productivity of any organization.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323D1-CFC5-FD0E-C3E9-B8427F21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411FE-1C86-6238-852E-4F520D0D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05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Microsoft Azure </a:t>
            </a:r>
            <a:r>
              <a:rPr lang="en-US" dirty="0" err="1"/>
              <a:t>Serverless</a:t>
            </a:r>
            <a:r>
              <a:rPr lang="en-US" dirty="0"/>
              <a:t>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Users</a:t>
            </a:r>
            <a:r>
              <a:rPr lang="en-US" dirty="0"/>
              <a:t> go to their browser to</a:t>
            </a:r>
            <a:r>
              <a:rPr lang="en-US" b="1" dirty="0"/>
              <a:t> access the application</a:t>
            </a:r>
            <a:r>
              <a:rPr lang="en-US" dirty="0"/>
              <a:t> and sign in. Now, the browser starts pulling the static resources like images from Azure CDN (Content Delivery Network). </a:t>
            </a:r>
          </a:p>
          <a:p>
            <a:r>
              <a:rPr lang="en-US" dirty="0"/>
              <a:t>Users make use of </a:t>
            </a:r>
            <a:r>
              <a:rPr lang="en-US" b="1" dirty="0"/>
              <a:t>SQL queries</a:t>
            </a:r>
            <a:r>
              <a:rPr lang="en-US" dirty="0"/>
              <a:t> to search various products from the database. </a:t>
            </a:r>
          </a:p>
          <a:p>
            <a:r>
              <a:rPr lang="en-US" dirty="0"/>
              <a:t>This time, the website pulls the product catalog from the database and product images from blob storage.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3325E-8E8D-0128-8A72-B2C76ED0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C460F-E624-9B96-79F6-B7EDDA89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4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8077200" cy="505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DF7AE8-5F72-A524-626D-66C6EE0A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44DCF-A2AD-F0AC-47EA-FCC41E65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5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dirty="0"/>
              <a:t>To provide a better performance, </a:t>
            </a:r>
            <a:r>
              <a:rPr lang="en-US" b="1" dirty="0"/>
              <a:t>Azure cache for </a:t>
            </a:r>
            <a:r>
              <a:rPr lang="en-US" b="1" dirty="0" err="1"/>
              <a:t>Redis</a:t>
            </a:r>
            <a:r>
              <a:rPr lang="en-US" dirty="0"/>
              <a:t> cached the page output.</a:t>
            </a:r>
          </a:p>
          <a:p>
            <a:r>
              <a:rPr lang="en-US" dirty="0"/>
              <a:t> The Azure function makes payments to the third party and stores the record in the SQL database.</a:t>
            </a:r>
          </a:p>
          <a:p>
            <a:r>
              <a:rPr lang="en-US" dirty="0"/>
              <a:t> Users submit their orders and order is placed in a queue. Now it’s the turn of the Azure function to process the payment.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6215AA-1B42-9EE4-1A6B-9C9AC1F1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BCF62-6101-6A3A-5E34-9990F9F6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0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Advantages of Azure </a:t>
            </a:r>
            <a:r>
              <a:rPr lang="en-US" dirty="0" err="1"/>
              <a:t>Serverless</a:t>
            </a:r>
            <a:r>
              <a:rPr lang="en-US" dirty="0"/>
              <a:t> Computing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Developers can </a:t>
            </a:r>
            <a:r>
              <a:rPr lang="en-US" b="1" dirty="0"/>
              <a:t>code in any language</a:t>
            </a:r>
            <a:r>
              <a:rPr lang="en-US" dirty="0"/>
              <a:t> of their choice without worrying about the servers.</a:t>
            </a:r>
          </a:p>
          <a:p>
            <a:r>
              <a:rPr lang="en-US" dirty="0"/>
              <a:t>Users can use </a:t>
            </a:r>
            <a:r>
              <a:rPr lang="en-US" b="1" dirty="0"/>
              <a:t>Azure Cosmos DB</a:t>
            </a:r>
            <a:r>
              <a:rPr lang="en-US" dirty="0"/>
              <a:t> for storing the data of their </a:t>
            </a:r>
            <a:r>
              <a:rPr lang="en-US" dirty="0" err="1"/>
              <a:t>serverless</a:t>
            </a:r>
            <a:r>
              <a:rPr lang="en-US" dirty="0"/>
              <a:t> applications. </a:t>
            </a:r>
          </a:p>
          <a:p>
            <a:r>
              <a:rPr lang="en-US" dirty="0"/>
              <a:t>Microsoft Azure provides</a:t>
            </a:r>
            <a:r>
              <a:rPr lang="en-US" b="1" dirty="0"/>
              <a:t> top-notch security</a:t>
            </a:r>
            <a:r>
              <a:rPr lang="en-US" dirty="0"/>
              <a:t> to developers. Azure Active Directory helps developers to access resources securely and manage their </a:t>
            </a:r>
            <a:r>
              <a:rPr lang="en-US" dirty="0" err="1"/>
              <a:t>serverless</a:t>
            </a:r>
            <a:r>
              <a:rPr lang="en-US" dirty="0"/>
              <a:t> applications.</a:t>
            </a:r>
          </a:p>
          <a:p>
            <a:r>
              <a:rPr lang="en-US" dirty="0"/>
              <a:t>Microsoft Azure provides</a:t>
            </a:r>
            <a:r>
              <a:rPr lang="en-US" b="1" dirty="0"/>
              <a:t> scalable cloud storage</a:t>
            </a:r>
            <a:r>
              <a:rPr lang="en-US" dirty="0"/>
              <a:t> for developers.</a:t>
            </a:r>
          </a:p>
          <a:p>
            <a:r>
              <a:rPr lang="en-US" dirty="0"/>
              <a:t>It helps in </a:t>
            </a:r>
            <a:r>
              <a:rPr lang="en-US" b="1" dirty="0"/>
              <a:t>Cloud Messaging</a:t>
            </a:r>
            <a:r>
              <a:rPr lang="en-US" dirty="0"/>
              <a:t>.</a:t>
            </a:r>
          </a:p>
          <a:p>
            <a:r>
              <a:rPr lang="en-US" dirty="0"/>
              <a:t>It provides </a:t>
            </a:r>
            <a:r>
              <a:rPr lang="en-US" b="1" dirty="0"/>
              <a:t>API management</a:t>
            </a:r>
            <a:r>
              <a:rPr lang="en-US" dirty="0"/>
              <a:t> and so many other services.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C0D03-B561-E372-3D8A-6C0C030E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5893D-A502-80D0-257E-9C540B45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15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Resource Manager (ARM)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ARM templates</a:t>
            </a:r>
            <a:r>
              <a:rPr lang="en-US" dirty="0"/>
              <a:t> is a service provided by Microsoft Azure that allows you to provision, manage, and delete Azure resources using declarative syntax. </a:t>
            </a:r>
          </a:p>
          <a:p>
            <a:r>
              <a:rPr lang="en-US" dirty="0"/>
              <a:t>These templates can be used to deploy and manage resources such as virtual machines, storage accounts, and virtual networks in a consistent and reliable manner. </a:t>
            </a:r>
          </a:p>
          <a:p>
            <a:r>
              <a:rPr lang="en-US" dirty="0"/>
              <a:t>To deploy the template, you can use the Azure Portal, Azure CLI, or Azure PowerShell and Azure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F511E-8B8C-4527-5F0F-ACD99F2B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845E6-605D-AEB7-4DA9-75E4B2C7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3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1"/>
            <a:ext cx="6629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0133CF-1306-B46E-1E72-F804E587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5BD8E-3E8E-285C-A598-6FC5DFCF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91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choose ARM templates?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b="1" dirty="0"/>
              <a:t>Declarative syntax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ARM templates allow you to create and deploy an entire Azure infrastructure declaratively. </a:t>
            </a:r>
          </a:p>
          <a:p>
            <a:pPr marL="342900" lvl="1" indent="-342900"/>
            <a:r>
              <a:rPr lang="en-US" sz="3200" b="1" dirty="0"/>
              <a:t>Repeatable results:</a:t>
            </a:r>
          </a:p>
          <a:p>
            <a:pPr lvl="1"/>
            <a:r>
              <a:rPr lang="en-US" dirty="0"/>
              <a:t>	Repeatedly deploy your infrastructure throughout the development lifecycle and have confidence your resources are deployed in a consistent manner. </a:t>
            </a:r>
          </a:p>
          <a:p>
            <a:pPr marL="342900" lvl="1" indent="-342900"/>
            <a:r>
              <a:rPr lang="en-US" sz="3200" b="1" dirty="0"/>
              <a:t>Orchestration: </a:t>
            </a:r>
          </a:p>
          <a:p>
            <a:pPr lvl="1"/>
            <a:r>
              <a:rPr lang="en-US" dirty="0"/>
              <a:t>	Resource Manager orchestrates the deployment of interdependent resources so they're created in the correct order.</a:t>
            </a:r>
          </a:p>
          <a:p>
            <a:pPr lvl="1"/>
            <a:r>
              <a:rPr lang="en-US" dirty="0"/>
              <a:t>There is no complexities of ordering operations.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CA949-ED4F-5A3F-6B6B-2836526E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805CA-596C-DBF2-0953-E13E1F4B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32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/>
          </a:bodyPr>
          <a:lstStyle/>
          <a:p>
            <a:r>
              <a:rPr lang="en-US" b="1" dirty="0"/>
              <a:t>Modular files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You can break your templates into smaller, reusable components and link them together at deployment time.</a:t>
            </a:r>
          </a:p>
          <a:p>
            <a:pPr lvl="1"/>
            <a:r>
              <a:rPr lang="en-US" dirty="0"/>
              <a:t> You can also nest one template inside another template.</a:t>
            </a:r>
          </a:p>
          <a:p>
            <a:r>
              <a:rPr lang="en-US" b="1" dirty="0"/>
              <a:t>Create any Azure resource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You can immediately use new Azure services and features in templates.</a:t>
            </a:r>
          </a:p>
          <a:p>
            <a:pPr lvl="1"/>
            <a:r>
              <a:rPr lang="en-US" dirty="0"/>
              <a:t> As soon as a resource provider introduces new resources, you can deploy those resources through templates. </a:t>
            </a:r>
          </a:p>
          <a:p>
            <a:pPr marL="342900" lvl="1" indent="-342900"/>
            <a:r>
              <a:rPr lang="en-US" sz="3200" b="1" dirty="0"/>
              <a:t>Extensibility: </a:t>
            </a:r>
          </a:p>
          <a:p>
            <a:pPr lvl="1"/>
            <a:r>
              <a:rPr lang="en-US" dirty="0"/>
              <a:t>	With </a:t>
            </a:r>
            <a:r>
              <a:rPr lang="en-US" dirty="0">
                <a:hlinkClick r:id="rId2"/>
              </a:rPr>
              <a:t>deployment scripts</a:t>
            </a:r>
            <a:r>
              <a:rPr lang="en-US" dirty="0"/>
              <a:t>, you can add PowerShell or Bash scripts to your templates. The deployment scripts extend your ability to set up resources during deployment. 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DFF491-A495-1BEF-3F9E-2F733ACE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CB46-9924-0CD7-798E-6D9B298D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6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Testing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You can make sure your template follows recommended guidelines by testing it with the ARM template tool kit (arm-</a:t>
            </a:r>
            <a:r>
              <a:rPr lang="en-US" dirty="0" err="1"/>
              <a:t>ttk</a:t>
            </a:r>
            <a:r>
              <a:rPr lang="en-US" dirty="0"/>
              <a:t>). </a:t>
            </a:r>
          </a:p>
          <a:p>
            <a:pPr marL="342900" lvl="1" indent="-342900"/>
            <a:r>
              <a:rPr lang="en-US" sz="3200" b="1" dirty="0"/>
              <a:t>Preview changes: </a:t>
            </a:r>
          </a:p>
          <a:p>
            <a:pPr lvl="1"/>
            <a:r>
              <a:rPr lang="en-US" dirty="0"/>
              <a:t>	You can use the </a:t>
            </a:r>
            <a:r>
              <a:rPr lang="en-US" dirty="0">
                <a:hlinkClick r:id="rId2"/>
              </a:rPr>
              <a:t>what-if operation</a:t>
            </a:r>
            <a:r>
              <a:rPr lang="en-US" dirty="0"/>
              <a:t> to get a preview of changes before deploying the template. </a:t>
            </a:r>
          </a:p>
          <a:p>
            <a:pPr lvl="1"/>
            <a:r>
              <a:rPr lang="en-US" dirty="0"/>
              <a:t>With what-if, you see which resources will be created, updated, or deleted, and any resource properties that will be changed. </a:t>
            </a:r>
          </a:p>
          <a:p>
            <a:pPr marL="342900" lvl="1" indent="-342900"/>
            <a:r>
              <a:rPr lang="en-US" sz="3200" b="1" dirty="0"/>
              <a:t>Built-in validation: </a:t>
            </a:r>
          </a:p>
          <a:p>
            <a:pPr lvl="1"/>
            <a:r>
              <a:rPr lang="en-US" dirty="0"/>
              <a:t>Your template is deployed only after passing validation.</a:t>
            </a:r>
          </a:p>
          <a:p>
            <a:pPr lvl="1"/>
            <a:r>
              <a:rPr lang="en-US" dirty="0"/>
              <a:t>Resource Manager checks the template before starting the deployment to make sure the deployment will succeed. 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072AA-B18B-E0BD-4547-7489FE83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7057E-DE44-7261-6693-E9F68F6C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47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>
            <a:normAutofit/>
          </a:bodyPr>
          <a:lstStyle/>
          <a:p>
            <a:r>
              <a:rPr lang="en-US" b="1" dirty="0"/>
              <a:t>Tracked deployments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In the Azure portal, you can review the deployment history and get information about the template deployment. </a:t>
            </a:r>
          </a:p>
          <a:p>
            <a:r>
              <a:rPr lang="en-US" b="1" dirty="0"/>
              <a:t>Policy as code</a:t>
            </a:r>
            <a:r>
              <a:rPr lang="en-US" dirty="0"/>
              <a:t>: </a:t>
            </a:r>
          </a:p>
          <a:p>
            <a:pPr lvl="1"/>
            <a:r>
              <a:rPr lang="en-US" dirty="0">
                <a:hlinkClick r:id="rId2"/>
              </a:rPr>
              <a:t>Azure Policy</a:t>
            </a:r>
            <a:r>
              <a:rPr lang="en-US" dirty="0"/>
              <a:t> is a policy as code framework to automate governance. If you're using Azure policies, policy remediation is done on non-compliant resources when deployed through templates.</a:t>
            </a:r>
          </a:p>
          <a:p>
            <a:r>
              <a:rPr lang="en-US" b="1" dirty="0"/>
              <a:t>Deployment Blueprints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You can take advantage of </a:t>
            </a:r>
            <a:r>
              <a:rPr lang="en-US" dirty="0">
                <a:hlinkClick r:id="rId3"/>
              </a:rPr>
              <a:t>Blueprints</a:t>
            </a:r>
            <a:r>
              <a:rPr lang="en-US" dirty="0"/>
              <a:t> provided by Microsoft to meet regulatory and compliance standards. These blueprints include pre-built templates for various architectures.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F1C821-11D9-1A8E-0AE0-E46F3349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8A3C8-2191-E857-1985-CCF33288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05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Exportable code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You can get a template for an existing resource group by either exporting the current state of the resource group, or viewing the template used for a particular deployment. </a:t>
            </a:r>
          </a:p>
          <a:p>
            <a:pPr lvl="1"/>
            <a:r>
              <a:rPr lang="en-US" dirty="0"/>
              <a:t>Viewing the </a:t>
            </a:r>
            <a:r>
              <a:rPr lang="en-US" dirty="0">
                <a:hlinkClick r:id="rId2"/>
              </a:rPr>
              <a:t>exported template</a:t>
            </a:r>
            <a:r>
              <a:rPr lang="en-US" dirty="0"/>
              <a:t> is a helpful way to learn about the template syntax.</a:t>
            </a:r>
          </a:p>
          <a:p>
            <a:r>
              <a:rPr lang="en-US" b="1" dirty="0"/>
              <a:t>CI/CD integration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You can integrate templates into your continuous integration and continuous deployment (CI/CD) tools, which can automate your release pipelines for fast and reliable application and infrastructure updates. </a:t>
            </a:r>
          </a:p>
          <a:p>
            <a:r>
              <a:rPr lang="en-US" b="1" dirty="0"/>
              <a:t>Authoring tools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You can author templates with </a:t>
            </a:r>
            <a:r>
              <a:rPr lang="en-US" dirty="0">
                <a:hlinkClick r:id="rId3"/>
              </a:rPr>
              <a:t>Visual Studio Code</a:t>
            </a:r>
            <a:r>
              <a:rPr lang="en-US" dirty="0"/>
              <a:t> and the template tool extension. </a:t>
            </a:r>
          </a:p>
          <a:p>
            <a:pPr lvl="1"/>
            <a:r>
              <a:rPr lang="en-US" dirty="0"/>
              <a:t>You get </a:t>
            </a:r>
            <a:r>
              <a:rPr lang="en-US" dirty="0" err="1"/>
              <a:t>intellisense</a:t>
            </a:r>
            <a:r>
              <a:rPr lang="en-US" dirty="0"/>
              <a:t>, syntax highlighting, in-line help, and many other language functions. 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857A06-B812-FEDE-EC51-DC7741B4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D4F41-A7E3-1A23-29D7-2369CD3A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4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ARM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we’ll use the Azure Portal to create, deploy and export resources using ARM templates:</a:t>
            </a:r>
          </a:p>
          <a:p>
            <a:r>
              <a:rPr lang="en-US" dirty="0"/>
              <a:t>The first thing you need to do is to search for the service . </a:t>
            </a:r>
          </a:p>
          <a:p>
            <a:r>
              <a:rPr lang="en-US" dirty="0"/>
              <a:t>After selecting the service, you’ll see the options:</a:t>
            </a:r>
          </a:p>
          <a:p>
            <a:pPr lvl="1"/>
            <a:r>
              <a:rPr lang="en-US" dirty="0"/>
              <a:t>Build your own template in the editor</a:t>
            </a:r>
          </a:p>
          <a:p>
            <a:pPr lvl="1"/>
            <a:r>
              <a:rPr lang="en-US" dirty="0"/>
              <a:t>Common templates</a:t>
            </a:r>
          </a:p>
          <a:p>
            <a:pPr lvl="1"/>
            <a:r>
              <a:rPr lang="en-US" dirty="0"/>
              <a:t>Start with a </a:t>
            </a:r>
            <a:r>
              <a:rPr lang="en-US" dirty="0" err="1"/>
              <a:t>quickstart</a:t>
            </a:r>
            <a:r>
              <a:rPr lang="en-US" dirty="0"/>
              <a:t> template or template spec.</a:t>
            </a:r>
          </a:p>
          <a:p>
            <a:pPr marL="342900" lvl="1" indent="-342900"/>
            <a:r>
              <a:rPr lang="en-US" sz="3200" dirty="0"/>
              <a:t>Begin with a </a:t>
            </a:r>
            <a:r>
              <a:rPr lang="en-US" sz="3200" dirty="0" err="1"/>
              <a:t>quickstart</a:t>
            </a:r>
            <a:r>
              <a:rPr lang="en-US" sz="3200" dirty="0"/>
              <a:t> template.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E32B-CF3F-19D2-5601-06083183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D5424-157E-E359-00D4-9416DBB6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279556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0</TotalTime>
  <Words>1195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ICT Basic Theme</vt:lpstr>
      <vt:lpstr>Azure ARM template and Serverless computing</vt:lpstr>
      <vt:lpstr>Azure Resource Manager (ARM)</vt:lpstr>
      <vt:lpstr>PowerPoint Presentation</vt:lpstr>
      <vt:lpstr>Why choose ARM templates? </vt:lpstr>
      <vt:lpstr>PowerPoint Presentation</vt:lpstr>
      <vt:lpstr>PowerPoint Presentation</vt:lpstr>
      <vt:lpstr>PowerPoint Presentation</vt:lpstr>
      <vt:lpstr>PowerPoint Presentation</vt:lpstr>
      <vt:lpstr>Deploying ARM templates</vt:lpstr>
      <vt:lpstr>PowerPoint Presentation</vt:lpstr>
      <vt:lpstr>Exporting Template </vt:lpstr>
      <vt:lpstr> What is Serverless Computing? </vt:lpstr>
      <vt:lpstr> Azure Serverless Computing </vt:lpstr>
      <vt:lpstr> Microsoft Azure Serverless Architecture </vt:lpstr>
      <vt:lpstr>PowerPoint Presentation</vt:lpstr>
      <vt:lpstr>PowerPoint Presentation</vt:lpstr>
      <vt:lpstr> Advantages of Azure Serverless Computing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ARM template and Serverless computing</dc:title>
  <dc:creator>sarihaashanmugasundaram@gmail.com</dc:creator>
  <cp:lastModifiedBy>sarihaashanmugasundaram@gmail.com</cp:lastModifiedBy>
  <cp:revision>2</cp:revision>
  <dcterms:created xsi:type="dcterms:W3CDTF">2023-06-21T07:45:33Z</dcterms:created>
  <dcterms:modified xsi:type="dcterms:W3CDTF">2023-06-21T08:13:24Z</dcterms:modified>
</cp:coreProperties>
</file>