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11560-C1D3-4E69-869C-E068C375348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8D95-1046-4FB5-874B-B031CFDFB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4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services/container-regist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ntainer-servi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ntainer-instan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081D-4BC4-6515-688F-336D595AB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Container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A0E5-C87A-60D8-B9E1-9BEBAA72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CDD6-419C-E838-EF93-B5903BB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One of the first services you have in Azure is the </a:t>
            </a:r>
            <a:r>
              <a:rPr lang="en-US" u="sng" dirty="0">
                <a:hlinkClick r:id="rId2"/>
              </a:rPr>
              <a:t>Container Registry</a:t>
            </a:r>
            <a:r>
              <a:rPr lang="en-US" dirty="0"/>
              <a:t>. it’s a service for storing your container images privately and artifacts like helm charts. Moreover, this service has features such as replication for storage redundancy.</a:t>
            </a:r>
          </a:p>
          <a:p>
            <a:pPr fontAlgn="base"/>
            <a:endParaRPr lang="en-US" dirty="0"/>
          </a:p>
          <a:p>
            <a:r>
              <a:rPr lang="en-US" dirty="0"/>
              <a:t>You can build and test your images as well, but more importantly, you can configure the registry to integrate it with AD, sign images, and scan images to find vulnerabilities. </a:t>
            </a:r>
          </a:p>
          <a:p>
            <a:endParaRPr lang="en-US" dirty="0"/>
          </a:p>
          <a:p>
            <a:r>
              <a:rPr lang="en-US" dirty="0"/>
              <a:t>Regarding pricing, there are three tiers with a baseline of storage and container build minutes. </a:t>
            </a:r>
          </a:p>
          <a:p>
            <a:endParaRPr lang="en-US" dirty="0"/>
          </a:p>
          <a:p>
            <a:r>
              <a:rPr lang="en-US" dirty="0"/>
              <a:t>If you need more storage or minutes, you only pay extra for what you 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01DFE-F522-0DBE-8F58-687622AA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C7F74-5514-1192-4861-2B245107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2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 dirty="0"/>
              <a:t>When you create a new registry, you need to take note that you have to use a unique name across Azure. </a:t>
            </a:r>
          </a:p>
          <a:p>
            <a:r>
              <a:rPr lang="en-US" dirty="0"/>
              <a:t>You’ll get a DNS name under azurecr.io, and that’s the domain Azure uses for all its customers.</a:t>
            </a:r>
          </a:p>
          <a:p>
            <a:r>
              <a:rPr lang="en-US" dirty="0"/>
              <a:t> You then define the resource group, location, tier, subscription, and whether you need an admin user or not.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D6B73B-BFF8-B1FB-FDB1-2224A4FC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C6D2D-33DC-B926-8B82-4C83CCA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410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Its recommend to use this service if you want to have a private container image repository, and want to integrate it with your AD.</a:t>
            </a:r>
          </a:p>
          <a:p>
            <a:endParaRPr lang="en-US" dirty="0"/>
          </a:p>
          <a:p>
            <a:r>
              <a:rPr lang="en-US" dirty="0"/>
              <a:t> It’s also an excellent service to be part of the continuous integration phase while you’re preparing the application artifacts, before the deployment to any environment.</a:t>
            </a:r>
          </a:p>
          <a:p>
            <a:endParaRPr lang="en-US" dirty="0"/>
          </a:p>
          <a:p>
            <a:r>
              <a:rPr lang="en-US" dirty="0"/>
              <a:t>Azure’s offerings for containers began with </a:t>
            </a:r>
            <a:r>
              <a:rPr lang="en-US" u="sng" dirty="0">
                <a:hlinkClick r:id="rId2"/>
              </a:rPr>
              <a:t>Azure Container Service (ACS)</a:t>
            </a:r>
            <a:r>
              <a:rPr lang="en-US" dirty="0"/>
              <a:t>, which gives you the option to choose between the most popular container orchestrators: </a:t>
            </a:r>
          </a:p>
          <a:p>
            <a:pPr lvl="1"/>
            <a:r>
              <a:rPr lang="en-US" dirty="0" err="1"/>
              <a:t>Mesos</a:t>
            </a:r>
            <a:r>
              <a:rPr lang="en-US" dirty="0"/>
              <a:t>, Swarm, and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Kubernetes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With ACS, you have to pay for the master servers of the orchestrator, and some orchestrators need more resources.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0E9D4-370D-3D26-C428-75D55B7E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6D6A4-27E2-F59A-A5F7-9E99D18B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AKS, on the other hand, does not charge you for </a:t>
            </a:r>
            <a:r>
              <a:rPr lang="en-US" dirty="0" err="1"/>
              <a:t>Kubernetes</a:t>
            </a:r>
            <a:r>
              <a:rPr lang="en-US" dirty="0"/>
              <a:t> masters—you only pay for the nodes (minions) where your containers will be deployed. </a:t>
            </a:r>
          </a:p>
          <a:p>
            <a:r>
              <a:rPr lang="en-US" dirty="0"/>
              <a:t>There’s also a cooler service called </a:t>
            </a:r>
            <a:r>
              <a:rPr lang="en-US" u="sng" dirty="0">
                <a:hlinkClick r:id="rId2"/>
              </a:rPr>
              <a:t>Azure Container Instances (ACI)</a:t>
            </a:r>
            <a:r>
              <a:rPr lang="en-US" dirty="0"/>
              <a:t>, which is the “</a:t>
            </a:r>
            <a:r>
              <a:rPr lang="en-US" dirty="0" err="1"/>
              <a:t>serverless</a:t>
            </a:r>
            <a:r>
              <a:rPr lang="en-US" dirty="0"/>
              <a:t>” offering for Docker containers in Azure. </a:t>
            </a:r>
          </a:p>
          <a:p>
            <a:r>
              <a:rPr lang="en-US" dirty="0"/>
              <a:t>ACI is still in preview, but AKS could become even more powerful with ACI.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D56AF1-BCD3-5F2E-4261-CA5F7FD1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04C1-9394-4926-ABD2-399C4929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4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1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B9D662-E177-DEF4-17C3-2520FC3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F609-CAC8-1794-BF2C-F7BCA8A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1036"/>
            <a:ext cx="91821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Creating an AKS/Azure Container Service cluster using the Azure Portal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" y="2263775"/>
            <a:ext cx="11094720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Azure resource</a:t>
            </a:r>
          </a:p>
          <a:p>
            <a:pPr lvl="1"/>
            <a:r>
              <a:rPr lang="en-US" dirty="0"/>
              <a:t>Go to your Azure portal and in the top-left panel, click the “Create a resource” (1) link. Then select “Containers” (2) and click on the “</a:t>
            </a:r>
            <a:r>
              <a:rPr lang="en-US" dirty="0" err="1"/>
              <a:t>Kubernetes</a:t>
            </a:r>
            <a:r>
              <a:rPr lang="en-US" dirty="0"/>
              <a:t> Service” (3) link.</a:t>
            </a:r>
          </a:p>
          <a:p>
            <a:r>
              <a:rPr lang="en-US" dirty="0"/>
              <a:t>Fill In the Basics configuration</a:t>
            </a:r>
          </a:p>
          <a:p>
            <a:pPr lvl="1"/>
            <a:r>
              <a:rPr lang="en-US" dirty="0"/>
              <a:t>Choose your subscription, Choose a name for the cluster, region. </a:t>
            </a:r>
          </a:p>
          <a:p>
            <a:pPr lvl="1"/>
            <a:r>
              <a:rPr lang="en-US" dirty="0"/>
              <a:t>Select the latest version of </a:t>
            </a:r>
            <a:r>
              <a:rPr lang="en-US" dirty="0" err="1"/>
              <a:t>Kubernetes</a:t>
            </a:r>
            <a:r>
              <a:rPr lang="en-US" dirty="0"/>
              <a:t>  cluster. Then, write a DNS name  to identify your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A6DB5-10BB-80CB-A006-3DD85983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5392-A277-91D2-B173-5E8ADF16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/>
              <a:t>Fill in the networking configuration</a:t>
            </a:r>
          </a:p>
          <a:p>
            <a:pPr lvl="1"/>
            <a:r>
              <a:rPr lang="en-US" dirty="0"/>
              <a:t>When you create a </a:t>
            </a:r>
            <a:r>
              <a:rPr lang="en-US" dirty="0" err="1"/>
              <a:t>Kubernetes</a:t>
            </a:r>
            <a:r>
              <a:rPr lang="en-US" dirty="0"/>
              <a:t> “</a:t>
            </a:r>
            <a:r>
              <a:rPr lang="en-US" dirty="0" err="1"/>
              <a:t>LoadBalancer</a:t>
            </a:r>
            <a:r>
              <a:rPr lang="en-US" dirty="0"/>
              <a:t>” service type, a public IP address is assigned to you. </a:t>
            </a:r>
          </a:p>
          <a:p>
            <a:pPr lvl="1"/>
            <a:r>
              <a:rPr lang="en-US" dirty="0"/>
              <a:t>choose “Basic” for now and let Azure configure the networking for you. </a:t>
            </a:r>
          </a:p>
          <a:p>
            <a:pPr lvl="1"/>
            <a:r>
              <a:rPr lang="en-US" dirty="0"/>
              <a:t>“Next: Monitoring” button to continue.</a:t>
            </a:r>
          </a:p>
          <a:p>
            <a:r>
              <a:rPr lang="en-US" dirty="0"/>
              <a:t> Fill in the monitoring configuration</a:t>
            </a:r>
          </a:p>
          <a:p>
            <a:pPr lvl="1"/>
            <a:r>
              <a:rPr lang="en-US" dirty="0"/>
              <a:t>By default, AKS will give you metrics about the performance of the cluster and also can get performance metrics for containers, logs to troubleshoot.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09956-8809-BB07-B429-ECAE869A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598-89E5-737B-23CB-635DCDFD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9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Review and create</a:t>
            </a:r>
          </a:p>
          <a:p>
            <a:pPr lvl="1"/>
            <a:r>
              <a:rPr lang="en-US" dirty="0"/>
              <a:t>Azure will start creating the service principal and will validate the information you entered. </a:t>
            </a:r>
          </a:p>
          <a:p>
            <a:pPr lvl="1"/>
            <a:r>
              <a:rPr lang="en-US" dirty="0"/>
              <a:t>It will take a little time for Azure to finish creating the cluster. </a:t>
            </a:r>
          </a:p>
          <a:p>
            <a:pPr lvl="1"/>
            <a:r>
              <a:rPr lang="en-US" dirty="0"/>
              <a:t>Then, Congratulations! You’ve created a </a:t>
            </a:r>
            <a:r>
              <a:rPr lang="en-US" dirty="0" err="1"/>
              <a:t>Kubernetes</a:t>
            </a:r>
            <a:r>
              <a:rPr lang="en-US" dirty="0"/>
              <a:t>-managed cluster in Azure.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4567A8-53A5-B1A3-866C-957DFD6E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BF4D-30FA-2568-66F5-EFB2DC27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34265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</TotalTime>
  <Words>615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ICT Basic Theme</vt:lpstr>
      <vt:lpstr>Azure Service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an AKS/Azure Container Service cluster using the Azure Portal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sarihaashanmugasundaram@gmail.com</dc:creator>
  <cp:lastModifiedBy>sarihaashanmugasundaram@gmail.com</cp:lastModifiedBy>
  <cp:revision>3</cp:revision>
  <dcterms:created xsi:type="dcterms:W3CDTF">2023-06-21T07:42:09Z</dcterms:created>
  <dcterms:modified xsi:type="dcterms:W3CDTF">2023-06-21T08:14:17Z</dcterms:modified>
</cp:coreProperties>
</file>