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8534-87BE-AF3C-A83A-87B610CE0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Native Basics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65775-D865-2309-A704-43F25DF7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89482-DDD5-165B-5945-31CB3819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2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C9C4-42F5-C910-DE84-2CBFDCA6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135B9-2059-5937-9E98-5305D7B9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9EB0CD-DFC7-AB72-5CF0-F68C8F908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83" y="583406"/>
            <a:ext cx="7249920" cy="5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BEFA0-95B3-438D-534C-6F99301F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FCE88-1EE1-F5D2-64DB-A8460D0B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  <p:pic>
        <p:nvPicPr>
          <p:cNvPr id="6146" name="Picture 2" descr="Create a web application environment with Beanstalk">
            <a:extLst>
              <a:ext uri="{FF2B5EF4-FFF2-40B4-BE49-F238E27FC236}">
                <a16:creationId xmlns:a16="http://schemas.microsoft.com/office/drawing/2014/main" id="{1A3507E7-88DA-0266-5E8E-CADD7462E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18" y="1133475"/>
            <a:ext cx="9096782" cy="44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5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BE7E6-59E4-9A0C-E439-829B2201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6959-DE21-318C-2E3B-57177A32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  <p:pic>
        <p:nvPicPr>
          <p:cNvPr id="7170" name="Picture 2" descr="Select the platform configuration">
            <a:extLst>
              <a:ext uri="{FF2B5EF4-FFF2-40B4-BE49-F238E27FC236}">
                <a16:creationId xmlns:a16="http://schemas.microsoft.com/office/drawing/2014/main" id="{6541F8FB-60DF-E10C-26E4-AD64EC72D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62" y="2019300"/>
            <a:ext cx="9356213" cy="296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1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097EF-6DED-DA29-8423-EDD0614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966DC-0808-41CB-E44C-9656661F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  <p:pic>
        <p:nvPicPr>
          <p:cNvPr id="8194" name="Picture 2" descr="Upload code">
            <a:extLst>
              <a:ext uri="{FF2B5EF4-FFF2-40B4-BE49-F238E27FC236}">
                <a16:creationId xmlns:a16="http://schemas.microsoft.com/office/drawing/2014/main" id="{1EFB7A71-AC87-3DAA-8AB0-02FE69CF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45399"/>
            <a:ext cx="8829510" cy="54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9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8637D-0709-E554-A946-D8A28CA6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DC45D-3787-D579-651A-FFF2D404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  <p:pic>
        <p:nvPicPr>
          <p:cNvPr id="9218" name="Picture 2" descr="Beanstalk configuration setting options">
            <a:extLst>
              <a:ext uri="{FF2B5EF4-FFF2-40B4-BE49-F238E27FC236}">
                <a16:creationId xmlns:a16="http://schemas.microsoft.com/office/drawing/2014/main" id="{8AEFDA0B-712D-9C2E-1DC9-D561E3AF6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4" y="1414065"/>
            <a:ext cx="7675941" cy="402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3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FE5C4-4966-68CE-38B5-E407E100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CDA5E-999B-CF52-384F-E1FAB20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  <p:pic>
        <p:nvPicPr>
          <p:cNvPr id="10242" name="Picture 2" descr="Application deployment stage">
            <a:extLst>
              <a:ext uri="{FF2B5EF4-FFF2-40B4-BE49-F238E27FC236}">
                <a16:creationId xmlns:a16="http://schemas.microsoft.com/office/drawing/2014/main" id="{61310EDA-D15E-8B2B-5B11-6159216F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63" y="2047876"/>
            <a:ext cx="8945097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3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3A25-A48A-D827-D2E1-C98EC6B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Cloud Native Services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82BC-E8B4-D647-C97E-8BFBB1B4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73250"/>
            <a:ext cx="1109472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Our Cloud-Native services provide the right experts to design, build and manage workloads by taking advantage of AWS cloud computing services.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Our engineers help organizations to build and run scalable application the cloud, and are experienced in containers, Kubernetes, service mesh and DevOps. 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E1F0-0523-2D42-34E2-BE684341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78A2D-6297-2E55-C67F-8367BB72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69DD-CE31-F804-C7F0-D3366CAF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95274"/>
            <a:ext cx="11411585" cy="606107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Microservices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Build scalable, fault-tolerant Microservice architecture using Twelve Factor design pattern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Design and implement Serverless architecture using AWS Lambda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Containers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Manage containers using Amazon ECS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Container Image Repository using Amazon ECR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Container orchestration using Amazon 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74F4-F274-9F26-8C8F-573ED351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5F670-3A56-2E82-1ABA-B10B44F8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2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120A-2480-E61F-E4FB-7739FDF2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38124"/>
            <a:ext cx="11496675" cy="611822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Storage and Database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Build object store data lake using Amazon S3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Caching using Amazon </a:t>
            </a:r>
            <a:r>
              <a:rPr lang="en-IN" dirty="0" err="1">
                <a:latin typeface="Georgia" panose="02040502050405020303" pitchFamily="18" charset="0"/>
              </a:rPr>
              <a:t>ElasticCache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Databases like DynamoDB, RDS and Aurora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Networking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Service Mesh using AWS App Mesh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Load balancing using Amazon Elastic </a:t>
            </a:r>
            <a:r>
              <a:rPr lang="en-IN" dirty="0" err="1">
                <a:latin typeface="Georgia" panose="02040502050405020303" pitchFamily="18" charset="0"/>
              </a:rPr>
              <a:t>LoadBalancers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API management using Amazon Gateway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DNS route management using Amazon Route53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6E13D-5740-27EB-3F84-F224E74B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D894E-3331-BB04-696B-F9EE644F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8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B7F2-5F8A-B2CA-4262-48276D6B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36525"/>
            <a:ext cx="11620500" cy="6407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Messaging/Event Driven Architecture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Event based trigger using Amazon </a:t>
            </a:r>
            <a:r>
              <a:rPr lang="en-IN" dirty="0" err="1">
                <a:latin typeface="Georgia" panose="02040502050405020303" pitchFamily="18" charset="0"/>
              </a:rPr>
              <a:t>EventBridge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Pub Sub model using Amazon SNS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Message queue with Amazon SQS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Logging and Monitoring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API usage and user activity logging using AWS CloudTrail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Monitor resource and applications using Amazon CloudWatch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Automation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Infrastructure Automation using AWS CloudFormation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Build DevOps pipeline using AWS Code Pipeline and AWS Developer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E34BA-6562-519F-1E35-45EC389F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95979-B33F-9AE3-5B57-1BE685B4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28D84-C0BE-E79E-B0F1-627A4C52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92D43-7C9A-E2E5-2C61-199F0382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 descr="Architecture diagram showing how AWS services are used in this tutorial.">
            <a:extLst>
              <a:ext uri="{FF2B5EF4-FFF2-40B4-BE49-F238E27FC236}">
                <a16:creationId xmlns:a16="http://schemas.microsoft.com/office/drawing/2014/main" id="{3B352DCF-15E9-B753-0178-435D26BF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42" y="1149350"/>
            <a:ext cx="9847957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5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E9C2-008E-CFDF-E045-B549A314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884B3-9A36-0440-887F-D74566FE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 descr="Load balancing diagram">
            <a:extLst>
              <a:ext uri="{FF2B5EF4-FFF2-40B4-BE49-F238E27FC236}">
                <a16:creationId xmlns:a16="http://schemas.microsoft.com/office/drawing/2014/main" id="{39D44839-191A-BECE-5289-D4EFCAFA21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42" y="778668"/>
            <a:ext cx="8154866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1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18052-7D40-859D-C5F6-9C657596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14162-86B4-63C8-D6B9-0D8A3BBD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  <p:pic>
        <p:nvPicPr>
          <p:cNvPr id="3074" name="Picture 2" descr="VPN diagram">
            <a:extLst>
              <a:ext uri="{FF2B5EF4-FFF2-40B4-BE49-F238E27FC236}">
                <a16:creationId xmlns:a16="http://schemas.microsoft.com/office/drawing/2014/main" id="{A66B3EC7-8202-096B-6783-EE2921C3EE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45" y="1857375"/>
            <a:ext cx="9044505" cy="29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8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EA10C-FE5D-6C78-36D5-D7029239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DA82D-E674-375C-A2A4-0B6D0910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  <p:pic>
        <p:nvPicPr>
          <p:cNvPr id="4098" name="Picture 2" descr="Four types of IAM service components">
            <a:extLst>
              <a:ext uri="{FF2B5EF4-FFF2-40B4-BE49-F238E27FC236}">
                <a16:creationId xmlns:a16="http://schemas.microsoft.com/office/drawing/2014/main" id="{51BCDE53-36ED-4CFB-902A-4E2F39495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06546"/>
            <a:ext cx="6522685" cy="587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77551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19</TotalTime>
  <Words>243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ICT Basic Theme</vt:lpstr>
      <vt:lpstr>AWS Native Basics</vt:lpstr>
      <vt:lpstr>                  Cloud Native Services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Native Basics</dc:title>
  <dc:creator>sarihaashanmugasundaram@gmail.com</dc:creator>
  <cp:lastModifiedBy>sarihaashanmugasundaram@gmail.com</cp:lastModifiedBy>
  <cp:revision>12</cp:revision>
  <dcterms:created xsi:type="dcterms:W3CDTF">2023-06-21T08:18:21Z</dcterms:created>
  <dcterms:modified xsi:type="dcterms:W3CDTF">2023-06-21T08:38:03Z</dcterms:modified>
</cp:coreProperties>
</file>