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OryvHlGtAczEJD9cvd3BcufpYfUftdU-?authuser=0"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KAVIDEEPA E</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8003542" cy="324448"/>
          </a:xfrm>
          <a:prstGeom prst="rect">
            <a:avLst/>
          </a:prstGeom>
        </p:spPr>
        <p:txBody>
          <a:bodyPr vert="horz" wrap="square" lIns="0" tIns="16510" rIns="0" bIns="0" rtlCol="0">
            <a:spAutoFit/>
          </a:bodyPr>
          <a:lstStyle/>
          <a:p>
            <a:pPr marL="12700">
              <a:lnSpc>
                <a:spcPct val="100000"/>
              </a:lnSpc>
              <a:spcBef>
                <a:spcPts val="130"/>
              </a:spcBef>
            </a:pPr>
            <a:r>
              <a:rPr lang="en-US" sz="2000" dirty="0">
                <a:hlinkClick r:id="rId3"/>
              </a:rPr>
              <a:t>Untitled32.ipynb - </a:t>
            </a:r>
            <a:r>
              <a:rPr lang="en-US" sz="2000" dirty="0" err="1">
                <a:hlinkClick r:id="rId3"/>
              </a:rPr>
              <a:t>Colaboratory</a:t>
            </a:r>
            <a:r>
              <a:rPr lang="en-US" sz="2000" dirty="0">
                <a:hlinkClick r:id="rId3"/>
              </a:rPr>
              <a:t> (google.com)</a:t>
            </a:r>
            <a:endParaRPr sz="2000" dirty="0">
              <a:latin typeface="Trebuchet MS"/>
              <a:cs typeface="Trebuchet MS"/>
            </a:endParaRPr>
          </a:p>
        </p:txBody>
      </p:sp>
      <p:sp>
        <p:nvSpPr>
          <p:cNvPr id="11" name="TextBox 10">
            <a:extLst>
              <a:ext uri="{FF2B5EF4-FFF2-40B4-BE49-F238E27FC236}">
                <a16:creationId xmlns:a16="http://schemas.microsoft.com/office/drawing/2014/main" id="{EDAAD9A8-354D-F82A-3EFE-C9DDCB49B645}"/>
              </a:ext>
            </a:extLst>
          </p:cNvPr>
          <p:cNvSpPr txBox="1"/>
          <p:nvPr/>
        </p:nvSpPr>
        <p:spPr>
          <a:xfrm>
            <a:off x="683259" y="1905506"/>
            <a:ext cx="9075174" cy="3046988"/>
          </a:xfrm>
          <a:prstGeom prst="rect">
            <a:avLst/>
          </a:prstGeom>
          <a:noFill/>
        </p:spPr>
        <p:txBody>
          <a:bodyPr wrap="square">
            <a:spAutoFit/>
          </a:bodyPr>
          <a:lstStyle/>
          <a:p>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preliminary results demonstrate the effectiveness of our </a:t>
            </a:r>
            <a:r>
              <a:rPr lang="en-US" sz="3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CycleG</a:t>
            </a:r>
            <a:r>
              <a:rPr lang="en-US" sz="3200" dirty="0" err="1">
                <a:solidFill>
                  <a:schemeClr val="tx1">
                    <a:lumMod val="95000"/>
                    <a:lumOff val="5000"/>
                  </a:schemeClr>
                </a:solidFill>
                <a:latin typeface="Times New Roman" panose="02020603050405020304" pitchFamily="18" charset="0"/>
                <a:cs typeface="Times New Roman" panose="02020603050405020304" pitchFamily="18" charset="0"/>
              </a:rPr>
              <a:t>A</a:t>
            </a:r>
            <a:r>
              <a:rPr lang="en-US" sz="3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N</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model in translating images between different seasons. Quantitative metrics and qualitative evaluations show that our approach produces visually appealing results that closely resemble images captured in the target season.</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8284" y="2019300"/>
            <a:ext cx="7271768"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b="0" i="0">
                <a:solidFill>
                  <a:srgbClr val="000000"/>
                </a:solidFill>
                <a:effectLst/>
                <a:latin typeface="Times New Roman" panose="02020603050405020304" pitchFamily="18" charset="0"/>
                <a:cs typeface="Times New Roman" panose="02020603050405020304" pitchFamily="18" charset="0"/>
              </a:rPr>
              <a:t>Seasonal Image Translation and Adaptation using CycleGAN</a:t>
            </a:r>
            <a:endParaRPr sz="32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54452" y="1143001"/>
            <a:ext cx="8222766" cy="4724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Problem statement</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project overview</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the end users</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solution and its value proposition</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the wow in solution</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modelling</a:t>
            </a:r>
            <a:endParaRPr lang="en-US" sz="3200" cap="all" dirty="0">
              <a:solidFill>
                <a:srgbClr val="000000"/>
              </a:solidFill>
              <a:effectLst/>
              <a:latin typeface="Times New Roman" panose="02020603050405020304" pitchFamily="18" charset="0"/>
              <a:cs typeface="Times New Roman" panose="02020603050405020304" pitchFamily="18" charset="0"/>
            </a:endParaRPr>
          </a:p>
          <a:p>
            <a:r>
              <a:rPr lang="en-US" sz="3200" b="0" i="0" cap="all" dirty="0">
                <a:solidFill>
                  <a:srgbClr val="000000"/>
                </a:solidFill>
                <a:effectLst/>
                <a:latin typeface="Times New Roman" panose="02020603050405020304" pitchFamily="18" charset="0"/>
                <a:cs typeface="Times New Roman" panose="02020603050405020304" pitchFamily="18" charset="0"/>
              </a:rPr>
              <a:t>result</a:t>
            </a:r>
            <a:endParaRPr lang="en-US" sz="3200" cap="all" dirty="0">
              <a:solidFill>
                <a:srgbClr val="000000"/>
              </a:solidFill>
              <a:effectLs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18077D6-B8C2-4E3D-45B4-40AFBAB0CBB2}"/>
              </a:ext>
            </a:extLst>
          </p:cNvPr>
          <p:cNvSpPr txBox="1"/>
          <p:nvPr/>
        </p:nvSpPr>
        <p:spPr>
          <a:xfrm>
            <a:off x="733599" y="1462147"/>
            <a:ext cx="6938328" cy="4031873"/>
          </a:xfrm>
          <a:prstGeom prst="rect">
            <a:avLst/>
          </a:prstGeom>
          <a:noFill/>
        </p:spPr>
        <p:txBody>
          <a:bodyPr wrap="square">
            <a:spAutoFit/>
          </a:bodyPr>
          <a:lstStyle/>
          <a:p>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Seasonal changes significantly impact the visual appearance of landscapes, architecture, and natural environments. Adapting images captured in one season to appear as if they were taken in another season is a challenging task, often requiring manual editing or complex image processing techniques.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3332E7BF-7692-B603-71B3-8A7151BE4373}"/>
              </a:ext>
            </a:extLst>
          </p:cNvPr>
          <p:cNvSpPr txBox="1"/>
          <p:nvPr/>
        </p:nvSpPr>
        <p:spPr>
          <a:xfrm>
            <a:off x="676275" y="1881956"/>
            <a:ext cx="8543925" cy="3539430"/>
          </a:xfrm>
          <a:prstGeom prst="rect">
            <a:avLst/>
          </a:prstGeom>
          <a:noFill/>
        </p:spPr>
        <p:txBody>
          <a:bodyPr wrap="square">
            <a:spAutoFit/>
          </a:bodyPr>
          <a:lstStyle/>
          <a:p>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project focuses on using </a:t>
            </a:r>
            <a:r>
              <a:rPr lang="en-US" sz="3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CycleG</a:t>
            </a:r>
            <a:r>
              <a:rPr lang="en-US" sz="3200" dirty="0" err="1">
                <a:solidFill>
                  <a:schemeClr val="tx1">
                    <a:lumMod val="95000"/>
                    <a:lumOff val="5000"/>
                  </a:schemeClr>
                </a:solidFill>
                <a:latin typeface="Times New Roman" panose="02020603050405020304" pitchFamily="18" charset="0"/>
                <a:cs typeface="Times New Roman" panose="02020603050405020304" pitchFamily="18" charset="0"/>
              </a:rPr>
              <a:t>A</a:t>
            </a:r>
            <a:r>
              <a:rPr lang="en-US" sz="3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N</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a variant of Generative Adversarial Networks (GANs), to automatically translate and adapt images from one season to another. This approach aims to streamline the process of seasonal image adaptation and provide a valuable tool for photographers, designers, and image editors.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6D095F7-C277-9A62-6919-3717F1A8D93E}"/>
              </a:ext>
            </a:extLst>
          </p:cNvPr>
          <p:cNvSpPr txBox="1"/>
          <p:nvPr/>
        </p:nvSpPr>
        <p:spPr>
          <a:xfrm>
            <a:off x="553249" y="1789278"/>
            <a:ext cx="9257501" cy="4524315"/>
          </a:xfrm>
          <a:prstGeom prst="rect">
            <a:avLst/>
          </a:prstGeom>
          <a:noFill/>
        </p:spPr>
        <p:txBody>
          <a:bodyPr wrap="square">
            <a:spAutoFit/>
          </a:bodyPr>
          <a:lstStyle/>
          <a:p>
            <a:pPr>
              <a:buFont typeface="Arial" panose="020B0604020202020204" pitchFamily="34" charset="0"/>
              <a:buChar char="•"/>
            </a:pPr>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Photographers</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Professionals and hobbyists looking to enhance or alter the seasonal appearance of their images.</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Designers</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Graphic designers and artists seeking to create seasonal-themed graphics and visual content.</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Image Editing Software Developers</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Companies developing image editing software looking to incorporate automated seasonal image adaptation features.</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A4127BC8-8363-D046-F17F-8C419191B706}"/>
              </a:ext>
            </a:extLst>
          </p:cNvPr>
          <p:cNvSpPr txBox="1"/>
          <p:nvPr/>
        </p:nvSpPr>
        <p:spPr>
          <a:xfrm>
            <a:off x="2666077" y="1854917"/>
            <a:ext cx="9115426" cy="4031873"/>
          </a:xfrm>
          <a:prstGeom prst="rect">
            <a:avLst/>
          </a:prstGeom>
          <a:noFill/>
        </p:spPr>
        <p:txBody>
          <a:bodyPr wrap="square">
            <a:spAutoFit/>
          </a:bodyPr>
          <a:lstStyle/>
          <a:p>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solution leverages the power of </a:t>
            </a:r>
            <a:r>
              <a:rPr lang="en-US" sz="3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CycleGAN</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to perform unsupervised image translation between different seasons. This approach eliminates the need for manual editing and enables users to quickly and easily adapt images to suit their seasonal preferences or thematic requirements. The value proposition lies in its ability to save time and effort while providing high-quality, realistic results.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29139618-0187-F4AB-692B-C5E298150FCF}"/>
              </a:ext>
            </a:extLst>
          </p:cNvPr>
          <p:cNvSpPr txBox="1"/>
          <p:nvPr/>
        </p:nvSpPr>
        <p:spPr>
          <a:xfrm>
            <a:off x="2286000" y="1920176"/>
            <a:ext cx="7067550" cy="3539430"/>
          </a:xfrm>
          <a:prstGeom prst="rect">
            <a:avLst/>
          </a:prstGeom>
          <a:noFill/>
        </p:spPr>
        <p:txBody>
          <a:bodyPr wrap="square">
            <a:spAutoFit/>
          </a:bodyPr>
          <a:lstStyle/>
          <a:p>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Unlike traditional image editing methods, our solution offers a fully automated process for seasonal image adaptation. Users can simply input an image captured in one season and obtain a realistically adapted version for any other season, all within seconds.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26" name="Picture 2" descr="Image-to-Image Translation using CycleGAN Model | by Rahil Vijay ...">
            <a:extLst>
              <a:ext uri="{FF2B5EF4-FFF2-40B4-BE49-F238E27FC236}">
                <a16:creationId xmlns:a16="http://schemas.microsoft.com/office/drawing/2014/main" id="{D6053AF8-615A-AE01-C4B3-039A9796C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38225"/>
            <a:ext cx="10744200" cy="538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402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KAVIDEEPA E</dc:creator>
  <cp:lastModifiedBy>KAVIDEEPA E</cp:lastModifiedBy>
  <cp:revision>2</cp:revision>
  <dcterms:created xsi:type="dcterms:W3CDTF">2024-03-29T12:36:17Z</dcterms:created>
  <dcterms:modified xsi:type="dcterms:W3CDTF">2024-03-31T10:45:09Z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