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53"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7" autoAdjust="0"/>
    <p:restoredTop sz="94660"/>
  </p:normalViewPr>
  <p:slideViewPr>
    <p:cSldViewPr>
      <p:cViewPr varScale="1">
        <p:scale>
          <a:sx n="64" d="100"/>
          <a:sy n="64" d="100"/>
        </p:scale>
        <p:origin x="900"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A20-47A4-8C28-28919B5989F8}"/>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A20-47A4-8C28-28919B5989F8}"/>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6A20-47A4-8C28-28919B5989F8}"/>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6A20-47A4-8C28-28919B5989F8}"/>
            </c:ext>
          </c:extLst>
        </c:ser>
        <c:dLbls>
          <c:showLegendKey val="0"/>
          <c:showVal val="0"/>
          <c:showCatName val="0"/>
          <c:showSerName val="0"/>
          <c:showPercent val="0"/>
          <c:showBubbleSize val="0"/>
        </c:dLbls>
        <c:gapWidth val="219"/>
        <c:overlap val="-27"/>
        <c:axId val="286084976"/>
        <c:axId val="286085360"/>
      </c:barChart>
      <c:catAx>
        <c:axId val="28608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85360"/>
        <c:crosses val="autoZero"/>
        <c:auto val="1"/>
        <c:lblAlgn val="ctr"/>
        <c:lblOffset val="100"/>
        <c:noMultiLvlLbl val="0"/>
      </c:catAx>
      <c:valAx>
        <c:axId val="28608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84976"/>
        <c:crosses val="autoZero"/>
        <c:crossBetween val="between"/>
      </c:valAx>
      <c:spPr>
        <a:noFill/>
        <a:ln>
          <a:noFill/>
        </a:ln>
        <a:effectLst/>
      </c:spPr>
    </c:plotArea>
    <c:legend>
      <c:legendPos val="r"/>
      <c:layout>
        <c:manualLayout>
          <c:xMode val="edge"/>
          <c:yMode val="edge"/>
          <c:x val="0.86161480676984348"/>
          <c:y val="0.18367250748586006"/>
          <c:w val="0.13148864150601863"/>
          <c:h val="0.464028316882924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a:sp3d contourW="25400">
            <a:contourClr>
              <a:schemeClr val="lt1"/>
            </a:contourClr>
          </a:sp3d>
        </c:spPr>
        <c:marker>
          <c:symbol val="none"/>
        </c:marker>
      </c:pivotFmt>
      <c:pivotFmt>
        <c:idx val="1"/>
        <c:spPr>
          <a:solidFill>
            <a:schemeClr val="accent2"/>
          </a:solidFill>
          <a:ln w="19050">
            <a:solidFill>
              <a:schemeClr val="lt1"/>
            </a:solidFill>
          </a:ln>
          <a:effectLst/>
          <a:sp3d contourW="25400">
            <a:contourClr>
              <a:schemeClr val="lt1"/>
            </a:contourClr>
          </a:sp3d>
        </c:spPr>
        <c:marker>
          <c:symbol val="none"/>
        </c:marker>
      </c:pivotFmt>
      <c:pivotFmt>
        <c:idx val="2"/>
        <c:spPr>
          <a:solidFill>
            <a:schemeClr val="accent2"/>
          </a:solidFill>
          <a:ln w="19050">
            <a:solidFill>
              <a:schemeClr val="lt1"/>
            </a:solidFill>
          </a:ln>
          <a:effectLst/>
          <a:sp3d contourW="25400">
            <a:contourClr>
              <a:schemeClr val="lt1"/>
            </a:contourClr>
          </a:sp3d>
        </c:spPr>
        <c:marker>
          <c:symbol val="none"/>
        </c:marker>
      </c:pivotFmt>
      <c:pivotFmt>
        <c:idx val="3"/>
        <c:spPr>
          <a:solidFill>
            <a:schemeClr val="accent2"/>
          </a:solidFill>
          <a:ln w="19050">
            <a:solidFill>
              <a:schemeClr val="lt1"/>
            </a:solidFill>
          </a:ln>
          <a:effectLst/>
          <a:sp3d contourW="25400">
            <a:contourClr>
              <a:schemeClr val="lt1"/>
            </a:contourClr>
          </a:sp3d>
        </c:spPr>
        <c:marker>
          <c:symbol val="none"/>
        </c:marker>
      </c:pivotFmt>
      <c:pivotFmt>
        <c:idx val="4"/>
        <c:spPr>
          <a:solidFill>
            <a:schemeClr val="accent2"/>
          </a:solidFill>
          <a:ln w="19050">
            <a:solidFill>
              <a:schemeClr val="lt1"/>
            </a:solidFill>
          </a:ln>
          <a:effectLst/>
          <a:sp3d contourW="25400">
            <a:contourClr>
              <a:schemeClr val="lt1"/>
            </a:contourClr>
          </a:sp3d>
        </c:spPr>
        <c:marker>
          <c:symbol val="none"/>
        </c:marker>
      </c:pivotFmt>
      <c:pivotFmt>
        <c:idx val="5"/>
        <c:spPr>
          <a:solidFill>
            <a:schemeClr val="accent2"/>
          </a:solidFill>
          <a:ln w="19050">
            <a:solidFill>
              <a:schemeClr val="lt1"/>
            </a:solidFill>
          </a:ln>
          <a:effectLst/>
          <a:sp3d contourW="25400">
            <a:contourClr>
              <a:schemeClr val="lt1"/>
            </a:contourClr>
          </a:sp3d>
        </c:spPr>
      </c:pivotFmt>
      <c:pivotFmt>
        <c:idx val="6"/>
        <c:spPr>
          <a:solidFill>
            <a:schemeClr val="accent2"/>
          </a:solidFill>
          <a:ln w="19050">
            <a:solidFill>
              <a:schemeClr val="lt1"/>
            </a:solidFill>
          </a:ln>
          <a:effectLst/>
          <a:sp3d contourW="25400">
            <a:contourClr>
              <a:schemeClr val="lt1"/>
            </a:contourClr>
          </a:sp3d>
        </c:spPr>
      </c:pivotFmt>
      <c:pivotFmt>
        <c:idx val="7"/>
        <c:spPr>
          <a:solidFill>
            <a:schemeClr val="accent2"/>
          </a:solidFill>
          <a:ln w="19050">
            <a:solidFill>
              <a:schemeClr val="lt1"/>
            </a:solidFill>
          </a:ln>
          <a:effectLst/>
          <a:sp3d contourW="25400">
            <a:contourClr>
              <a:schemeClr val="lt1"/>
            </a:contourClr>
          </a:sp3d>
        </c:spPr>
      </c:pivotFmt>
      <c:pivotFmt>
        <c:idx val="8"/>
        <c:spPr>
          <a:solidFill>
            <a:schemeClr val="accent2"/>
          </a:solidFill>
          <a:ln w="19050">
            <a:solidFill>
              <a:schemeClr val="lt1"/>
            </a:solidFill>
          </a:ln>
          <a:effectLst/>
          <a:sp3d contourW="25400">
            <a:contourClr>
              <a:schemeClr val="lt1"/>
            </a:contourClr>
          </a:sp3d>
        </c:spPr>
      </c:pivotFmt>
      <c:pivotFmt>
        <c:idx val="9"/>
        <c:spPr>
          <a:solidFill>
            <a:schemeClr val="accent2"/>
          </a:solidFill>
          <a:ln w="19050">
            <a:solidFill>
              <a:schemeClr val="lt1"/>
            </a:solidFill>
          </a:ln>
          <a:effectLst/>
          <a:sp3d contourW="25400">
            <a:contourClr>
              <a:schemeClr val="lt1"/>
            </a:contourClr>
          </a:sp3d>
        </c:spPr>
      </c:pivotFmt>
      <c:pivotFmt>
        <c:idx val="10"/>
        <c:spPr>
          <a:solidFill>
            <a:schemeClr val="accent2"/>
          </a:solidFill>
          <a:ln w="19050">
            <a:solidFill>
              <a:schemeClr val="lt1"/>
            </a:solidFill>
          </a:ln>
          <a:effectLst/>
          <a:sp3d contourW="25400">
            <a:contourClr>
              <a:schemeClr val="lt1"/>
            </a:contourClr>
          </a:sp3d>
        </c:spPr>
      </c:pivotFmt>
      <c:pivotFmt>
        <c:idx val="11"/>
        <c:spPr>
          <a:solidFill>
            <a:schemeClr val="accent2"/>
          </a:solidFill>
          <a:ln w="19050">
            <a:solidFill>
              <a:schemeClr val="lt1"/>
            </a:solidFill>
          </a:ln>
          <a:effectLst/>
          <a:sp3d contourW="25400">
            <a:contourClr>
              <a:schemeClr val="lt1"/>
            </a:contourClr>
          </a:sp3d>
        </c:spPr>
      </c:pivotFmt>
      <c:pivotFmt>
        <c:idx val="12"/>
        <c:spPr>
          <a:solidFill>
            <a:schemeClr val="accent2"/>
          </a:solidFill>
          <a:ln w="19050">
            <a:solidFill>
              <a:schemeClr val="lt1"/>
            </a:solidFill>
          </a:ln>
          <a:effectLst/>
          <a:sp3d contourW="25400">
            <a:contourClr>
              <a:schemeClr val="lt1"/>
            </a:contourClr>
          </a:sp3d>
        </c:spPr>
      </c:pivotFmt>
      <c:pivotFmt>
        <c:idx val="13"/>
        <c:spPr>
          <a:solidFill>
            <a:schemeClr val="accent2"/>
          </a:solidFill>
          <a:ln w="19050">
            <a:solidFill>
              <a:schemeClr val="lt1"/>
            </a:solidFill>
          </a:ln>
          <a:effectLst/>
          <a:sp3d contourW="25400">
            <a:contourClr>
              <a:schemeClr val="lt1"/>
            </a:contourClr>
          </a:sp3d>
        </c:spPr>
      </c:pivotFmt>
      <c:pivotFmt>
        <c:idx val="14"/>
        <c:spPr>
          <a:solidFill>
            <a:schemeClr val="accent2"/>
          </a:solidFill>
          <a:ln w="19050">
            <a:solidFill>
              <a:schemeClr val="lt1"/>
            </a:solidFill>
          </a:ln>
          <a:effectLst/>
          <a:sp3d contourW="25400">
            <a:contourClr>
              <a:schemeClr val="lt1"/>
            </a:contourClr>
          </a:sp3d>
        </c:spPr>
      </c:pivotFmt>
      <c:pivotFmt>
        <c:idx val="15"/>
        <c:spPr>
          <a:solidFill>
            <a:schemeClr val="accent2"/>
          </a:solidFill>
          <a:ln w="19050">
            <a:solidFill>
              <a:schemeClr val="lt1"/>
            </a:solidFill>
          </a:ln>
          <a:effectLst/>
          <a:sp3d contourW="25400">
            <a:contourClr>
              <a:schemeClr val="lt1"/>
            </a:contourClr>
          </a:sp3d>
        </c:spPr>
        <c:marker>
          <c:symbol val="none"/>
        </c:marker>
      </c:pivotFmt>
      <c:pivotFmt>
        <c:idx val="16"/>
        <c:spPr>
          <a:solidFill>
            <a:schemeClr val="accent2"/>
          </a:solidFill>
          <a:ln w="19050">
            <a:solidFill>
              <a:schemeClr val="lt1"/>
            </a:solidFill>
          </a:ln>
          <a:effectLst/>
          <a:sp3d contourW="25400">
            <a:contourClr>
              <a:schemeClr val="lt1"/>
            </a:contourClr>
          </a:sp3d>
        </c:spPr>
      </c:pivotFmt>
      <c:pivotFmt>
        <c:idx val="17"/>
        <c:spPr>
          <a:solidFill>
            <a:schemeClr val="accent2"/>
          </a:solidFill>
          <a:ln w="19050">
            <a:solidFill>
              <a:schemeClr val="lt1"/>
            </a:solidFill>
          </a:ln>
          <a:effectLst/>
          <a:sp3d contourW="25400">
            <a:contourClr>
              <a:schemeClr val="lt1"/>
            </a:contourClr>
          </a:sp3d>
        </c:spPr>
      </c:pivotFmt>
      <c:pivotFmt>
        <c:idx val="18"/>
        <c:spPr>
          <a:solidFill>
            <a:schemeClr val="accent2"/>
          </a:solidFill>
          <a:ln w="19050">
            <a:solidFill>
              <a:schemeClr val="lt1"/>
            </a:solidFill>
          </a:ln>
          <a:effectLst/>
          <a:sp3d contourW="25400">
            <a:contourClr>
              <a:schemeClr val="lt1"/>
            </a:contourClr>
          </a:sp3d>
        </c:spPr>
      </c:pivotFmt>
      <c:pivotFmt>
        <c:idx val="19"/>
        <c:spPr>
          <a:solidFill>
            <a:schemeClr val="accent2"/>
          </a:solidFill>
          <a:ln w="19050">
            <a:solidFill>
              <a:schemeClr val="lt1"/>
            </a:solidFill>
          </a:ln>
          <a:effectLst/>
          <a:sp3d contourW="25400">
            <a:contourClr>
              <a:schemeClr val="lt1"/>
            </a:contourClr>
          </a:sp3d>
        </c:spPr>
      </c:pivotFmt>
      <c:pivotFmt>
        <c:idx val="20"/>
        <c:spPr>
          <a:solidFill>
            <a:schemeClr val="accent2"/>
          </a:solidFill>
          <a:ln w="19050">
            <a:solidFill>
              <a:schemeClr val="lt1"/>
            </a:solidFill>
          </a:ln>
          <a:effectLst/>
          <a:sp3d contourW="25400">
            <a:contourClr>
              <a:schemeClr val="lt1"/>
            </a:contourClr>
          </a:sp3d>
        </c:spPr>
      </c:pivotFmt>
      <c:pivotFmt>
        <c:idx val="21"/>
        <c:spPr>
          <a:solidFill>
            <a:schemeClr val="accent2"/>
          </a:solidFill>
          <a:ln w="19050">
            <a:solidFill>
              <a:schemeClr val="lt1"/>
            </a:solidFill>
          </a:ln>
          <a:effectLst/>
          <a:sp3d contourW="25400">
            <a:contourClr>
              <a:schemeClr val="lt1"/>
            </a:contourClr>
          </a:sp3d>
        </c:spPr>
      </c:pivotFmt>
      <c:pivotFmt>
        <c:idx val="22"/>
        <c:spPr>
          <a:solidFill>
            <a:schemeClr val="accent2"/>
          </a:solidFill>
          <a:ln w="19050">
            <a:solidFill>
              <a:schemeClr val="lt1"/>
            </a:solidFill>
          </a:ln>
          <a:effectLst/>
          <a:sp3d contourW="25400">
            <a:contourClr>
              <a:schemeClr val="lt1"/>
            </a:contourClr>
          </a:sp3d>
        </c:spPr>
      </c:pivotFmt>
      <c:pivotFmt>
        <c:idx val="23"/>
        <c:spPr>
          <a:solidFill>
            <a:schemeClr val="accent2"/>
          </a:solidFill>
          <a:ln w="19050">
            <a:solidFill>
              <a:schemeClr val="lt1"/>
            </a:solidFill>
          </a:ln>
          <a:effectLst/>
          <a:sp3d contourW="25400">
            <a:contourClr>
              <a:schemeClr val="lt1"/>
            </a:contourClr>
          </a:sp3d>
        </c:spPr>
      </c:pivotFmt>
      <c:pivotFmt>
        <c:idx val="24"/>
        <c:spPr>
          <a:solidFill>
            <a:schemeClr val="accent2"/>
          </a:solidFill>
          <a:ln w="19050">
            <a:solidFill>
              <a:schemeClr val="lt1"/>
            </a:solidFill>
          </a:ln>
          <a:effectLst/>
          <a:sp3d contourW="25400">
            <a:contourClr>
              <a:schemeClr val="lt1"/>
            </a:contourClr>
          </a:sp3d>
        </c:spPr>
      </c:pivotFmt>
      <c:pivotFmt>
        <c:idx val="25"/>
        <c:spPr>
          <a:solidFill>
            <a:schemeClr val="accent2"/>
          </a:solidFill>
          <a:ln w="19050">
            <a:solidFill>
              <a:schemeClr val="lt1"/>
            </a:solidFill>
          </a:ln>
          <a:effectLst/>
          <a:sp3d contourW="25400">
            <a:contourClr>
              <a:schemeClr val="lt1"/>
            </a:contourClr>
          </a:sp3d>
        </c:spPr>
      </c:pivotFmt>
      <c:pivotFmt>
        <c:idx val="26"/>
        <c:spPr>
          <a:solidFill>
            <a:schemeClr val="accent2"/>
          </a:solidFill>
          <a:ln w="19050">
            <a:solidFill>
              <a:schemeClr val="lt1"/>
            </a:solidFill>
          </a:ln>
          <a:effectLst/>
          <a:sp3d contourW="25400">
            <a:contourClr>
              <a:schemeClr val="lt1"/>
            </a:contourClr>
          </a:sp3d>
        </c:spPr>
        <c:marker>
          <c:symbol val="none"/>
        </c:marker>
      </c:pivotFmt>
      <c:pivotFmt>
        <c:idx val="27"/>
        <c:spPr>
          <a:solidFill>
            <a:schemeClr val="accent2"/>
          </a:solidFill>
          <a:ln w="19050">
            <a:solidFill>
              <a:schemeClr val="lt1"/>
            </a:solidFill>
          </a:ln>
          <a:effectLst/>
          <a:sp3d contourW="25400">
            <a:contourClr>
              <a:schemeClr val="lt1"/>
            </a:contourClr>
          </a:sp3d>
        </c:spPr>
      </c:pivotFmt>
      <c:pivotFmt>
        <c:idx val="28"/>
        <c:spPr>
          <a:solidFill>
            <a:schemeClr val="accent2"/>
          </a:solidFill>
          <a:ln w="19050">
            <a:solidFill>
              <a:schemeClr val="lt1"/>
            </a:solidFill>
          </a:ln>
          <a:effectLst/>
          <a:sp3d contourW="25400">
            <a:contourClr>
              <a:schemeClr val="lt1"/>
            </a:contourClr>
          </a:sp3d>
        </c:spPr>
      </c:pivotFmt>
      <c:pivotFmt>
        <c:idx val="29"/>
        <c:spPr>
          <a:solidFill>
            <a:schemeClr val="accent2"/>
          </a:solidFill>
          <a:ln w="19050">
            <a:solidFill>
              <a:schemeClr val="lt1"/>
            </a:solidFill>
          </a:ln>
          <a:effectLst/>
          <a:sp3d contourW="25400">
            <a:contourClr>
              <a:schemeClr val="lt1"/>
            </a:contourClr>
          </a:sp3d>
        </c:spPr>
      </c:pivotFmt>
      <c:pivotFmt>
        <c:idx val="30"/>
        <c:spPr>
          <a:solidFill>
            <a:schemeClr val="accent2"/>
          </a:solidFill>
          <a:ln w="19050">
            <a:solidFill>
              <a:schemeClr val="lt1"/>
            </a:solidFill>
          </a:ln>
          <a:effectLst/>
          <a:sp3d contourW="25400">
            <a:contourClr>
              <a:schemeClr val="lt1"/>
            </a:contourClr>
          </a:sp3d>
        </c:spPr>
      </c:pivotFmt>
      <c:pivotFmt>
        <c:idx val="31"/>
        <c:spPr>
          <a:solidFill>
            <a:schemeClr val="accent2"/>
          </a:solidFill>
          <a:ln w="19050">
            <a:solidFill>
              <a:schemeClr val="lt1"/>
            </a:solidFill>
          </a:ln>
          <a:effectLst/>
          <a:sp3d contourW="25400">
            <a:contourClr>
              <a:schemeClr val="lt1"/>
            </a:contourClr>
          </a:sp3d>
        </c:spPr>
      </c:pivotFmt>
      <c:pivotFmt>
        <c:idx val="32"/>
        <c:spPr>
          <a:solidFill>
            <a:schemeClr val="accent2"/>
          </a:solidFill>
          <a:ln w="19050">
            <a:solidFill>
              <a:schemeClr val="lt1"/>
            </a:solidFill>
          </a:ln>
          <a:effectLst/>
          <a:sp3d contourW="25400">
            <a:contourClr>
              <a:schemeClr val="lt1"/>
            </a:contourClr>
          </a:sp3d>
        </c:spPr>
      </c:pivotFmt>
      <c:pivotFmt>
        <c:idx val="33"/>
        <c:spPr>
          <a:solidFill>
            <a:schemeClr val="accent2"/>
          </a:solidFill>
          <a:ln w="19050">
            <a:solidFill>
              <a:schemeClr val="lt1"/>
            </a:solidFill>
          </a:ln>
          <a:effectLst/>
          <a:sp3d contourW="25400">
            <a:contourClr>
              <a:schemeClr val="lt1"/>
            </a:contourClr>
          </a:sp3d>
        </c:spPr>
      </c:pivotFmt>
      <c:pivotFmt>
        <c:idx val="34"/>
        <c:spPr>
          <a:solidFill>
            <a:schemeClr val="accent2"/>
          </a:solidFill>
          <a:ln w="19050">
            <a:solidFill>
              <a:schemeClr val="lt1"/>
            </a:solidFill>
          </a:ln>
          <a:effectLst/>
          <a:sp3d contourW="25400">
            <a:contourClr>
              <a:schemeClr val="lt1"/>
            </a:contourClr>
          </a:sp3d>
        </c:spPr>
      </c:pivotFmt>
      <c:pivotFmt>
        <c:idx val="35"/>
        <c:spPr>
          <a:solidFill>
            <a:schemeClr val="accent2"/>
          </a:solidFill>
          <a:ln w="19050">
            <a:solidFill>
              <a:schemeClr val="lt1"/>
            </a:solidFill>
          </a:ln>
          <a:effectLst/>
          <a:sp3d contourW="25400">
            <a:contourClr>
              <a:schemeClr val="lt1"/>
            </a:contourClr>
          </a:sp3d>
        </c:spPr>
      </c:pivotFmt>
      <c:pivotFmt>
        <c:idx val="36"/>
        <c:spPr>
          <a:solidFill>
            <a:schemeClr val="accent2"/>
          </a:solidFill>
          <a:ln w="19050">
            <a:solidFill>
              <a:schemeClr val="lt1"/>
            </a:solidFill>
          </a:ln>
          <a:effectLst/>
          <a:sp3d contourW="25400">
            <a:contourClr>
              <a:schemeClr val="lt1"/>
            </a:contourClr>
          </a:sp3d>
        </c:spPr>
      </c:pivotFmt>
      <c:pivotFmt>
        <c:idx val="37"/>
        <c:spPr>
          <a:solidFill>
            <a:schemeClr val="accent2"/>
          </a:solidFill>
          <a:ln w="19050">
            <a:solidFill>
              <a:schemeClr val="lt1"/>
            </a:solidFill>
          </a:ln>
          <a:effectLst/>
          <a:sp3d contourW="25400">
            <a:contourClr>
              <a:schemeClr val="lt1"/>
            </a:contourClr>
          </a:sp3d>
        </c:spPr>
        <c:marker>
          <c:symbol val="none"/>
        </c:marker>
      </c:pivotFmt>
      <c:pivotFmt>
        <c:idx val="38"/>
        <c:spPr>
          <a:solidFill>
            <a:schemeClr val="accent2"/>
          </a:solidFill>
          <a:ln w="19050">
            <a:solidFill>
              <a:schemeClr val="lt1"/>
            </a:solidFill>
          </a:ln>
          <a:effectLst/>
          <a:sp3d contourW="25400">
            <a:contourClr>
              <a:schemeClr val="lt1"/>
            </a:contourClr>
          </a:sp3d>
        </c:spPr>
      </c:pivotFmt>
      <c:pivotFmt>
        <c:idx val="39"/>
        <c:spPr>
          <a:solidFill>
            <a:schemeClr val="accent2"/>
          </a:solidFill>
          <a:ln w="19050">
            <a:solidFill>
              <a:schemeClr val="lt1"/>
            </a:solidFill>
          </a:ln>
          <a:effectLst/>
          <a:sp3d contourW="25400">
            <a:contourClr>
              <a:schemeClr val="lt1"/>
            </a:contourClr>
          </a:sp3d>
        </c:spPr>
      </c:pivotFmt>
      <c:pivotFmt>
        <c:idx val="40"/>
        <c:spPr>
          <a:solidFill>
            <a:schemeClr val="accent2"/>
          </a:solidFill>
          <a:ln w="19050">
            <a:solidFill>
              <a:schemeClr val="lt1"/>
            </a:solidFill>
          </a:ln>
          <a:effectLst/>
          <a:sp3d contourW="25400">
            <a:contourClr>
              <a:schemeClr val="lt1"/>
            </a:contourClr>
          </a:sp3d>
        </c:spPr>
      </c:pivotFmt>
      <c:pivotFmt>
        <c:idx val="41"/>
        <c:spPr>
          <a:solidFill>
            <a:schemeClr val="accent2"/>
          </a:solidFill>
          <a:ln w="19050">
            <a:solidFill>
              <a:schemeClr val="lt1"/>
            </a:solidFill>
          </a:ln>
          <a:effectLst/>
          <a:sp3d contourW="25400">
            <a:contourClr>
              <a:schemeClr val="lt1"/>
            </a:contourClr>
          </a:sp3d>
        </c:spPr>
      </c:pivotFmt>
      <c:pivotFmt>
        <c:idx val="42"/>
        <c:spPr>
          <a:solidFill>
            <a:schemeClr val="accent2"/>
          </a:solidFill>
          <a:ln w="19050">
            <a:solidFill>
              <a:schemeClr val="lt1"/>
            </a:solidFill>
          </a:ln>
          <a:effectLst/>
          <a:sp3d contourW="25400">
            <a:contourClr>
              <a:schemeClr val="lt1"/>
            </a:contourClr>
          </a:sp3d>
        </c:spPr>
      </c:pivotFmt>
      <c:pivotFmt>
        <c:idx val="43"/>
        <c:spPr>
          <a:solidFill>
            <a:schemeClr val="accent2"/>
          </a:solidFill>
          <a:ln w="19050">
            <a:solidFill>
              <a:schemeClr val="lt1"/>
            </a:solidFill>
          </a:ln>
          <a:effectLst/>
          <a:sp3d contourW="25400">
            <a:contourClr>
              <a:schemeClr val="lt1"/>
            </a:contourClr>
          </a:sp3d>
        </c:spPr>
      </c:pivotFmt>
      <c:pivotFmt>
        <c:idx val="44"/>
        <c:spPr>
          <a:solidFill>
            <a:schemeClr val="accent2"/>
          </a:solidFill>
          <a:ln w="19050">
            <a:solidFill>
              <a:schemeClr val="lt1"/>
            </a:solidFill>
          </a:ln>
          <a:effectLst/>
          <a:sp3d contourW="25400">
            <a:contourClr>
              <a:schemeClr val="lt1"/>
            </a:contourClr>
          </a:sp3d>
        </c:spPr>
      </c:pivotFmt>
      <c:pivotFmt>
        <c:idx val="45"/>
        <c:spPr>
          <a:solidFill>
            <a:schemeClr val="accent2"/>
          </a:solidFill>
          <a:ln w="19050">
            <a:solidFill>
              <a:schemeClr val="lt1"/>
            </a:solidFill>
          </a:ln>
          <a:effectLst/>
          <a:sp3d contourW="25400">
            <a:contourClr>
              <a:schemeClr val="lt1"/>
            </a:contourClr>
          </a:sp3d>
        </c:spPr>
      </c:pivotFmt>
      <c:pivotFmt>
        <c:idx val="46"/>
        <c:spPr>
          <a:solidFill>
            <a:schemeClr val="accent2"/>
          </a:solidFill>
          <a:ln w="19050">
            <a:solidFill>
              <a:schemeClr val="lt1"/>
            </a:solidFill>
          </a:ln>
          <a:effectLst/>
          <a:sp3d contourW="25400">
            <a:contourClr>
              <a:schemeClr val="lt1"/>
            </a:contourClr>
          </a:sp3d>
        </c:spPr>
      </c:pivotFmt>
      <c:pivotFmt>
        <c:idx val="47"/>
        <c:spPr>
          <a:solidFill>
            <a:schemeClr val="accent2"/>
          </a:solidFill>
          <a:ln w="19050">
            <a:solidFill>
              <a:schemeClr val="lt1"/>
            </a:solidFill>
          </a:ln>
          <a:effectLst/>
          <a:sp3d contourW="25400">
            <a:contourClr>
              <a:schemeClr val="lt1"/>
            </a:contourClr>
          </a:sp3d>
        </c:spPr>
      </c:pivotFmt>
      <c:pivotFmt>
        <c:idx val="48"/>
        <c:spPr>
          <a:solidFill>
            <a:schemeClr val="accent2"/>
          </a:solidFill>
          <a:ln w="19050">
            <a:solidFill>
              <a:schemeClr val="lt1"/>
            </a:solidFill>
          </a:ln>
          <a:effectLst/>
          <a:sp3d contourW="25400">
            <a:contourClr>
              <a:schemeClr val="lt1"/>
            </a:contourClr>
          </a:sp3d>
        </c:spPr>
        <c:marker>
          <c:symbol val="none"/>
        </c:marker>
      </c:pivotFmt>
      <c:pivotFmt>
        <c:idx val="49"/>
        <c:spPr>
          <a:solidFill>
            <a:schemeClr val="accent2"/>
          </a:solidFill>
          <a:ln w="19050">
            <a:solidFill>
              <a:schemeClr val="lt1"/>
            </a:solidFill>
          </a:ln>
          <a:effectLst/>
          <a:sp3d contourW="25400">
            <a:contourClr>
              <a:schemeClr val="lt1"/>
            </a:contourClr>
          </a:sp3d>
        </c:spPr>
      </c:pivotFmt>
      <c:pivotFmt>
        <c:idx val="50"/>
        <c:spPr>
          <a:solidFill>
            <a:schemeClr val="accent2"/>
          </a:solidFill>
          <a:ln w="19050">
            <a:solidFill>
              <a:schemeClr val="lt1"/>
            </a:solidFill>
          </a:ln>
          <a:effectLst/>
          <a:sp3d contourW="25400">
            <a:contourClr>
              <a:schemeClr val="lt1"/>
            </a:contourClr>
          </a:sp3d>
        </c:spPr>
      </c:pivotFmt>
      <c:pivotFmt>
        <c:idx val="51"/>
        <c:spPr>
          <a:solidFill>
            <a:schemeClr val="accent2"/>
          </a:solidFill>
          <a:ln w="19050">
            <a:solidFill>
              <a:schemeClr val="lt1"/>
            </a:solidFill>
          </a:ln>
          <a:effectLst/>
          <a:sp3d contourW="25400">
            <a:contourClr>
              <a:schemeClr val="lt1"/>
            </a:contourClr>
          </a:sp3d>
        </c:spPr>
      </c:pivotFmt>
      <c:pivotFmt>
        <c:idx val="52"/>
        <c:spPr>
          <a:solidFill>
            <a:schemeClr val="accent2"/>
          </a:solidFill>
          <a:ln w="19050">
            <a:solidFill>
              <a:schemeClr val="lt1"/>
            </a:solidFill>
          </a:ln>
          <a:effectLst/>
          <a:sp3d contourW="25400">
            <a:contourClr>
              <a:schemeClr val="lt1"/>
            </a:contourClr>
          </a:sp3d>
        </c:spPr>
      </c:pivotFmt>
      <c:pivotFmt>
        <c:idx val="53"/>
        <c:spPr>
          <a:solidFill>
            <a:schemeClr val="accent2"/>
          </a:solidFill>
          <a:ln w="19050">
            <a:solidFill>
              <a:schemeClr val="lt1"/>
            </a:solidFill>
          </a:ln>
          <a:effectLst/>
          <a:sp3d contourW="25400">
            <a:contourClr>
              <a:schemeClr val="lt1"/>
            </a:contourClr>
          </a:sp3d>
        </c:spPr>
      </c:pivotFmt>
      <c:pivotFmt>
        <c:idx val="54"/>
        <c:spPr>
          <a:solidFill>
            <a:schemeClr val="accent2"/>
          </a:solidFill>
          <a:ln w="19050">
            <a:solidFill>
              <a:schemeClr val="lt1"/>
            </a:solidFill>
          </a:ln>
          <a:effectLst/>
          <a:sp3d contourW="25400">
            <a:contourClr>
              <a:schemeClr val="lt1"/>
            </a:contourClr>
          </a:sp3d>
        </c:spPr>
      </c:pivotFmt>
      <c:pivotFmt>
        <c:idx val="55"/>
        <c:spPr>
          <a:solidFill>
            <a:schemeClr val="accent2"/>
          </a:solidFill>
          <a:ln w="19050">
            <a:solidFill>
              <a:schemeClr val="lt1"/>
            </a:solidFill>
          </a:ln>
          <a:effectLst/>
          <a:sp3d contourW="25400">
            <a:contourClr>
              <a:schemeClr val="lt1"/>
            </a:contourClr>
          </a:sp3d>
        </c:spPr>
      </c:pivotFmt>
      <c:pivotFmt>
        <c:idx val="56"/>
        <c:spPr>
          <a:solidFill>
            <a:schemeClr val="accent2"/>
          </a:solidFill>
          <a:ln w="19050">
            <a:solidFill>
              <a:schemeClr val="lt1"/>
            </a:solidFill>
          </a:ln>
          <a:effectLst/>
          <a:sp3d contourW="25400">
            <a:contourClr>
              <a:schemeClr val="lt1"/>
            </a:contourClr>
          </a:sp3d>
        </c:spPr>
      </c:pivotFmt>
      <c:pivotFmt>
        <c:idx val="57"/>
        <c:spPr>
          <a:solidFill>
            <a:schemeClr val="accent2"/>
          </a:solidFill>
          <a:ln w="19050">
            <a:solidFill>
              <a:schemeClr val="lt1"/>
            </a:solidFill>
          </a:ln>
          <a:effectLst/>
          <a:sp3d contourW="25400">
            <a:contourClr>
              <a:schemeClr val="lt1"/>
            </a:contourClr>
          </a:sp3d>
        </c:spPr>
      </c:pivotFmt>
      <c:pivotFmt>
        <c:idx val="58"/>
        <c:spPr>
          <a:solidFill>
            <a:schemeClr val="accent2"/>
          </a:solidFill>
          <a:ln w="19050">
            <a:solidFill>
              <a:schemeClr val="lt1"/>
            </a:solidFill>
          </a:ln>
          <a:effectLst/>
          <a:sp3d contourW="25400">
            <a:contourClr>
              <a:schemeClr val="lt1"/>
            </a:contourClr>
          </a:sp3d>
        </c:spPr>
      </c:pivotFmt>
      <c:pivotFmt>
        <c:idx val="59"/>
        <c:spPr>
          <a:solidFill>
            <a:schemeClr val="accent2"/>
          </a:solidFill>
          <a:ln w="19050">
            <a:solidFill>
              <a:schemeClr val="lt1"/>
            </a:solidFill>
          </a:ln>
          <a:effectLst/>
          <a:sp3d contourW="25400">
            <a:contourClr>
              <a:schemeClr val="lt1"/>
            </a:contourClr>
          </a:sp3d>
        </c:spPr>
        <c:marker>
          <c:symbol val="none"/>
        </c:marker>
      </c:pivotFmt>
      <c:pivotFmt>
        <c:idx val="60"/>
        <c:spPr>
          <a:solidFill>
            <a:schemeClr val="accent2"/>
          </a:solidFill>
          <a:ln w="19050">
            <a:solidFill>
              <a:schemeClr val="lt1"/>
            </a:solidFill>
          </a:ln>
          <a:effectLst/>
          <a:sp3d contourW="25400">
            <a:contourClr>
              <a:schemeClr val="lt1"/>
            </a:contourClr>
          </a:sp3d>
        </c:spPr>
      </c:pivotFmt>
      <c:pivotFmt>
        <c:idx val="61"/>
        <c:spPr>
          <a:solidFill>
            <a:schemeClr val="accent2"/>
          </a:solidFill>
          <a:ln w="19050">
            <a:solidFill>
              <a:schemeClr val="lt1"/>
            </a:solidFill>
          </a:ln>
          <a:effectLst/>
          <a:sp3d contourW="25400">
            <a:contourClr>
              <a:schemeClr val="lt1"/>
            </a:contourClr>
          </a:sp3d>
        </c:spPr>
      </c:pivotFmt>
      <c:pivotFmt>
        <c:idx val="62"/>
        <c:spPr>
          <a:solidFill>
            <a:schemeClr val="accent2"/>
          </a:solidFill>
          <a:ln w="19050">
            <a:solidFill>
              <a:schemeClr val="lt1"/>
            </a:solidFill>
          </a:ln>
          <a:effectLst/>
          <a:sp3d contourW="25400">
            <a:contourClr>
              <a:schemeClr val="lt1"/>
            </a:contourClr>
          </a:sp3d>
        </c:spPr>
      </c:pivotFmt>
      <c:pivotFmt>
        <c:idx val="63"/>
        <c:spPr>
          <a:solidFill>
            <a:schemeClr val="accent2"/>
          </a:solidFill>
          <a:ln w="19050">
            <a:solidFill>
              <a:schemeClr val="lt1"/>
            </a:solidFill>
          </a:ln>
          <a:effectLst/>
          <a:sp3d contourW="25400">
            <a:contourClr>
              <a:schemeClr val="lt1"/>
            </a:contourClr>
          </a:sp3d>
        </c:spPr>
      </c:pivotFmt>
      <c:pivotFmt>
        <c:idx val="64"/>
        <c:spPr>
          <a:solidFill>
            <a:schemeClr val="accent2"/>
          </a:solidFill>
          <a:ln w="19050">
            <a:solidFill>
              <a:schemeClr val="lt1"/>
            </a:solidFill>
          </a:ln>
          <a:effectLst/>
          <a:sp3d contourW="25400">
            <a:contourClr>
              <a:schemeClr val="lt1"/>
            </a:contourClr>
          </a:sp3d>
        </c:spPr>
      </c:pivotFmt>
      <c:pivotFmt>
        <c:idx val="65"/>
        <c:spPr>
          <a:solidFill>
            <a:schemeClr val="accent2"/>
          </a:solidFill>
          <a:ln w="19050">
            <a:solidFill>
              <a:schemeClr val="lt1"/>
            </a:solidFill>
          </a:ln>
          <a:effectLst/>
          <a:sp3d contourW="25400">
            <a:contourClr>
              <a:schemeClr val="lt1"/>
            </a:contourClr>
          </a:sp3d>
        </c:spPr>
      </c:pivotFmt>
      <c:pivotFmt>
        <c:idx val="66"/>
        <c:spPr>
          <a:solidFill>
            <a:schemeClr val="accent2"/>
          </a:solidFill>
          <a:ln w="19050">
            <a:solidFill>
              <a:schemeClr val="lt1"/>
            </a:solidFill>
          </a:ln>
          <a:effectLst/>
          <a:sp3d contourW="25400">
            <a:contourClr>
              <a:schemeClr val="lt1"/>
            </a:contourClr>
          </a:sp3d>
        </c:spPr>
      </c:pivotFmt>
      <c:pivotFmt>
        <c:idx val="67"/>
        <c:spPr>
          <a:solidFill>
            <a:schemeClr val="accent2"/>
          </a:solidFill>
          <a:ln w="19050">
            <a:solidFill>
              <a:schemeClr val="lt1"/>
            </a:solidFill>
          </a:ln>
          <a:effectLst/>
          <a:sp3d contourW="25400">
            <a:contourClr>
              <a:schemeClr val="lt1"/>
            </a:contourClr>
          </a:sp3d>
        </c:spPr>
      </c:pivotFmt>
      <c:pivotFmt>
        <c:idx val="68"/>
        <c:spPr>
          <a:solidFill>
            <a:schemeClr val="accent2"/>
          </a:solidFill>
          <a:ln w="19050">
            <a:solidFill>
              <a:schemeClr val="lt1"/>
            </a:solidFill>
          </a:ln>
          <a:effectLst/>
          <a:sp3d contourW="25400">
            <a:contourClr>
              <a:schemeClr val="lt1"/>
            </a:contourClr>
          </a:sp3d>
        </c:spPr>
      </c:pivotFmt>
      <c:pivotFmt>
        <c:idx val="69"/>
        <c:spPr>
          <a:solidFill>
            <a:schemeClr val="accent2"/>
          </a:solidFill>
          <a:ln w="19050">
            <a:solidFill>
              <a:schemeClr val="lt1"/>
            </a:solidFill>
          </a:ln>
          <a:effectLst/>
          <a:sp3d contourW="25400">
            <a:contourClr>
              <a:schemeClr val="lt1"/>
            </a:contourClr>
          </a:sp3d>
        </c:spPr>
      </c:pivotFmt>
      <c:pivotFmt>
        <c:idx val="70"/>
        <c:spPr>
          <a:solidFill>
            <a:schemeClr val="accent2"/>
          </a:solidFill>
          <a:ln w="19050">
            <a:solidFill>
              <a:schemeClr val="lt1"/>
            </a:solidFill>
          </a:ln>
          <a:effectLst/>
          <a:sp3d contourW="25400">
            <a:contourClr>
              <a:schemeClr val="lt1"/>
            </a:contourClr>
          </a:sp3d>
        </c:spPr>
        <c:marker>
          <c:symbol val="none"/>
        </c:marker>
      </c:pivotFmt>
      <c:pivotFmt>
        <c:idx val="71"/>
        <c:spPr>
          <a:solidFill>
            <a:schemeClr val="accent2"/>
          </a:solidFill>
          <a:ln w="19050">
            <a:solidFill>
              <a:schemeClr val="lt1"/>
            </a:solidFill>
          </a:ln>
          <a:effectLst/>
          <a:sp3d contourW="25400">
            <a:contourClr>
              <a:schemeClr val="lt1"/>
            </a:contourClr>
          </a:sp3d>
        </c:spPr>
      </c:pivotFmt>
      <c:pivotFmt>
        <c:idx val="72"/>
        <c:spPr>
          <a:solidFill>
            <a:schemeClr val="accent2"/>
          </a:solidFill>
          <a:ln w="19050">
            <a:solidFill>
              <a:schemeClr val="lt1"/>
            </a:solidFill>
          </a:ln>
          <a:effectLst/>
          <a:sp3d contourW="25400">
            <a:contourClr>
              <a:schemeClr val="lt1"/>
            </a:contourClr>
          </a:sp3d>
        </c:spPr>
      </c:pivotFmt>
      <c:pivotFmt>
        <c:idx val="73"/>
        <c:spPr>
          <a:solidFill>
            <a:schemeClr val="accent2"/>
          </a:solidFill>
          <a:ln w="19050">
            <a:solidFill>
              <a:schemeClr val="lt1"/>
            </a:solidFill>
          </a:ln>
          <a:effectLst/>
          <a:sp3d contourW="25400">
            <a:contourClr>
              <a:schemeClr val="lt1"/>
            </a:contourClr>
          </a:sp3d>
        </c:spPr>
      </c:pivotFmt>
      <c:pivotFmt>
        <c:idx val="74"/>
        <c:spPr>
          <a:solidFill>
            <a:schemeClr val="accent2"/>
          </a:solidFill>
          <a:ln w="19050">
            <a:solidFill>
              <a:schemeClr val="lt1"/>
            </a:solidFill>
          </a:ln>
          <a:effectLst/>
          <a:sp3d contourW="25400">
            <a:contourClr>
              <a:schemeClr val="lt1"/>
            </a:contourClr>
          </a:sp3d>
        </c:spPr>
      </c:pivotFmt>
      <c:pivotFmt>
        <c:idx val="75"/>
        <c:spPr>
          <a:solidFill>
            <a:schemeClr val="accent2"/>
          </a:solidFill>
          <a:ln w="19050">
            <a:solidFill>
              <a:schemeClr val="lt1"/>
            </a:solidFill>
          </a:ln>
          <a:effectLst/>
          <a:sp3d contourW="25400">
            <a:contourClr>
              <a:schemeClr val="lt1"/>
            </a:contourClr>
          </a:sp3d>
        </c:spPr>
      </c:pivotFmt>
      <c:pivotFmt>
        <c:idx val="76"/>
        <c:spPr>
          <a:solidFill>
            <a:schemeClr val="accent2"/>
          </a:solidFill>
          <a:ln w="19050">
            <a:solidFill>
              <a:schemeClr val="lt1"/>
            </a:solidFill>
          </a:ln>
          <a:effectLst/>
          <a:sp3d contourW="25400">
            <a:contourClr>
              <a:schemeClr val="lt1"/>
            </a:contourClr>
          </a:sp3d>
        </c:spPr>
      </c:pivotFmt>
      <c:pivotFmt>
        <c:idx val="77"/>
        <c:spPr>
          <a:solidFill>
            <a:schemeClr val="accent2"/>
          </a:solidFill>
          <a:ln w="19050">
            <a:solidFill>
              <a:schemeClr val="lt1"/>
            </a:solidFill>
          </a:ln>
          <a:effectLst/>
          <a:sp3d contourW="25400">
            <a:contourClr>
              <a:schemeClr val="lt1"/>
            </a:contourClr>
          </a:sp3d>
        </c:spPr>
      </c:pivotFmt>
      <c:pivotFmt>
        <c:idx val="78"/>
        <c:spPr>
          <a:solidFill>
            <a:schemeClr val="accent2"/>
          </a:solidFill>
          <a:ln w="19050">
            <a:solidFill>
              <a:schemeClr val="lt1"/>
            </a:solidFill>
          </a:ln>
          <a:effectLst/>
          <a:sp3d contourW="25400">
            <a:contourClr>
              <a:schemeClr val="lt1"/>
            </a:contourClr>
          </a:sp3d>
        </c:spPr>
      </c:pivotFmt>
      <c:pivotFmt>
        <c:idx val="79"/>
        <c:spPr>
          <a:solidFill>
            <a:schemeClr val="accent2"/>
          </a:solidFill>
          <a:ln w="19050">
            <a:solidFill>
              <a:schemeClr val="lt1"/>
            </a:solidFill>
          </a:ln>
          <a:effectLst/>
          <a:sp3d contourW="25400">
            <a:contourClr>
              <a:schemeClr val="lt1"/>
            </a:contourClr>
          </a:sp3d>
        </c:spPr>
      </c:pivotFmt>
      <c:pivotFmt>
        <c:idx val="80"/>
        <c:spPr>
          <a:solidFill>
            <a:schemeClr val="accent2"/>
          </a:solidFill>
          <a:ln w="19050">
            <a:solidFill>
              <a:schemeClr val="lt1"/>
            </a:solidFill>
          </a:ln>
          <a:effectLst/>
          <a:sp3d contourW="25400">
            <a:contourClr>
              <a:schemeClr val="lt1"/>
            </a:contourClr>
          </a:sp3d>
        </c:spPr>
      </c:pivotFmt>
      <c:pivotFmt>
        <c:idx val="81"/>
        <c:spPr>
          <a:solidFill>
            <a:schemeClr val="accent2"/>
          </a:solidFill>
          <a:ln w="19050">
            <a:solidFill>
              <a:schemeClr val="lt1"/>
            </a:solidFill>
          </a:ln>
          <a:effectLst/>
          <a:sp3d contourW="25400">
            <a:contourClr>
              <a:schemeClr val="lt1"/>
            </a:contourClr>
          </a:sp3d>
        </c:spPr>
        <c:marker>
          <c:symbol val="none"/>
        </c:marker>
      </c:pivotFmt>
      <c:pivotFmt>
        <c:idx val="82"/>
        <c:spPr>
          <a:solidFill>
            <a:schemeClr val="accent2"/>
          </a:solidFill>
          <a:ln w="19050">
            <a:solidFill>
              <a:schemeClr val="lt1"/>
            </a:solidFill>
          </a:ln>
          <a:effectLst/>
          <a:sp3d contourW="25400">
            <a:contourClr>
              <a:schemeClr val="lt1"/>
            </a:contourClr>
          </a:sp3d>
        </c:spPr>
      </c:pivotFmt>
      <c:pivotFmt>
        <c:idx val="83"/>
        <c:spPr>
          <a:solidFill>
            <a:schemeClr val="accent2"/>
          </a:solidFill>
          <a:ln w="19050">
            <a:solidFill>
              <a:schemeClr val="lt1"/>
            </a:solidFill>
          </a:ln>
          <a:effectLst/>
          <a:sp3d contourW="25400">
            <a:contourClr>
              <a:schemeClr val="lt1"/>
            </a:contourClr>
          </a:sp3d>
        </c:spPr>
      </c:pivotFmt>
      <c:pivotFmt>
        <c:idx val="84"/>
        <c:spPr>
          <a:solidFill>
            <a:schemeClr val="accent2"/>
          </a:solidFill>
          <a:ln w="19050">
            <a:solidFill>
              <a:schemeClr val="lt1"/>
            </a:solidFill>
          </a:ln>
          <a:effectLst/>
          <a:sp3d contourW="25400">
            <a:contourClr>
              <a:schemeClr val="lt1"/>
            </a:contourClr>
          </a:sp3d>
        </c:spPr>
      </c:pivotFmt>
      <c:pivotFmt>
        <c:idx val="85"/>
        <c:spPr>
          <a:solidFill>
            <a:schemeClr val="accent2"/>
          </a:solidFill>
          <a:ln w="19050">
            <a:solidFill>
              <a:schemeClr val="lt1"/>
            </a:solidFill>
          </a:ln>
          <a:effectLst/>
          <a:sp3d contourW="25400">
            <a:contourClr>
              <a:schemeClr val="lt1"/>
            </a:contourClr>
          </a:sp3d>
        </c:spPr>
      </c:pivotFmt>
      <c:pivotFmt>
        <c:idx val="86"/>
        <c:spPr>
          <a:solidFill>
            <a:schemeClr val="accent2"/>
          </a:solidFill>
          <a:ln w="19050">
            <a:solidFill>
              <a:schemeClr val="lt1"/>
            </a:solidFill>
          </a:ln>
          <a:effectLst/>
          <a:sp3d contourW="25400">
            <a:contourClr>
              <a:schemeClr val="lt1"/>
            </a:contourClr>
          </a:sp3d>
        </c:spPr>
      </c:pivotFmt>
      <c:pivotFmt>
        <c:idx val="87"/>
        <c:spPr>
          <a:solidFill>
            <a:schemeClr val="accent2"/>
          </a:solidFill>
          <a:ln w="19050">
            <a:solidFill>
              <a:schemeClr val="lt1"/>
            </a:solidFill>
          </a:ln>
          <a:effectLst/>
          <a:sp3d contourW="25400">
            <a:contourClr>
              <a:schemeClr val="lt1"/>
            </a:contourClr>
          </a:sp3d>
        </c:spPr>
      </c:pivotFmt>
      <c:pivotFmt>
        <c:idx val="88"/>
        <c:spPr>
          <a:solidFill>
            <a:schemeClr val="accent2"/>
          </a:solidFill>
          <a:ln w="19050">
            <a:solidFill>
              <a:schemeClr val="lt1"/>
            </a:solidFill>
          </a:ln>
          <a:effectLst/>
          <a:sp3d contourW="25400">
            <a:contourClr>
              <a:schemeClr val="lt1"/>
            </a:contourClr>
          </a:sp3d>
        </c:spPr>
      </c:pivotFmt>
      <c:pivotFmt>
        <c:idx val="89"/>
        <c:spPr>
          <a:solidFill>
            <a:schemeClr val="accent2"/>
          </a:solidFill>
          <a:ln w="19050">
            <a:solidFill>
              <a:schemeClr val="lt1"/>
            </a:solidFill>
          </a:ln>
          <a:effectLst/>
          <a:sp3d contourW="25400">
            <a:contourClr>
              <a:schemeClr val="lt1"/>
            </a:contourClr>
          </a:sp3d>
        </c:spPr>
      </c:pivotFmt>
      <c:pivotFmt>
        <c:idx val="90"/>
        <c:spPr>
          <a:solidFill>
            <a:schemeClr val="accent2"/>
          </a:solidFill>
          <a:ln w="19050">
            <a:solidFill>
              <a:schemeClr val="lt1"/>
            </a:solidFill>
          </a:ln>
          <a:effectLst/>
          <a:sp3d contourW="25400">
            <a:contourClr>
              <a:schemeClr val="lt1"/>
            </a:contourClr>
          </a:sp3d>
        </c:spPr>
      </c:pivotFmt>
      <c:pivotFmt>
        <c:idx val="91"/>
        <c:spPr>
          <a:solidFill>
            <a:schemeClr val="accent2"/>
          </a:solidFill>
          <a:ln w="1905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D8-4424-BC38-D7473F84045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D8-4424-BC38-D7473F84045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D8-4424-BC38-D7473F84045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D8-4424-BC38-D7473F84045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D8-4424-BC38-D7473F84045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D8-4424-BC38-D7473F84045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D8-4424-BC38-D7473F84045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D8-4424-BC38-D7473F84045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D8-4424-BC38-D7473F84045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D8-4424-BC38-D7473F8404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D8-4424-BC38-D7473F840450}"/>
            </c:ext>
          </c:extLst>
        </c:ser>
        <c:ser>
          <c:idx val="1"/>
          <c:order val="1"/>
          <c:tx>
            <c:strRef>
              <c:f>employee_data0001!$C$3:$C$4</c:f>
              <c:strCache>
                <c:ptCount val="1"/>
                <c:pt idx="0">
                  <c:v>LOW</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D8-4424-BC38-D7473F84045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D8-4424-BC38-D7473F84045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D8-4424-BC38-D7473F84045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D8-4424-BC38-D7473F84045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D8-4424-BC38-D7473F84045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D8-4424-BC38-D7473F84045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D8-4424-BC38-D7473F84045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D8-4424-BC38-D7473F84045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D8-4424-BC38-D7473F84045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D8-4424-BC38-D7473F8404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D8-4424-BC38-D7473F840450}"/>
            </c:ext>
          </c:extLst>
        </c:ser>
        <c:ser>
          <c:idx val="2"/>
          <c:order val="2"/>
          <c:tx>
            <c:strRef>
              <c:f>employee_data0001!$D$3:$D$4</c:f>
              <c:strCache>
                <c:ptCount val="1"/>
                <c:pt idx="0">
                  <c:v>MED</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D8-4424-BC38-D7473F84045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D8-4424-BC38-D7473F84045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D8-4424-BC38-D7473F84045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D8-4424-BC38-D7473F84045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D8-4424-BC38-D7473F84045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D8-4424-BC38-D7473F84045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D8-4424-BC38-D7473F84045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D8-4424-BC38-D7473F84045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D8-4424-BC38-D7473F84045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D8-4424-BC38-D7473F8404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D8-4424-BC38-D7473F840450}"/>
            </c:ext>
          </c:extLst>
        </c:ser>
        <c:ser>
          <c:idx val="3"/>
          <c:order val="3"/>
          <c:tx>
            <c:strRef>
              <c:f>employee_data0001!$E$3:$E$4</c:f>
              <c:strCache>
                <c:ptCount val="1"/>
                <c:pt idx="0">
                  <c:v>VERY HIGH</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D8-4424-BC38-D7473F84045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D8-4424-BC38-D7473F84045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D8-4424-BC38-D7473F84045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D8-4424-BC38-D7473F84045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D8-4424-BC38-D7473F84045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D8-4424-BC38-D7473F84045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D8-4424-BC38-D7473F84045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D8-4424-BC38-D7473F84045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D8-4424-BC38-D7473F84045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D8-4424-BC38-D7473F8404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D8-4424-BC38-D7473F840450}"/>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8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03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063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1136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91729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8481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1509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8908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5699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754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73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76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734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995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6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416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4702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76737"/>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362200" y="1418866"/>
            <a:ext cx="12115800" cy="112466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Sitka Heading" pitchFamily="2" charset="0"/>
                <a:cs typeface="Times New Roman" panose="02020603050405020304" pitchFamily="18" charset="0"/>
              </a:rPr>
              <a:t>Employee Data Analysis using Excel</a:t>
            </a:r>
            <a:r>
              <a:rPr lang="en-US" b="1" i="0" dirty="0">
                <a:solidFill>
                  <a:srgbClr val="0F0F0F"/>
                </a:solidFill>
                <a:effectLst/>
                <a:latin typeface="Sitka Heading" pitchFamily="2"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15702" y="3276600"/>
            <a:ext cx="8610600" cy="1938992"/>
          </a:xfrm>
          <a:prstGeom prst="rect">
            <a:avLst/>
          </a:prstGeom>
          <a:noFill/>
        </p:spPr>
        <p:txBody>
          <a:bodyPr wrap="square" rtlCol="0">
            <a:spAutoFit/>
          </a:bodyPr>
          <a:lstStyle/>
          <a:p>
            <a:r>
              <a:rPr lang="en-US" sz="2400" b="1" dirty="0">
                <a:latin typeface="+mj-lt"/>
              </a:rPr>
              <a:t>STUDENT NAME: KAVIKUMARAN.M</a:t>
            </a:r>
          </a:p>
          <a:p>
            <a:r>
              <a:rPr lang="en-US" sz="2400" b="1" dirty="0">
                <a:latin typeface="+mj-lt"/>
              </a:rPr>
              <a:t>REGISTER NO: 422200648,asunm1429422200648</a:t>
            </a:r>
          </a:p>
          <a:p>
            <a:r>
              <a:rPr lang="en-US" sz="2400" b="1" dirty="0">
                <a:latin typeface="+mj-lt"/>
              </a:rPr>
              <a:t>DEPARTMENT: B.com(Information System Management)</a:t>
            </a:r>
          </a:p>
          <a:p>
            <a:r>
              <a:rPr lang="en-US" sz="2400" b="1" dirty="0">
                <a:latin typeface="+mj-lt"/>
              </a:rPr>
              <a:t>COLLEGE: Alpha Arts And Science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10668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1066800" y="30480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43074" y="1118705"/>
            <a:ext cx="2981325" cy="690574"/>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2667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40231" y="457200"/>
            <a:ext cx="8534400" cy="1507067"/>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09350" y="2743200"/>
            <a:ext cx="8396162" cy="2092881"/>
          </a:xfrm>
          <a:prstGeom prst="rect">
            <a:avLst/>
          </a:prstGeom>
          <a:noFill/>
        </p:spPr>
        <p:txBody>
          <a:bodyPr wrap="square">
            <a:spAutoFit/>
          </a:bodyPr>
          <a:lstStyle/>
          <a:p>
            <a:r>
              <a:rPr lang="en-US" sz="2600" dirty="0"/>
              <a:t>The Employee Performance Analysis using Excel has delivered comprehensive insights into the organization's workforce dynamics, providing a data-driven foundation for enhancing performance management practices</a:t>
            </a:r>
            <a:endParaRPr lang="en-IN" sz="2600" dirty="0"/>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914400"/>
            <a:ext cx="5800851" cy="492443"/>
          </a:xfrm>
        </p:spPr>
        <p:txBody>
          <a:bodyPr>
            <a:normAutofit fontScale="90000"/>
          </a:bodyPr>
          <a:lstStyle/>
          <a:p>
            <a:pPr algn="ctr"/>
            <a:r>
              <a:rPr lang="en-IN" dirty="0">
                <a:latin typeface="Sitka Text Semibold" pitchFamily="2" charset="0"/>
              </a:rPr>
              <a:t> GRAPH RESULTS</a:t>
            </a:r>
            <a:r>
              <a:rPr lang="en-IN" dirty="0"/>
              <a:t>	</a:t>
            </a:r>
          </a:p>
        </p:txBody>
      </p:sp>
      <p:graphicFrame>
        <p:nvGraphicFramePr>
          <p:cNvPr id="6" name="Chart 5">
            <a:extLst>
              <a:ext uri="{FF2B5EF4-FFF2-40B4-BE49-F238E27FC236}">
                <a16:creationId xmlns:a16="http://schemas.microsoft.com/office/drawing/2014/main" id="{48BBCF7F-6CAF-7C13-82B1-F58F394CDC0F}"/>
              </a:ext>
            </a:extLst>
          </p:cNvPr>
          <p:cNvGraphicFramePr>
            <a:graphicFrameLocks/>
          </p:cNvGraphicFramePr>
          <p:nvPr>
            <p:extLst>
              <p:ext uri="{D42A27DB-BD31-4B8C-83A1-F6EECF244321}">
                <p14:modId xmlns:p14="http://schemas.microsoft.com/office/powerpoint/2010/main" val="2894486881"/>
              </p:ext>
            </p:extLst>
          </p:nvPr>
        </p:nvGraphicFramePr>
        <p:xfrm>
          <a:off x="728725" y="1413328"/>
          <a:ext cx="10853675" cy="4835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435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09600"/>
            <a:ext cx="6629400" cy="1143000"/>
          </a:xfrm>
        </p:spPr>
        <p:txBody>
          <a:bodyPr>
            <a:normAutofit/>
          </a:bodyPr>
          <a:lstStyle/>
          <a:p>
            <a:pPr algn="ctr"/>
            <a:r>
              <a:rPr lang="en-IN" dirty="0">
                <a:latin typeface="Sitka Text Semibold" pitchFamily="2" charset="0"/>
                <a:cs typeface="Akhbar MT" pitchFamily="2" charset="-78"/>
              </a:rPr>
              <a:t>PIE CHART RESULT</a:t>
            </a:r>
          </a:p>
        </p:txBody>
      </p:sp>
      <p:graphicFrame>
        <p:nvGraphicFramePr>
          <p:cNvPr id="3" name="Chart 2"/>
          <p:cNvGraphicFramePr>
            <a:graphicFrameLocks/>
          </p:cNvGraphicFramePr>
          <p:nvPr>
            <p:extLst>
              <p:ext uri="{D42A27DB-BD31-4B8C-83A1-F6EECF244321}">
                <p14:modId xmlns:p14="http://schemas.microsoft.com/office/powerpoint/2010/main" val="2419694655"/>
              </p:ext>
            </p:extLst>
          </p:nvPr>
        </p:nvGraphicFramePr>
        <p:xfrm>
          <a:off x="2743200" y="2286000"/>
          <a:ext cx="69342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21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3886200" y="1066800"/>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95400" y="2743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98512" y="1237363"/>
            <a:ext cx="3070226" cy="567463"/>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3625" y="20091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229" y="2856498"/>
            <a:ext cx="3374371" cy="31125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380904"/>
            <a:ext cx="7162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r>
              <a:rPr lang="en-US" sz="4250" spc="1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90800"/>
            <a:ext cx="5862003" cy="3785652"/>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77975" y="1070406"/>
            <a:ext cx="6270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514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24000" y="133921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6"/>
            <a:ext cx="9816148" cy="2246769"/>
          </a:xfrm>
          <a:prstGeom prst="rect">
            <a:avLst/>
          </a:prstGeom>
          <a:noFill/>
        </p:spPr>
        <p:txBody>
          <a:bodyPr wrap="square">
            <a:spAutoFit/>
          </a:bodyPr>
          <a:lstStyle/>
          <a:p>
            <a:r>
              <a:rPr lang="en-US" sz="3500" dirty="0"/>
              <a:t>In an Employee Performance Analysis project using Excel, the </a:t>
            </a:r>
            <a:r>
              <a:rPr lang="en-US" sz="3500" b="1" dirty="0"/>
              <a:t>end users</a:t>
            </a:r>
            <a:r>
              <a:rPr lang="en-US" sz="3500" dirty="0"/>
              <a:t> are the individuals or groups who will ultimately use the results of the analysis to make decisions or take action. </a:t>
            </a:r>
            <a:endParaRPr lang="en-IN" sz="3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85800" y="136227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408812" y="2514600"/>
            <a:ext cx="7268588" cy="1200329"/>
          </a:xfrm>
          <a:prstGeom prst="rect">
            <a:avLst/>
          </a:prstGeom>
          <a:noFill/>
        </p:spPr>
        <p:txBody>
          <a:bodyPr wrap="square">
            <a:spAutoFit/>
          </a:bodyPr>
          <a:lstStyle/>
          <a:p>
            <a:r>
              <a:rPr lang="en-US" dirty="0"/>
              <a:t>Our solution </a:t>
            </a:r>
            <a:r>
              <a:rPr lang="en-US" b="1" dirty="0"/>
              <a:t>involves</a:t>
            </a:r>
            <a:r>
              <a:rPr lang="en-US" dirty="0"/>
              <a:t>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2408812" y="391575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448033"/>
            <a:ext cx="8534400" cy="1507067"/>
          </a:xfrm>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1143000" y="2438400"/>
            <a:ext cx="9144000" cy="3970318"/>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93862" y="82143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62074" y="2362200"/>
            <a:ext cx="9763126" cy="3785652"/>
          </a:xfrm>
          <a:prstGeom prst="rect">
            <a:avLst/>
          </a:prstGeom>
          <a:noFill/>
        </p:spPr>
        <p:txBody>
          <a:bodyPr wrap="square" rtlCol="0">
            <a:spAutoFit/>
          </a:bodyPr>
          <a:lstStyle/>
          <a:p>
            <a:r>
              <a:rPr lang="en-US" sz="1600" b="1" dirty="0"/>
              <a:t>Advanced Data Visualization and Dashboards:</a:t>
            </a:r>
          </a:p>
          <a:p>
            <a:endParaRPr lang="en-US" sz="1600" b="1" dirty="0"/>
          </a:p>
          <a:p>
            <a:pPr>
              <a:buFont typeface="Arial" panose="020B0604020202020204" pitchFamily="34" charset="0"/>
              <a:buChar char="•"/>
            </a:pPr>
            <a:r>
              <a:rPr lang="en-US" sz="1600" b="1" dirty="0"/>
              <a:t>Interactive Dashboards: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b="1" dirty="0"/>
          </a:p>
          <a:p>
            <a:r>
              <a:rPr lang="en-US" sz="1600" b="1" dirty="0"/>
              <a:t>**2. Automated Insights and Recommendations:</a:t>
            </a:r>
          </a:p>
          <a:p>
            <a:endParaRPr lang="en-US" sz="1600" b="1" dirty="0"/>
          </a:p>
          <a:p>
            <a:pPr>
              <a:buFont typeface="Arial" panose="020B0604020202020204" pitchFamily="34" charset="0"/>
              <a:buChar char="•"/>
            </a:pPr>
            <a:r>
              <a:rPr lang="en-US" sz="1600" b="1" dirty="0"/>
              <a:t>Predictive Analytics: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317</TotalTime>
  <Words>629</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Century Gothic</vt:lpstr>
      <vt:lpstr>Roboto</vt:lpstr>
      <vt:lpstr>Sitka Heading</vt:lpstr>
      <vt:lpstr>Sitka Text Semibold</vt:lpstr>
      <vt:lpstr>Times New Roman</vt:lpstr>
      <vt:lpstr>Trebuchet MS</vt:lpstr>
      <vt:lpstr>Wingdings 3</vt:lpstr>
      <vt:lpstr>Slice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GRAPH RESULTS </vt:lpstr>
      <vt:lpstr>PIE CHART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user33</cp:lastModifiedBy>
  <cp:revision>30</cp:revision>
  <dcterms:created xsi:type="dcterms:W3CDTF">2024-03-29T15:07:22Z</dcterms:created>
  <dcterms:modified xsi:type="dcterms:W3CDTF">2024-09-11T04:16:23Z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